
<file path=[Content_Types].xml><?xml version="1.0" encoding="utf-8"?>
<Types xmlns="http://schemas.openxmlformats.org/package/2006/content-types">
  <Default Extension="bin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0" r:id="rId4"/>
    <p:sldId id="261" r:id="rId5"/>
    <p:sldId id="262" r:id="rId6"/>
    <p:sldId id="263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46" d="100"/>
          <a:sy n="46" d="100"/>
        </p:scale>
        <p:origin x="94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1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Collins at Sylvania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Computer Identics Corporation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Universal Product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46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6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1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76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70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7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49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0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4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1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5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55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" TargetMode="External"/><Relationship Id="rId2" Type="http://schemas.openxmlformats.org/officeDocument/2006/relationships/hyperlink" Target="http://commons.wikimedia.org/wiki/File:Wikipedia-Buch-Rueckseite-Barcode-OhneBall.jpg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image" Target="../media/image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ratus" TargetMode="External"/><Relationship Id="rId2" Type="http://schemas.openxmlformats.org/officeDocument/2006/relationships/hyperlink" Target="https://serratus.github.io/quaggaJ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Barcode scan from mobile web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4171479" cy="1610643"/>
          </a:xfrm>
        </p:spPr>
        <p:txBody>
          <a:bodyPr>
            <a:normAutofit/>
          </a:bodyPr>
          <a:lstStyle/>
          <a:p>
            <a:r>
              <a:rPr lang="en-US" sz="1600" dirty="0"/>
              <a:t>Nicola Zordan</a:t>
            </a:r>
          </a:p>
          <a:p>
            <a:r>
              <a:rPr lang="en-US" sz="1600" dirty="0"/>
              <a:t>Nicola.Zordan@outlook.com</a:t>
            </a:r>
            <a:endParaRPr sz="16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9981" y="329309"/>
            <a:ext cx="4179506" cy="309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2"/>
              </a:rPr>
              <a:t>Photo</a:t>
            </a:r>
            <a:r>
              <a:rPr lang="en-US" dirty="0"/>
              <a:t> by Thomas Schmidt (NetAction) / </a:t>
            </a:r>
            <a:r>
              <a:rPr lang="en-US" dirty="0">
                <a:hlinkClick r:id="rId3"/>
              </a:rPr>
              <a:t>CC BY-SA 3.0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Barcode auf der Rückseite des Buches „Alles über Wikipedia“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916522"/>
            <a:ext cx="4960442" cy="24388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69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How and why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We have web applications to read products codes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We wanted to use them on mobile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Looking at them I noticed that it would be great to be able to use a mobile phone camera to read barcodes, instead of having to type them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This was an easy way to do this on the client side without much programming </a:t>
            </a:r>
          </a:p>
        </p:txBody>
      </p:sp>
    </p:spTree>
    <p:extLst>
      <p:ext uri="{BB962C8B-B14F-4D97-AF65-F5344CB8AC3E}">
        <p14:creationId xmlns:p14="http://schemas.microsoft.com/office/powerpoint/2010/main" val="172916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Read barcodes using the camera in </a:t>
            </a:r>
            <a:r>
              <a:rPr lang="en-US" dirty="0" err="1"/>
              <a:t>yor</a:t>
            </a:r>
            <a:r>
              <a:rPr lang="en-US" dirty="0"/>
              <a:t> mobile phones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Many business apps I have worked with could use the ability to scan a bar code to avoid typing parts numbers on a mobile device</a:t>
            </a:r>
          </a:p>
          <a:p>
            <a:r>
              <a:rPr lang="en-US" dirty="0"/>
              <a:t>There are many apps available to use the mobile phone camera to scan bar codes or QR codes</a:t>
            </a:r>
          </a:p>
          <a:p>
            <a:r>
              <a:rPr lang="en-US" dirty="0"/>
              <a:t>It is complex without a dedicated native mobile app integrating it with the existing web app</a:t>
            </a:r>
          </a:p>
        </p:txBody>
      </p:sp>
    </p:spTree>
    <p:extLst>
      <p:ext uri="{BB962C8B-B14F-4D97-AF65-F5344CB8AC3E}">
        <p14:creationId xmlns:p14="http://schemas.microsoft.com/office/powerpoint/2010/main" val="68569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use the camera </a:t>
            </a:r>
            <a:r>
              <a:rPr lang="en-US" dirty="0" err="1"/>
              <a:t>luke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There is a </a:t>
            </a:r>
            <a:r>
              <a:rPr lang="en-US" dirty="0" err="1"/>
              <a:t>JavaScrip</a:t>
            </a:r>
            <a:r>
              <a:rPr lang="en-US" dirty="0"/>
              <a:t> library that natively will allow reading bar codes using the client camera</a:t>
            </a:r>
          </a:p>
          <a:p>
            <a:r>
              <a:rPr lang="en-US" dirty="0"/>
              <a:t>I have created a simple adaptor that would allow clicking a button on a web site to load the scanned code into an input field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63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javascript</a:t>
            </a:r>
            <a:r>
              <a:rPr lang="en-US" dirty="0"/>
              <a:t> library QUAGGA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 fontScale="70000" lnSpcReduction="20000"/>
          </a:bodyPr>
          <a:lstStyle/>
          <a:p>
            <a:r>
              <a:rPr lang="en-US" dirty="0"/>
              <a:t>Quagga is the JavaScript library I am using</a:t>
            </a:r>
          </a:p>
          <a:p>
            <a:r>
              <a:rPr lang="en-US" dirty="0">
                <a:hlinkClick r:id="rId2"/>
              </a:rPr>
              <a:t>https://serratus.github.io/quaggaJS/</a:t>
            </a:r>
            <a:endParaRPr lang="en-US" dirty="0"/>
          </a:p>
          <a:p>
            <a:endParaRPr lang="en-US" dirty="0"/>
          </a:p>
          <a:p>
            <a:r>
              <a:rPr lang="en-US" dirty="0"/>
              <a:t>Available in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Created by:  Christoph </a:t>
            </a:r>
            <a:r>
              <a:rPr lang="en-US" dirty="0" err="1"/>
              <a:t>Oberhofer</a:t>
            </a:r>
            <a:endParaRPr lang="en-US" dirty="0"/>
          </a:p>
          <a:p>
            <a:r>
              <a:rPr lang="en-US" dirty="0"/>
              <a:t>In 2017</a:t>
            </a:r>
          </a:p>
          <a:p>
            <a:r>
              <a:rPr lang="en-US" dirty="0">
                <a:hlinkClick r:id="rId3"/>
              </a:rPr>
              <a:t>https://github.com/serratus</a:t>
            </a:r>
            <a:endParaRPr lang="en-US" dirty="0"/>
          </a:p>
          <a:p>
            <a:endParaRPr lang="en-US" dirty="0"/>
          </a:p>
          <a:p>
            <a:r>
              <a:rPr lang="en-US" dirty="0"/>
              <a:t>Nicola Zordan</a:t>
            </a:r>
          </a:p>
          <a:p>
            <a:r>
              <a:rPr lang="en-US" dirty="0"/>
              <a:t>Script</a:t>
            </a:r>
          </a:p>
          <a:p>
            <a:r>
              <a:rPr lang="en-US" dirty="0"/>
              <a:t>Test page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721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Simplifying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851" y="1600198"/>
            <a:ext cx="6130003" cy="2074027"/>
          </a:xfrm>
        </p:spPr>
        <p:txBody>
          <a:bodyPr anchor="ctr">
            <a:normAutofit/>
          </a:bodyPr>
          <a:lstStyle/>
          <a:p>
            <a:r>
              <a:rPr lang="en-US" dirty="0"/>
              <a:t>My code simplifies using a button and an input field to read the barcode into the field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819A7-6699-42D6-8A74-527F7E0C9529}"/>
              </a:ext>
            </a:extLst>
          </p:cNvPr>
          <p:cNvSpPr txBox="1"/>
          <p:nvPr/>
        </p:nvSpPr>
        <p:spPr>
          <a:xfrm>
            <a:off x="5020887" y="4231178"/>
            <a:ext cx="6129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barcodeScanner.inputField</a:t>
            </a:r>
            <a:r>
              <a:rPr lang="en-US" dirty="0"/>
              <a:t>=</a:t>
            </a:r>
            <a:r>
              <a:rPr lang="en-US" dirty="0" err="1"/>
              <a:t>document.form.inputField</a:t>
            </a:r>
            <a:r>
              <a:rPr lang="en-US" dirty="0"/>
              <a:t>;</a:t>
            </a:r>
          </a:p>
          <a:p>
            <a:r>
              <a:rPr lang="en-US" dirty="0" err="1"/>
              <a:t>barcodeScanner.scannedFunction</a:t>
            </a:r>
            <a:r>
              <a:rPr lang="en-US" dirty="0"/>
              <a:t>= function (barcode) {</a:t>
            </a:r>
          </a:p>
          <a:p>
            <a:pPr lvl="1"/>
            <a:r>
              <a:rPr lang="en-US" dirty="0"/>
              <a:t>console.log("Scanned barcode: ["+barcode+"]");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3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DEMO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Demo web app</a:t>
            </a:r>
          </a:p>
          <a:p>
            <a:endParaRPr lang="en-US" dirty="0"/>
          </a:p>
          <a:p>
            <a:r>
              <a:rPr lang="en-US" dirty="0"/>
              <a:t>Scan a UPC bar code</a:t>
            </a:r>
          </a:p>
          <a:p>
            <a:endParaRPr lang="en-US" dirty="0"/>
          </a:p>
          <a:p>
            <a:r>
              <a:rPr lang="en-US" dirty="0"/>
              <a:t>Integrating in </a:t>
            </a:r>
            <a:r>
              <a:rPr lang="en-US" dirty="0" err="1"/>
              <a:t>WebClient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276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DEMO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Demo web app</a:t>
            </a:r>
          </a:p>
          <a:p>
            <a:endParaRPr lang="en-US" dirty="0"/>
          </a:p>
          <a:p>
            <a:r>
              <a:rPr lang="en-US" dirty="0"/>
              <a:t>Scan a UPC bar code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73729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Web356F</Template>
  <TotalTime>927</TotalTime>
  <Words>329</Words>
  <Application>Microsoft Office PowerPoint</Application>
  <PresentationFormat>Widescreen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Gallery</vt:lpstr>
      <vt:lpstr>Barcode scan from mobile web apps</vt:lpstr>
      <vt:lpstr>How and why</vt:lpstr>
      <vt:lpstr>Read barcodes using the camera in yor mobile phones</vt:lpstr>
      <vt:lpstr>use the camera luke</vt:lpstr>
      <vt:lpstr>The javascript library QUAGGA</vt:lpstr>
      <vt:lpstr>Simplifying </vt:lpstr>
      <vt:lpstr>DEMO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Nicola</dc:creator>
  <cp:lastModifiedBy>Nicola</cp:lastModifiedBy>
  <cp:revision>5</cp:revision>
  <dcterms:created xsi:type="dcterms:W3CDTF">2019-04-29T23:20:07Z</dcterms:created>
  <dcterms:modified xsi:type="dcterms:W3CDTF">2019-04-30T14:47:15Z</dcterms:modified>
</cp:coreProperties>
</file>