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58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21EE1-0FEE-2754-E34A-D9F0D1A4695F}" v="4984" dt="2020-07-08T22:35:46.042"/>
    <p1510:client id="{45EA7501-B268-7B93-2D93-2EEA159AD161}" v="9" dt="2020-07-08T22:46:09.335"/>
    <p1510:client id="{8F685B6C-5D67-4510-A05E-253031FD47B7}" v="22" dt="2020-07-08T17:44:2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A40C6-E184-42EE-8000-2173664039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43EDA-5306-4301-9AFD-A105CC7D292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Scalability</a:t>
          </a:r>
          <a:endParaRPr lang="en-US"/>
        </a:p>
      </dgm:t>
    </dgm:pt>
    <dgm:pt modelId="{4A3FFEC4-978F-4E06-985A-99F429F3C909}" type="parTrans" cxnId="{E0367A78-7DEE-47F6-9449-DE60648ACCDF}">
      <dgm:prSet/>
      <dgm:spPr/>
      <dgm:t>
        <a:bodyPr/>
        <a:lstStyle/>
        <a:p>
          <a:endParaRPr lang="en-US"/>
        </a:p>
      </dgm:t>
    </dgm:pt>
    <dgm:pt modelId="{5AADF474-2408-40C4-B0C8-D9CB4A2D9CC0}" type="sibTrans" cxnId="{E0367A78-7DEE-47F6-9449-DE60648ACCDF}">
      <dgm:prSet/>
      <dgm:spPr/>
      <dgm:t>
        <a:bodyPr/>
        <a:lstStyle/>
        <a:p>
          <a:endParaRPr lang="en-US"/>
        </a:p>
      </dgm:t>
    </dgm:pt>
    <dgm:pt modelId="{16049AF4-0C30-4E40-B6E9-216310F7024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architecture can be scale up adding new istances of modules</a:t>
          </a:r>
          <a:endParaRPr lang="en-US"/>
        </a:p>
      </dgm:t>
    </dgm:pt>
    <dgm:pt modelId="{0B51F011-4C7C-47F6-AFAF-0732916DBF2E}" type="parTrans" cxnId="{10857368-CF60-4CE8-95D4-128940FD0163}">
      <dgm:prSet/>
      <dgm:spPr/>
      <dgm:t>
        <a:bodyPr/>
        <a:lstStyle/>
        <a:p>
          <a:endParaRPr lang="en-US"/>
        </a:p>
      </dgm:t>
    </dgm:pt>
    <dgm:pt modelId="{6A66045F-CAA6-4909-B41E-C7DFD1C8229C}" type="sibTrans" cxnId="{10857368-CF60-4CE8-95D4-128940FD0163}">
      <dgm:prSet/>
      <dgm:spPr/>
      <dgm:t>
        <a:bodyPr/>
        <a:lstStyle/>
        <a:p>
          <a:endParaRPr lang="en-US"/>
        </a:p>
      </dgm:t>
    </dgm:pt>
    <dgm:pt modelId="{04F573DD-5F7C-4265-B866-2F9D1B9A7D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Modularity</a:t>
          </a:r>
          <a:endParaRPr lang="en-US"/>
        </a:p>
      </dgm:t>
    </dgm:pt>
    <dgm:pt modelId="{936A6A2B-3D7E-423A-A62C-CF13757B3B5A}" type="parTrans" cxnId="{279114A9-FE62-4BA2-A6F7-79BA3D386BB1}">
      <dgm:prSet/>
      <dgm:spPr/>
      <dgm:t>
        <a:bodyPr/>
        <a:lstStyle/>
        <a:p>
          <a:endParaRPr lang="en-US"/>
        </a:p>
      </dgm:t>
    </dgm:pt>
    <dgm:pt modelId="{C0A760CE-D725-4397-973F-280A118702E6}" type="sibTrans" cxnId="{279114A9-FE62-4BA2-A6F7-79BA3D386BB1}">
      <dgm:prSet/>
      <dgm:spPr/>
      <dgm:t>
        <a:bodyPr/>
        <a:lstStyle/>
        <a:p>
          <a:endParaRPr lang="en-US"/>
        </a:p>
      </dgm:t>
    </dgm:pt>
    <dgm:pt modelId="{66A2E0D4-DE0B-4930-8A8E-BFF3A24465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architecture is split into modules that interact with each,remaining independent. </a:t>
          </a:r>
          <a:endParaRPr lang="en-US"/>
        </a:p>
      </dgm:t>
    </dgm:pt>
    <dgm:pt modelId="{B6D1FEAD-7470-4022-ABE2-F60CBEF3C9C8}" type="parTrans" cxnId="{270AEAAD-DC4D-4FC3-81B8-114D863BB547}">
      <dgm:prSet/>
      <dgm:spPr/>
      <dgm:t>
        <a:bodyPr/>
        <a:lstStyle/>
        <a:p>
          <a:endParaRPr lang="en-US"/>
        </a:p>
      </dgm:t>
    </dgm:pt>
    <dgm:pt modelId="{CACF474E-5C2F-4C1D-84A3-1403D0889EA0}" type="sibTrans" cxnId="{270AEAAD-DC4D-4FC3-81B8-114D863BB547}">
      <dgm:prSet/>
      <dgm:spPr/>
      <dgm:t>
        <a:bodyPr/>
        <a:lstStyle/>
        <a:p>
          <a:endParaRPr lang="en-US"/>
        </a:p>
      </dgm:t>
    </dgm:pt>
    <dgm:pt modelId="{BE757B4A-8480-4344-9A74-A56B69EF39B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Resilience</a:t>
          </a:r>
          <a:endParaRPr lang="en-US"/>
        </a:p>
      </dgm:t>
    </dgm:pt>
    <dgm:pt modelId="{E21AFD1E-4910-4D02-A0C9-EFB1BF69370D}" type="parTrans" cxnId="{A306498D-9DDC-4860-82C3-D5CE8AA350E5}">
      <dgm:prSet/>
      <dgm:spPr/>
      <dgm:t>
        <a:bodyPr/>
        <a:lstStyle/>
        <a:p>
          <a:endParaRPr lang="en-US"/>
        </a:p>
      </dgm:t>
    </dgm:pt>
    <dgm:pt modelId="{677558D8-18F6-42D3-AD1E-CF7F610AABF5}" type="sibTrans" cxnId="{A306498D-9DDC-4860-82C3-D5CE8AA350E5}">
      <dgm:prSet/>
      <dgm:spPr/>
      <dgm:t>
        <a:bodyPr/>
        <a:lstStyle/>
        <a:p>
          <a:endParaRPr lang="en-US"/>
        </a:p>
      </dgm:t>
    </dgm:pt>
    <dgm:pt modelId="{1CC5F8EE-410F-4933-B85F-E334886E26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Most of functionality are guaranteed in case of problems</a:t>
          </a:r>
          <a:endParaRPr lang="en-US"/>
        </a:p>
      </dgm:t>
    </dgm:pt>
    <dgm:pt modelId="{4EDFF6D7-5757-4CDF-8E8B-BCD9E52098DA}" type="parTrans" cxnId="{F461C6DF-2450-404C-95C5-1A5FEC0B3C4B}">
      <dgm:prSet/>
      <dgm:spPr/>
      <dgm:t>
        <a:bodyPr/>
        <a:lstStyle/>
        <a:p>
          <a:endParaRPr lang="en-US"/>
        </a:p>
      </dgm:t>
    </dgm:pt>
    <dgm:pt modelId="{957A51FA-D436-45A4-9068-96150AB1D3B8}" type="sibTrans" cxnId="{F461C6DF-2450-404C-95C5-1A5FEC0B3C4B}">
      <dgm:prSet/>
      <dgm:spPr/>
      <dgm:t>
        <a:bodyPr/>
        <a:lstStyle/>
        <a:p>
          <a:endParaRPr lang="en-US"/>
        </a:p>
      </dgm:t>
    </dgm:pt>
    <dgm:pt modelId="{EDE263E5-5FA4-4A66-8978-F6EEDE2A3A03}" type="pres">
      <dgm:prSet presAssocID="{689A40C6-E184-42EE-8000-217366403908}" presName="root" presStyleCnt="0">
        <dgm:presLayoutVars>
          <dgm:dir/>
          <dgm:resizeHandles val="exact"/>
        </dgm:presLayoutVars>
      </dgm:prSet>
      <dgm:spPr/>
    </dgm:pt>
    <dgm:pt modelId="{33954B0E-A37C-45DA-9765-5AB3F56F10A9}" type="pres">
      <dgm:prSet presAssocID="{2E143EDA-5306-4301-9AFD-A105CC7D2922}" presName="compNode" presStyleCnt="0"/>
      <dgm:spPr/>
    </dgm:pt>
    <dgm:pt modelId="{CD758B86-81AD-45DD-A45E-9372962DF5E9}" type="pres">
      <dgm:prSet presAssocID="{2E143EDA-5306-4301-9AFD-A105CC7D2922}" presName="bgRect" presStyleLbl="bgShp" presStyleIdx="0" presStyleCnt="3"/>
      <dgm:spPr/>
    </dgm:pt>
    <dgm:pt modelId="{C9F7F0B9-6297-491E-B066-F55EB47FBD71}" type="pres">
      <dgm:prSet presAssocID="{2E143EDA-5306-4301-9AFD-A105CC7D29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43DB13E8-D452-46AC-B69A-87B1FA377474}" type="pres">
      <dgm:prSet presAssocID="{2E143EDA-5306-4301-9AFD-A105CC7D2922}" presName="spaceRect" presStyleCnt="0"/>
      <dgm:spPr/>
    </dgm:pt>
    <dgm:pt modelId="{C9DAF032-8534-4BC5-836C-FBC31DAC6B85}" type="pres">
      <dgm:prSet presAssocID="{2E143EDA-5306-4301-9AFD-A105CC7D2922}" presName="parTx" presStyleLbl="revTx" presStyleIdx="0" presStyleCnt="6">
        <dgm:presLayoutVars>
          <dgm:chMax val="0"/>
          <dgm:chPref val="0"/>
        </dgm:presLayoutVars>
      </dgm:prSet>
      <dgm:spPr/>
    </dgm:pt>
    <dgm:pt modelId="{2C841098-60BB-46FA-98D6-B39DBFCE5B85}" type="pres">
      <dgm:prSet presAssocID="{2E143EDA-5306-4301-9AFD-A105CC7D2922}" presName="desTx" presStyleLbl="revTx" presStyleIdx="1" presStyleCnt="6">
        <dgm:presLayoutVars/>
      </dgm:prSet>
      <dgm:spPr/>
    </dgm:pt>
    <dgm:pt modelId="{ACD940DE-2BC0-45AA-B8ED-B26E3503C5F2}" type="pres">
      <dgm:prSet presAssocID="{5AADF474-2408-40C4-B0C8-D9CB4A2D9CC0}" presName="sibTrans" presStyleCnt="0"/>
      <dgm:spPr/>
    </dgm:pt>
    <dgm:pt modelId="{69E0F288-38D2-45AE-86C1-7F066D5C1D40}" type="pres">
      <dgm:prSet presAssocID="{04F573DD-5F7C-4265-B866-2F9D1B9A7D34}" presName="compNode" presStyleCnt="0"/>
      <dgm:spPr/>
    </dgm:pt>
    <dgm:pt modelId="{FC545ED1-AF1F-48BF-A58C-549D379798EB}" type="pres">
      <dgm:prSet presAssocID="{04F573DD-5F7C-4265-B866-2F9D1B9A7D34}" presName="bgRect" presStyleLbl="bgShp" presStyleIdx="1" presStyleCnt="3"/>
      <dgm:spPr/>
    </dgm:pt>
    <dgm:pt modelId="{1D35318A-B24E-4EDF-8479-5D7F795EC721}" type="pres">
      <dgm:prSet presAssocID="{04F573DD-5F7C-4265-B866-2F9D1B9A7D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8D6B582-609A-406D-8A89-F79E1D8EE855}" type="pres">
      <dgm:prSet presAssocID="{04F573DD-5F7C-4265-B866-2F9D1B9A7D34}" presName="spaceRect" presStyleCnt="0"/>
      <dgm:spPr/>
    </dgm:pt>
    <dgm:pt modelId="{2CC237CF-02EE-4210-8DF1-764AC1604332}" type="pres">
      <dgm:prSet presAssocID="{04F573DD-5F7C-4265-B866-2F9D1B9A7D34}" presName="parTx" presStyleLbl="revTx" presStyleIdx="2" presStyleCnt="6">
        <dgm:presLayoutVars>
          <dgm:chMax val="0"/>
          <dgm:chPref val="0"/>
        </dgm:presLayoutVars>
      </dgm:prSet>
      <dgm:spPr/>
    </dgm:pt>
    <dgm:pt modelId="{7A07A24B-4C25-4691-A5A2-BEF712AFFB8B}" type="pres">
      <dgm:prSet presAssocID="{04F573DD-5F7C-4265-B866-2F9D1B9A7D34}" presName="desTx" presStyleLbl="revTx" presStyleIdx="3" presStyleCnt="6">
        <dgm:presLayoutVars/>
      </dgm:prSet>
      <dgm:spPr/>
    </dgm:pt>
    <dgm:pt modelId="{42448318-B27E-4260-B690-487536CD3F6F}" type="pres">
      <dgm:prSet presAssocID="{C0A760CE-D725-4397-973F-280A118702E6}" presName="sibTrans" presStyleCnt="0"/>
      <dgm:spPr/>
    </dgm:pt>
    <dgm:pt modelId="{D2D85608-2BD7-425C-836D-9F6547510DCB}" type="pres">
      <dgm:prSet presAssocID="{BE757B4A-8480-4344-9A74-A56B69EF39BF}" presName="compNode" presStyleCnt="0"/>
      <dgm:spPr/>
    </dgm:pt>
    <dgm:pt modelId="{3738F192-8C80-4FBF-8E45-C372649AE8F8}" type="pres">
      <dgm:prSet presAssocID="{BE757B4A-8480-4344-9A74-A56B69EF39BF}" presName="bgRect" presStyleLbl="bgShp" presStyleIdx="2" presStyleCnt="3"/>
      <dgm:spPr/>
    </dgm:pt>
    <dgm:pt modelId="{5859C32F-254B-4C01-A319-4555886E3F7E}" type="pres">
      <dgm:prSet presAssocID="{BE757B4A-8480-4344-9A74-A56B69EF3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5F289BC-611B-48EE-9C51-F9B1942CF004}" type="pres">
      <dgm:prSet presAssocID="{BE757B4A-8480-4344-9A74-A56B69EF39BF}" presName="spaceRect" presStyleCnt="0"/>
      <dgm:spPr/>
    </dgm:pt>
    <dgm:pt modelId="{574A3590-A22B-416A-9863-AFA8E5242E88}" type="pres">
      <dgm:prSet presAssocID="{BE757B4A-8480-4344-9A74-A56B69EF39BF}" presName="parTx" presStyleLbl="revTx" presStyleIdx="4" presStyleCnt="6">
        <dgm:presLayoutVars>
          <dgm:chMax val="0"/>
          <dgm:chPref val="0"/>
        </dgm:presLayoutVars>
      </dgm:prSet>
      <dgm:spPr/>
    </dgm:pt>
    <dgm:pt modelId="{0D9888FB-D79B-4BD0-84E1-6998C4B67AFB}" type="pres">
      <dgm:prSet presAssocID="{BE757B4A-8480-4344-9A74-A56B69EF39BF}" presName="desTx" presStyleLbl="revTx" presStyleIdx="5" presStyleCnt="6">
        <dgm:presLayoutVars/>
      </dgm:prSet>
      <dgm:spPr/>
    </dgm:pt>
  </dgm:ptLst>
  <dgm:cxnLst>
    <dgm:cxn modelId="{CE750136-D28D-4D7B-B3DF-9C828A6A7EB7}" type="presOf" srcId="{2E143EDA-5306-4301-9AFD-A105CC7D2922}" destId="{C9DAF032-8534-4BC5-836C-FBC31DAC6B85}" srcOrd="0" destOrd="0" presId="urn:microsoft.com/office/officeart/2018/2/layout/IconVerticalSolidList"/>
    <dgm:cxn modelId="{E2972246-12F8-4056-B88C-EE5219D6FA10}" type="presOf" srcId="{16049AF4-0C30-4E40-B6E9-216310F70243}" destId="{2C841098-60BB-46FA-98D6-B39DBFCE5B85}" srcOrd="0" destOrd="0" presId="urn:microsoft.com/office/officeart/2018/2/layout/IconVerticalSolidList"/>
    <dgm:cxn modelId="{10857368-CF60-4CE8-95D4-128940FD0163}" srcId="{2E143EDA-5306-4301-9AFD-A105CC7D2922}" destId="{16049AF4-0C30-4E40-B6E9-216310F70243}" srcOrd="0" destOrd="0" parTransId="{0B51F011-4C7C-47F6-AFAF-0732916DBF2E}" sibTransId="{6A66045F-CAA6-4909-B41E-C7DFD1C8229C}"/>
    <dgm:cxn modelId="{32D9696F-29D3-4572-BCC0-EFC76A6FA000}" type="presOf" srcId="{BE757B4A-8480-4344-9A74-A56B69EF39BF}" destId="{574A3590-A22B-416A-9863-AFA8E5242E88}" srcOrd="0" destOrd="0" presId="urn:microsoft.com/office/officeart/2018/2/layout/IconVerticalSolidList"/>
    <dgm:cxn modelId="{20DCEF72-66C3-48DB-9722-55F56E51CCBD}" type="presOf" srcId="{66A2E0D4-DE0B-4930-8A8E-BFF3A24465FF}" destId="{7A07A24B-4C25-4691-A5A2-BEF712AFFB8B}" srcOrd="0" destOrd="0" presId="urn:microsoft.com/office/officeart/2018/2/layout/IconVerticalSolidList"/>
    <dgm:cxn modelId="{E0367A78-7DEE-47F6-9449-DE60648ACCDF}" srcId="{689A40C6-E184-42EE-8000-217366403908}" destId="{2E143EDA-5306-4301-9AFD-A105CC7D2922}" srcOrd="0" destOrd="0" parTransId="{4A3FFEC4-978F-4E06-985A-99F429F3C909}" sibTransId="{5AADF474-2408-40C4-B0C8-D9CB4A2D9CC0}"/>
    <dgm:cxn modelId="{A306498D-9DDC-4860-82C3-D5CE8AA350E5}" srcId="{689A40C6-E184-42EE-8000-217366403908}" destId="{BE757B4A-8480-4344-9A74-A56B69EF39BF}" srcOrd="2" destOrd="0" parTransId="{E21AFD1E-4910-4D02-A0C9-EFB1BF69370D}" sibTransId="{677558D8-18F6-42D3-AD1E-CF7F610AABF5}"/>
    <dgm:cxn modelId="{6D95359C-7AB9-4658-A5B8-B2991AF84E16}" type="presOf" srcId="{04F573DD-5F7C-4265-B866-2F9D1B9A7D34}" destId="{2CC237CF-02EE-4210-8DF1-764AC1604332}" srcOrd="0" destOrd="0" presId="urn:microsoft.com/office/officeart/2018/2/layout/IconVerticalSolidList"/>
    <dgm:cxn modelId="{279114A9-FE62-4BA2-A6F7-79BA3D386BB1}" srcId="{689A40C6-E184-42EE-8000-217366403908}" destId="{04F573DD-5F7C-4265-B866-2F9D1B9A7D34}" srcOrd="1" destOrd="0" parTransId="{936A6A2B-3D7E-423A-A62C-CF13757B3B5A}" sibTransId="{C0A760CE-D725-4397-973F-280A118702E6}"/>
    <dgm:cxn modelId="{270AEAAD-DC4D-4FC3-81B8-114D863BB547}" srcId="{04F573DD-5F7C-4265-B866-2F9D1B9A7D34}" destId="{66A2E0D4-DE0B-4930-8A8E-BFF3A24465FF}" srcOrd="0" destOrd="0" parTransId="{B6D1FEAD-7470-4022-ABE2-F60CBEF3C9C8}" sibTransId="{CACF474E-5C2F-4C1D-84A3-1403D0889EA0}"/>
    <dgm:cxn modelId="{BE0836CC-C518-47D5-A916-BF222360C19D}" type="presOf" srcId="{689A40C6-E184-42EE-8000-217366403908}" destId="{EDE263E5-5FA4-4A66-8978-F6EEDE2A3A03}" srcOrd="0" destOrd="0" presId="urn:microsoft.com/office/officeart/2018/2/layout/IconVerticalSolidList"/>
    <dgm:cxn modelId="{B73EEBDE-18CA-46E7-AE18-99306C02FC47}" type="presOf" srcId="{1CC5F8EE-410F-4933-B85F-E334886E26E3}" destId="{0D9888FB-D79B-4BD0-84E1-6998C4B67AFB}" srcOrd="0" destOrd="0" presId="urn:microsoft.com/office/officeart/2018/2/layout/IconVerticalSolidList"/>
    <dgm:cxn modelId="{F461C6DF-2450-404C-95C5-1A5FEC0B3C4B}" srcId="{BE757B4A-8480-4344-9A74-A56B69EF39BF}" destId="{1CC5F8EE-410F-4933-B85F-E334886E26E3}" srcOrd="0" destOrd="0" parTransId="{4EDFF6D7-5757-4CDF-8E8B-BCD9E52098DA}" sibTransId="{957A51FA-D436-45A4-9068-96150AB1D3B8}"/>
    <dgm:cxn modelId="{5B4C5837-DDF3-45AF-906E-75A267F0F9EE}" type="presParOf" srcId="{EDE263E5-5FA4-4A66-8978-F6EEDE2A3A03}" destId="{33954B0E-A37C-45DA-9765-5AB3F56F10A9}" srcOrd="0" destOrd="0" presId="urn:microsoft.com/office/officeart/2018/2/layout/IconVerticalSolidList"/>
    <dgm:cxn modelId="{6B9EFB66-FE7A-49FD-9AA8-B985508A92ED}" type="presParOf" srcId="{33954B0E-A37C-45DA-9765-5AB3F56F10A9}" destId="{CD758B86-81AD-45DD-A45E-9372962DF5E9}" srcOrd="0" destOrd="0" presId="urn:microsoft.com/office/officeart/2018/2/layout/IconVerticalSolidList"/>
    <dgm:cxn modelId="{D7BDCAA7-4CE2-4B82-B87C-73C07840B701}" type="presParOf" srcId="{33954B0E-A37C-45DA-9765-5AB3F56F10A9}" destId="{C9F7F0B9-6297-491E-B066-F55EB47FBD71}" srcOrd="1" destOrd="0" presId="urn:microsoft.com/office/officeart/2018/2/layout/IconVerticalSolidList"/>
    <dgm:cxn modelId="{27A0B53C-A758-4E88-82DB-D4064E6CA511}" type="presParOf" srcId="{33954B0E-A37C-45DA-9765-5AB3F56F10A9}" destId="{43DB13E8-D452-46AC-B69A-87B1FA377474}" srcOrd="2" destOrd="0" presId="urn:microsoft.com/office/officeart/2018/2/layout/IconVerticalSolidList"/>
    <dgm:cxn modelId="{D6CDC627-5684-4034-A0CD-3CA2671DA3D0}" type="presParOf" srcId="{33954B0E-A37C-45DA-9765-5AB3F56F10A9}" destId="{C9DAF032-8534-4BC5-836C-FBC31DAC6B85}" srcOrd="3" destOrd="0" presId="urn:microsoft.com/office/officeart/2018/2/layout/IconVerticalSolidList"/>
    <dgm:cxn modelId="{C75673D8-3B6D-49E4-B073-B9663B9BE3E7}" type="presParOf" srcId="{33954B0E-A37C-45DA-9765-5AB3F56F10A9}" destId="{2C841098-60BB-46FA-98D6-B39DBFCE5B85}" srcOrd="4" destOrd="0" presId="urn:microsoft.com/office/officeart/2018/2/layout/IconVerticalSolidList"/>
    <dgm:cxn modelId="{32807C60-1953-4942-9E0F-F961DE0EF253}" type="presParOf" srcId="{EDE263E5-5FA4-4A66-8978-F6EEDE2A3A03}" destId="{ACD940DE-2BC0-45AA-B8ED-B26E3503C5F2}" srcOrd="1" destOrd="0" presId="urn:microsoft.com/office/officeart/2018/2/layout/IconVerticalSolidList"/>
    <dgm:cxn modelId="{0BBB07FC-467D-4803-9C99-E1106317A775}" type="presParOf" srcId="{EDE263E5-5FA4-4A66-8978-F6EEDE2A3A03}" destId="{69E0F288-38D2-45AE-86C1-7F066D5C1D40}" srcOrd="2" destOrd="0" presId="urn:microsoft.com/office/officeart/2018/2/layout/IconVerticalSolidList"/>
    <dgm:cxn modelId="{6BBE996E-AA04-487D-95C1-B4BE57F3AA72}" type="presParOf" srcId="{69E0F288-38D2-45AE-86C1-7F066D5C1D40}" destId="{FC545ED1-AF1F-48BF-A58C-549D379798EB}" srcOrd="0" destOrd="0" presId="urn:microsoft.com/office/officeart/2018/2/layout/IconVerticalSolidList"/>
    <dgm:cxn modelId="{85DFE711-9F00-4538-84D5-27F9A54961E9}" type="presParOf" srcId="{69E0F288-38D2-45AE-86C1-7F066D5C1D40}" destId="{1D35318A-B24E-4EDF-8479-5D7F795EC721}" srcOrd="1" destOrd="0" presId="urn:microsoft.com/office/officeart/2018/2/layout/IconVerticalSolidList"/>
    <dgm:cxn modelId="{0614902C-9040-40F9-9748-477203828805}" type="presParOf" srcId="{69E0F288-38D2-45AE-86C1-7F066D5C1D40}" destId="{E8D6B582-609A-406D-8A89-F79E1D8EE855}" srcOrd="2" destOrd="0" presId="urn:microsoft.com/office/officeart/2018/2/layout/IconVerticalSolidList"/>
    <dgm:cxn modelId="{B6AFB36B-0906-4AE6-B37C-B173B5FFCF1F}" type="presParOf" srcId="{69E0F288-38D2-45AE-86C1-7F066D5C1D40}" destId="{2CC237CF-02EE-4210-8DF1-764AC1604332}" srcOrd="3" destOrd="0" presId="urn:microsoft.com/office/officeart/2018/2/layout/IconVerticalSolidList"/>
    <dgm:cxn modelId="{752177B3-836A-4A40-B68F-31A52A8A6033}" type="presParOf" srcId="{69E0F288-38D2-45AE-86C1-7F066D5C1D40}" destId="{7A07A24B-4C25-4691-A5A2-BEF712AFFB8B}" srcOrd="4" destOrd="0" presId="urn:microsoft.com/office/officeart/2018/2/layout/IconVerticalSolidList"/>
    <dgm:cxn modelId="{A68705DA-B506-4F07-A8BB-DD5A1A86AFE7}" type="presParOf" srcId="{EDE263E5-5FA4-4A66-8978-F6EEDE2A3A03}" destId="{42448318-B27E-4260-B690-487536CD3F6F}" srcOrd="3" destOrd="0" presId="urn:microsoft.com/office/officeart/2018/2/layout/IconVerticalSolidList"/>
    <dgm:cxn modelId="{893CB13E-59FF-459C-BE4A-B7DC0D971A67}" type="presParOf" srcId="{EDE263E5-5FA4-4A66-8978-F6EEDE2A3A03}" destId="{D2D85608-2BD7-425C-836D-9F6547510DCB}" srcOrd="4" destOrd="0" presId="urn:microsoft.com/office/officeart/2018/2/layout/IconVerticalSolidList"/>
    <dgm:cxn modelId="{F4E45C9D-EFE8-47DF-921E-FC51906B8D11}" type="presParOf" srcId="{D2D85608-2BD7-425C-836D-9F6547510DCB}" destId="{3738F192-8C80-4FBF-8E45-C372649AE8F8}" srcOrd="0" destOrd="0" presId="urn:microsoft.com/office/officeart/2018/2/layout/IconVerticalSolidList"/>
    <dgm:cxn modelId="{FD5EA81C-F2E4-4C00-8459-675C651E0113}" type="presParOf" srcId="{D2D85608-2BD7-425C-836D-9F6547510DCB}" destId="{5859C32F-254B-4C01-A319-4555886E3F7E}" srcOrd="1" destOrd="0" presId="urn:microsoft.com/office/officeart/2018/2/layout/IconVerticalSolidList"/>
    <dgm:cxn modelId="{43F9AFFA-ACB4-49DA-AD11-BC198A883459}" type="presParOf" srcId="{D2D85608-2BD7-425C-836D-9F6547510DCB}" destId="{A5F289BC-611B-48EE-9C51-F9B1942CF004}" srcOrd="2" destOrd="0" presId="urn:microsoft.com/office/officeart/2018/2/layout/IconVerticalSolidList"/>
    <dgm:cxn modelId="{DF723119-D4D3-48B7-90EE-4C1B93EB2397}" type="presParOf" srcId="{D2D85608-2BD7-425C-836D-9F6547510DCB}" destId="{574A3590-A22B-416A-9863-AFA8E5242E88}" srcOrd="3" destOrd="0" presId="urn:microsoft.com/office/officeart/2018/2/layout/IconVerticalSolidList"/>
    <dgm:cxn modelId="{B226D8AB-2751-4EDB-B37B-C320C9CC1047}" type="presParOf" srcId="{D2D85608-2BD7-425C-836D-9F6547510DCB}" destId="{0D9888FB-D79B-4BD0-84E1-6998C4B67A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8DD0C-3C04-4FA4-A7FF-EF4344D85B99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B2A93D-1F14-4614-B99E-A0B524F44365}">
      <dgm:prSet/>
      <dgm:spPr/>
      <dgm:t>
        <a:bodyPr/>
        <a:lstStyle/>
        <a:p>
          <a:pPr>
            <a:defRPr b="1"/>
          </a:pPr>
          <a:r>
            <a:rPr lang="it-IT"/>
            <a:t>TECHNOLOGIES:</a:t>
          </a:r>
          <a:endParaRPr lang="en-US"/>
        </a:p>
      </dgm:t>
    </dgm:pt>
    <dgm:pt modelId="{2DBC1794-199D-4E02-B793-96C20846B8E7}" type="parTrans" cxnId="{1527C6A8-ED5E-444E-BFBF-3457794B7175}">
      <dgm:prSet/>
      <dgm:spPr/>
      <dgm:t>
        <a:bodyPr/>
        <a:lstStyle/>
        <a:p>
          <a:endParaRPr lang="en-US"/>
        </a:p>
      </dgm:t>
    </dgm:pt>
    <dgm:pt modelId="{705FDB18-B418-47BA-9142-D2D3781FF568}" type="sibTrans" cxnId="{1527C6A8-ED5E-444E-BFBF-3457794B7175}">
      <dgm:prSet/>
      <dgm:spPr/>
      <dgm:t>
        <a:bodyPr/>
        <a:lstStyle/>
        <a:p>
          <a:endParaRPr lang="en-US"/>
        </a:p>
      </dgm:t>
    </dgm:pt>
    <dgm:pt modelId="{FFF95A04-E386-446F-B178-0DEB8E2BD3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EXPRESS</a:t>
          </a:r>
          <a:endParaRPr lang="en-US"/>
        </a:p>
      </dgm:t>
    </dgm:pt>
    <dgm:pt modelId="{4C2DB400-58D0-433F-A724-DA228A0A25DA}" type="parTrans" cxnId="{38FBF189-4589-4C45-A91E-3978AB3683F0}">
      <dgm:prSet/>
      <dgm:spPr/>
      <dgm:t>
        <a:bodyPr/>
        <a:lstStyle/>
        <a:p>
          <a:endParaRPr lang="en-US"/>
        </a:p>
      </dgm:t>
    </dgm:pt>
    <dgm:pt modelId="{CB06C861-8489-4EDA-BCD8-0CED8CD5984F}" type="sibTrans" cxnId="{38FBF189-4589-4C45-A91E-3978AB3683F0}">
      <dgm:prSet/>
      <dgm:spPr/>
      <dgm:t>
        <a:bodyPr/>
        <a:lstStyle/>
        <a:p>
          <a:endParaRPr lang="en-US"/>
        </a:p>
      </dgm:t>
    </dgm:pt>
    <dgm:pt modelId="{CC7747FD-FA7E-49EF-802C-042B409177E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AMQPLIB</a:t>
          </a:r>
          <a:endParaRPr lang="en-US"/>
        </a:p>
      </dgm:t>
    </dgm:pt>
    <dgm:pt modelId="{7A1C6109-1C81-4FD6-84CC-190A424E603D}" type="parTrans" cxnId="{C471FFAC-DA6E-4CFA-9205-28CF2FA46D29}">
      <dgm:prSet/>
      <dgm:spPr/>
      <dgm:t>
        <a:bodyPr/>
        <a:lstStyle/>
        <a:p>
          <a:endParaRPr lang="en-US"/>
        </a:p>
      </dgm:t>
    </dgm:pt>
    <dgm:pt modelId="{3B8AD593-D88A-411F-B5E3-1F4195B117C3}" type="sibTrans" cxnId="{C471FFAC-DA6E-4CFA-9205-28CF2FA46D29}">
      <dgm:prSet/>
      <dgm:spPr/>
      <dgm:t>
        <a:bodyPr/>
        <a:lstStyle/>
        <a:p>
          <a:endParaRPr lang="en-US"/>
        </a:p>
      </dgm:t>
    </dgm:pt>
    <dgm:pt modelId="{3D1CCDBF-C49A-4B90-B49D-063E5137C1F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PINO</a:t>
          </a:r>
          <a:endParaRPr lang="en-US"/>
        </a:p>
      </dgm:t>
    </dgm:pt>
    <dgm:pt modelId="{8BDDF4FE-D309-4367-8C7E-A665C811C9B3}" type="parTrans" cxnId="{CD387929-900A-41E1-8FA5-08CA72213B08}">
      <dgm:prSet/>
      <dgm:spPr/>
      <dgm:t>
        <a:bodyPr/>
        <a:lstStyle/>
        <a:p>
          <a:endParaRPr lang="en-US"/>
        </a:p>
      </dgm:t>
    </dgm:pt>
    <dgm:pt modelId="{CBAE4CFD-3543-49F2-A9DB-082D29E748BE}" type="sibTrans" cxnId="{CD387929-900A-41E1-8FA5-08CA72213B08}">
      <dgm:prSet/>
      <dgm:spPr/>
      <dgm:t>
        <a:bodyPr/>
        <a:lstStyle/>
        <a:p>
          <a:endParaRPr lang="en-US"/>
        </a:p>
      </dgm:t>
    </dgm:pt>
    <dgm:pt modelId="{7D258D2A-B438-4DCF-98CD-CDF8A1B1ED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PEERSEST</a:t>
          </a:r>
          <a:endParaRPr lang="en-US"/>
        </a:p>
      </dgm:t>
    </dgm:pt>
    <dgm:pt modelId="{4B1B0517-D3D6-4019-8304-B107190EDF90}" type="parTrans" cxnId="{392EA6F8-09CA-403A-82A5-0AF46687BA30}">
      <dgm:prSet/>
      <dgm:spPr/>
      <dgm:t>
        <a:bodyPr/>
        <a:lstStyle/>
        <a:p>
          <a:endParaRPr lang="en-US"/>
        </a:p>
      </dgm:t>
    </dgm:pt>
    <dgm:pt modelId="{B10BFD19-C3AF-4EB6-BDF3-59FE46859988}" type="sibTrans" cxnId="{392EA6F8-09CA-403A-82A5-0AF46687BA30}">
      <dgm:prSet/>
      <dgm:spPr/>
      <dgm:t>
        <a:bodyPr/>
        <a:lstStyle/>
        <a:p>
          <a:endParaRPr lang="en-US"/>
        </a:p>
      </dgm:t>
    </dgm:pt>
    <dgm:pt modelId="{401AF033-58B0-4675-88ED-F658EFC57E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VALIDABLE</a:t>
          </a:r>
          <a:endParaRPr lang="en-US"/>
        </a:p>
      </dgm:t>
    </dgm:pt>
    <dgm:pt modelId="{26DD1C6C-8B54-448C-B4E0-1988E12A293E}" type="parTrans" cxnId="{0B6DD5B7-1CCC-4C83-AD83-B4E2F4FF9618}">
      <dgm:prSet/>
      <dgm:spPr/>
      <dgm:t>
        <a:bodyPr/>
        <a:lstStyle/>
        <a:p>
          <a:endParaRPr lang="en-US"/>
        </a:p>
      </dgm:t>
    </dgm:pt>
    <dgm:pt modelId="{B5C2EA6F-41D0-4D1A-A4AB-AB887E6FB585}" type="sibTrans" cxnId="{0B6DD5B7-1CCC-4C83-AD83-B4E2F4FF9618}">
      <dgm:prSet/>
      <dgm:spPr/>
      <dgm:t>
        <a:bodyPr/>
        <a:lstStyle/>
        <a:p>
          <a:endParaRPr lang="en-US"/>
        </a:p>
      </dgm:t>
    </dgm:pt>
    <dgm:pt modelId="{0D451C01-DFA8-4F4E-B7F5-4FFFBEBFE1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PASSPORT</a:t>
          </a:r>
          <a:endParaRPr lang="en-US"/>
        </a:p>
      </dgm:t>
    </dgm:pt>
    <dgm:pt modelId="{1AAB846B-7B0E-4F20-B269-B2AC822AA02D}" type="parTrans" cxnId="{FB5D8C16-F1AD-4EDC-A8A7-B1E7F7351E93}">
      <dgm:prSet/>
      <dgm:spPr/>
      <dgm:t>
        <a:bodyPr/>
        <a:lstStyle/>
        <a:p>
          <a:endParaRPr lang="en-US"/>
        </a:p>
      </dgm:t>
    </dgm:pt>
    <dgm:pt modelId="{C028D43A-C667-4F9D-A2C3-D171970ABF21}" type="sibTrans" cxnId="{FB5D8C16-F1AD-4EDC-A8A7-B1E7F7351E93}">
      <dgm:prSet/>
      <dgm:spPr/>
      <dgm:t>
        <a:bodyPr/>
        <a:lstStyle/>
        <a:p>
          <a:endParaRPr lang="en-US"/>
        </a:p>
      </dgm:t>
    </dgm:pt>
    <dgm:pt modelId="{0FCE24B0-C0C7-4EBD-B322-A8DFC431E3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BODY-PARSER</a:t>
          </a:r>
          <a:endParaRPr lang="en-US"/>
        </a:p>
      </dgm:t>
    </dgm:pt>
    <dgm:pt modelId="{0BF024BE-E066-43C3-AFE9-DE9AFE7035AC}" type="parTrans" cxnId="{69B2AB78-6F37-4A1E-97A6-FF321FFA1C41}">
      <dgm:prSet/>
      <dgm:spPr/>
      <dgm:t>
        <a:bodyPr/>
        <a:lstStyle/>
        <a:p>
          <a:endParaRPr lang="en-US"/>
        </a:p>
      </dgm:t>
    </dgm:pt>
    <dgm:pt modelId="{54F92AFB-3436-422D-81CB-7DB1F637DCC0}" type="sibTrans" cxnId="{69B2AB78-6F37-4A1E-97A6-FF321FFA1C41}">
      <dgm:prSet/>
      <dgm:spPr/>
      <dgm:t>
        <a:bodyPr/>
        <a:lstStyle/>
        <a:p>
          <a:endParaRPr lang="en-US"/>
        </a:p>
      </dgm:t>
    </dgm:pt>
    <dgm:pt modelId="{4F461CC3-7282-4F9D-ACB4-64AB66A573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JSONWEBTOKEN</a:t>
          </a:r>
          <a:endParaRPr lang="en-US"/>
        </a:p>
      </dgm:t>
    </dgm:pt>
    <dgm:pt modelId="{F2F4EEA9-F806-4016-994E-5F232B31C537}" type="parTrans" cxnId="{319C4425-2A29-44C8-A86E-B49B0A989B70}">
      <dgm:prSet/>
      <dgm:spPr/>
      <dgm:t>
        <a:bodyPr/>
        <a:lstStyle/>
        <a:p>
          <a:endParaRPr lang="en-US"/>
        </a:p>
      </dgm:t>
    </dgm:pt>
    <dgm:pt modelId="{0AAA1551-9A6E-4297-8882-13BD73D19D8A}" type="sibTrans" cxnId="{319C4425-2A29-44C8-A86E-B49B0A989B70}">
      <dgm:prSet/>
      <dgm:spPr/>
      <dgm:t>
        <a:bodyPr/>
        <a:lstStyle/>
        <a:p>
          <a:endParaRPr lang="en-US"/>
        </a:p>
      </dgm:t>
    </dgm:pt>
    <dgm:pt modelId="{9F87F5EA-AC89-473D-B2A6-1F922A9C340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BCRYPT</a:t>
          </a:r>
          <a:endParaRPr lang="en-US"/>
        </a:p>
      </dgm:t>
    </dgm:pt>
    <dgm:pt modelId="{DAEB732A-EE7C-4EE7-B776-10C9944F4463}" type="parTrans" cxnId="{DE1779C4-139A-41C1-A593-C8174CB25304}">
      <dgm:prSet/>
      <dgm:spPr/>
      <dgm:t>
        <a:bodyPr/>
        <a:lstStyle/>
        <a:p>
          <a:endParaRPr lang="en-US"/>
        </a:p>
      </dgm:t>
    </dgm:pt>
    <dgm:pt modelId="{C47E2129-D439-4CF9-ABDF-944A2EADE501}" type="sibTrans" cxnId="{DE1779C4-139A-41C1-A593-C8174CB25304}">
      <dgm:prSet/>
      <dgm:spPr/>
      <dgm:t>
        <a:bodyPr/>
        <a:lstStyle/>
        <a:p>
          <a:endParaRPr lang="en-US"/>
        </a:p>
      </dgm:t>
    </dgm:pt>
    <dgm:pt modelId="{5F79E399-12B2-4842-81E6-59F9F12A6F71}">
      <dgm:prSet/>
      <dgm:spPr/>
      <dgm:t>
        <a:bodyPr/>
        <a:lstStyle/>
        <a:p>
          <a:pPr>
            <a:defRPr b="1"/>
          </a:pPr>
          <a:r>
            <a:rPr lang="it-IT"/>
            <a:t>External services:</a:t>
          </a:r>
          <a:endParaRPr lang="en-US"/>
        </a:p>
      </dgm:t>
    </dgm:pt>
    <dgm:pt modelId="{6BDB43A6-9B5A-41A0-9E24-BD63585126E0}" type="parTrans" cxnId="{643C2A8D-C6AA-4782-B740-A9B9C8391432}">
      <dgm:prSet/>
      <dgm:spPr/>
      <dgm:t>
        <a:bodyPr/>
        <a:lstStyle/>
        <a:p>
          <a:endParaRPr lang="en-US"/>
        </a:p>
      </dgm:t>
    </dgm:pt>
    <dgm:pt modelId="{7B64B42D-665D-4860-87A2-9136829AE2F1}" type="sibTrans" cxnId="{643C2A8D-C6AA-4782-B740-A9B9C8391432}">
      <dgm:prSet/>
      <dgm:spPr/>
      <dgm:t>
        <a:bodyPr/>
        <a:lstStyle/>
        <a:p>
          <a:endParaRPr lang="en-US"/>
        </a:p>
      </dgm:t>
    </dgm:pt>
    <dgm:pt modelId="{9D2E4DE5-0D98-49DA-903E-C964BC0FF7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OAUTH2 </a:t>
          </a:r>
          <a:r>
            <a:rPr lang="it-IT">
              <a:latin typeface="Century Gothic" panose="020B0502020202020204"/>
            </a:rPr>
            <a:t>API</a:t>
          </a:r>
          <a:endParaRPr lang="en-US"/>
        </a:p>
      </dgm:t>
    </dgm:pt>
    <dgm:pt modelId="{27796591-77CC-45D7-B73A-76D5B9CCDB91}" type="parTrans" cxnId="{6EFA6BF2-6084-40F8-8E4B-0B9D61EFBD9F}">
      <dgm:prSet/>
      <dgm:spPr/>
      <dgm:t>
        <a:bodyPr/>
        <a:lstStyle/>
        <a:p>
          <a:endParaRPr lang="en-US"/>
        </a:p>
      </dgm:t>
    </dgm:pt>
    <dgm:pt modelId="{C321C14D-9DDB-40B4-82F7-28F0B85A11D5}" type="sibTrans" cxnId="{6EFA6BF2-6084-40F8-8E4B-0B9D61EFBD9F}">
      <dgm:prSet/>
      <dgm:spPr/>
      <dgm:t>
        <a:bodyPr/>
        <a:lstStyle/>
        <a:p>
          <a:endParaRPr lang="en-US"/>
        </a:p>
      </dgm:t>
    </dgm:pt>
    <dgm:pt modelId="{09945C30-FE86-4B34-8089-509F5AAFE6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TRANSLATE API</a:t>
          </a:r>
          <a:endParaRPr lang="en-US"/>
        </a:p>
      </dgm:t>
    </dgm:pt>
    <dgm:pt modelId="{E2350E99-525D-40E6-8412-CA27F64FC598}" type="parTrans" cxnId="{218A4DB5-CE74-43D9-8F94-DA7D08D36930}">
      <dgm:prSet/>
      <dgm:spPr/>
      <dgm:t>
        <a:bodyPr/>
        <a:lstStyle/>
        <a:p>
          <a:endParaRPr lang="en-US"/>
        </a:p>
      </dgm:t>
    </dgm:pt>
    <dgm:pt modelId="{4AF27B4A-7BDB-41E4-B68B-737586A31CB9}" type="sibTrans" cxnId="{218A4DB5-CE74-43D9-8F94-DA7D08D36930}">
      <dgm:prSet/>
      <dgm:spPr/>
      <dgm:t>
        <a:bodyPr/>
        <a:lstStyle/>
        <a:p>
          <a:endParaRPr lang="en-US"/>
        </a:p>
      </dgm:t>
    </dgm:pt>
    <dgm:pt modelId="{9B731266-1D0B-46D1-AE5B-4E93C69F6A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NEWS FETCHER THAT RETRIEVE RSS FEEDS</a:t>
          </a:r>
          <a:endParaRPr lang="en-US"/>
        </a:p>
      </dgm:t>
    </dgm:pt>
    <dgm:pt modelId="{BEF15F34-449D-41EF-A52A-54A95724A6D6}" type="parTrans" cxnId="{428710A7-89B9-4E7D-8071-D1027F9F4E90}">
      <dgm:prSet/>
      <dgm:spPr/>
      <dgm:t>
        <a:bodyPr/>
        <a:lstStyle/>
        <a:p>
          <a:endParaRPr lang="en-US"/>
        </a:p>
      </dgm:t>
    </dgm:pt>
    <dgm:pt modelId="{AE8EDA32-2CDA-4A04-9018-BE775F84E224}" type="sibTrans" cxnId="{428710A7-89B9-4E7D-8071-D1027F9F4E90}">
      <dgm:prSet/>
      <dgm:spPr/>
      <dgm:t>
        <a:bodyPr/>
        <a:lstStyle/>
        <a:p>
          <a:endParaRPr lang="en-US"/>
        </a:p>
      </dgm:t>
    </dgm:pt>
    <dgm:pt modelId="{86FBB624-571E-4F62-BF44-AAE354D28FE4}">
      <dgm:prSet/>
      <dgm:spPr/>
      <dgm:t>
        <a:bodyPr/>
        <a:lstStyle/>
        <a:p>
          <a:pPr>
            <a:defRPr b="1"/>
          </a:pPr>
          <a:r>
            <a:rPr lang="it-IT"/>
            <a:t>Testing:</a:t>
          </a:r>
          <a:endParaRPr lang="en-US"/>
        </a:p>
      </dgm:t>
    </dgm:pt>
    <dgm:pt modelId="{EA0C8137-F62F-4F72-AD0C-D70BE4B3D4B2}" type="parTrans" cxnId="{3D555612-3D93-477D-9F95-77C999AC5BD4}">
      <dgm:prSet/>
      <dgm:spPr/>
      <dgm:t>
        <a:bodyPr/>
        <a:lstStyle/>
        <a:p>
          <a:endParaRPr lang="en-US"/>
        </a:p>
      </dgm:t>
    </dgm:pt>
    <dgm:pt modelId="{DDAB9E43-3382-442E-8367-059B1A0DED6A}" type="sibTrans" cxnId="{3D555612-3D93-477D-9F95-77C999AC5BD4}">
      <dgm:prSet/>
      <dgm:spPr/>
      <dgm:t>
        <a:bodyPr/>
        <a:lstStyle/>
        <a:p>
          <a:endParaRPr lang="en-US"/>
        </a:p>
      </dgm:t>
    </dgm:pt>
    <dgm:pt modelId="{17D9446B-42D1-4384-BF60-6E9BD34BCC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MOCHA</a:t>
          </a:r>
          <a:endParaRPr lang="en-US"/>
        </a:p>
      </dgm:t>
    </dgm:pt>
    <dgm:pt modelId="{563701DD-A81E-4585-B6C6-FE4CA9E210A1}" type="parTrans" cxnId="{ECD13B5C-0C72-4AF8-9696-4FF048208CE7}">
      <dgm:prSet/>
      <dgm:spPr/>
      <dgm:t>
        <a:bodyPr/>
        <a:lstStyle/>
        <a:p>
          <a:endParaRPr lang="en-US"/>
        </a:p>
      </dgm:t>
    </dgm:pt>
    <dgm:pt modelId="{DCE63BFA-94D5-474E-859C-B250A6FD837D}" type="sibTrans" cxnId="{ECD13B5C-0C72-4AF8-9696-4FF048208CE7}">
      <dgm:prSet/>
      <dgm:spPr/>
      <dgm:t>
        <a:bodyPr/>
        <a:lstStyle/>
        <a:p>
          <a:endParaRPr lang="en-US"/>
        </a:p>
      </dgm:t>
    </dgm:pt>
    <dgm:pt modelId="{CD59CFEC-69BA-4680-9229-C66A424451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</a:t>
          </a:r>
          <a:endParaRPr lang="en-US"/>
        </a:p>
      </dgm:t>
    </dgm:pt>
    <dgm:pt modelId="{BF62B5F4-4DBB-480C-A983-25E96802F96E}" type="parTrans" cxnId="{1AC914E6-B4E5-46AF-8C5A-9E3BF214CF60}">
      <dgm:prSet/>
      <dgm:spPr/>
      <dgm:t>
        <a:bodyPr/>
        <a:lstStyle/>
        <a:p>
          <a:endParaRPr lang="en-US"/>
        </a:p>
      </dgm:t>
    </dgm:pt>
    <dgm:pt modelId="{217AC0D4-3890-4185-B929-AEB16EFE6F16}" type="sibTrans" cxnId="{1AC914E6-B4E5-46AF-8C5A-9E3BF214CF60}">
      <dgm:prSet/>
      <dgm:spPr/>
      <dgm:t>
        <a:bodyPr/>
        <a:lstStyle/>
        <a:p>
          <a:endParaRPr lang="en-US"/>
        </a:p>
      </dgm:t>
    </dgm:pt>
    <dgm:pt modelId="{51DB08FD-0256-4CAE-857E-CCA269B2CA9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CHAI-HTTP</a:t>
          </a:r>
          <a:endParaRPr lang="en-US"/>
        </a:p>
      </dgm:t>
    </dgm:pt>
    <dgm:pt modelId="{3F53D6B9-023C-47CF-843E-4DB4EC37F661}" type="parTrans" cxnId="{8F34E564-4CFA-4B15-9CB0-2BA6EF718BBD}">
      <dgm:prSet/>
      <dgm:spPr/>
      <dgm:t>
        <a:bodyPr/>
        <a:lstStyle/>
        <a:p>
          <a:endParaRPr lang="en-US"/>
        </a:p>
      </dgm:t>
    </dgm:pt>
    <dgm:pt modelId="{2C4E1125-E9DC-4C48-8179-D7C2D8077BC7}" type="sibTrans" cxnId="{8F34E564-4CFA-4B15-9CB0-2BA6EF718BBD}">
      <dgm:prSet/>
      <dgm:spPr/>
      <dgm:t>
        <a:bodyPr/>
        <a:lstStyle/>
        <a:p>
          <a:endParaRPr lang="en-US"/>
        </a:p>
      </dgm:t>
    </dgm:pt>
    <dgm:pt modelId="{C1671B25-C34C-461A-94FB-30C37A42C7A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DOTENV</a:t>
          </a:r>
          <a:endParaRPr lang="en-US"/>
        </a:p>
      </dgm:t>
    </dgm:pt>
    <dgm:pt modelId="{CD6025E4-3A9B-499F-8E13-569A5BA309A4}" type="parTrans" cxnId="{088E7C2B-80A2-4F20-9B04-E5E009C9D5CF}">
      <dgm:prSet/>
      <dgm:spPr/>
      <dgm:t>
        <a:bodyPr/>
        <a:lstStyle/>
        <a:p>
          <a:endParaRPr lang="en-US"/>
        </a:p>
      </dgm:t>
    </dgm:pt>
    <dgm:pt modelId="{C1B34AA0-566B-4380-8B40-F63D23AF1265}" type="sibTrans" cxnId="{088E7C2B-80A2-4F20-9B04-E5E009C9D5CF}">
      <dgm:prSet/>
      <dgm:spPr/>
      <dgm:t>
        <a:bodyPr/>
        <a:lstStyle/>
        <a:p>
          <a:endParaRPr lang="en-US"/>
        </a:p>
      </dgm:t>
    </dgm:pt>
    <dgm:pt modelId="{8AA9EBBB-BF66-4534-A4F0-DD3518FE3A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NYC</a:t>
          </a:r>
          <a:endParaRPr lang="en-US"/>
        </a:p>
      </dgm:t>
    </dgm:pt>
    <dgm:pt modelId="{59820235-54F2-44DA-BB44-8C6B2D81507D}" type="parTrans" cxnId="{ED42B752-641E-4D93-B622-5BAC6FAF6F69}">
      <dgm:prSet/>
      <dgm:spPr/>
      <dgm:t>
        <a:bodyPr/>
        <a:lstStyle/>
        <a:p>
          <a:endParaRPr lang="en-US"/>
        </a:p>
      </dgm:t>
    </dgm:pt>
    <dgm:pt modelId="{95D4B4DD-8D31-473D-9C1C-148E47DD6F2A}" type="sibTrans" cxnId="{ED42B752-641E-4D93-B622-5BAC6FAF6F69}">
      <dgm:prSet/>
      <dgm:spPr/>
      <dgm:t>
        <a:bodyPr/>
        <a:lstStyle/>
        <a:p>
          <a:endParaRPr lang="en-US"/>
        </a:p>
      </dgm:t>
    </dgm:pt>
    <dgm:pt modelId="{B7F6BD13-3F60-4785-9C29-D29418F815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NOCK</a:t>
          </a:r>
          <a:endParaRPr lang="en-US"/>
        </a:p>
      </dgm:t>
    </dgm:pt>
    <dgm:pt modelId="{99C1BCA0-7E6F-4592-8A55-A15EFF3192B7}" type="parTrans" cxnId="{12847C2D-D9C5-4C87-A58B-45328FA4A45D}">
      <dgm:prSet/>
      <dgm:spPr/>
      <dgm:t>
        <a:bodyPr/>
        <a:lstStyle/>
        <a:p>
          <a:endParaRPr lang="en-US"/>
        </a:p>
      </dgm:t>
    </dgm:pt>
    <dgm:pt modelId="{F0E16A9B-1661-4565-8B32-AE47FAA74EB8}" type="sibTrans" cxnId="{12847C2D-D9C5-4C87-A58B-45328FA4A45D}">
      <dgm:prSet/>
      <dgm:spPr/>
      <dgm:t>
        <a:bodyPr/>
        <a:lstStyle/>
        <a:p>
          <a:endParaRPr lang="en-US"/>
        </a:p>
      </dgm:t>
    </dgm:pt>
    <dgm:pt modelId="{206FC407-DAB5-4012-8121-03F6919441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SINON</a:t>
          </a:r>
          <a:endParaRPr lang="en-US"/>
        </a:p>
      </dgm:t>
    </dgm:pt>
    <dgm:pt modelId="{AF1A0362-6E75-49BF-82F2-E97B821FA573}" type="parTrans" cxnId="{B46CC14B-504E-42A9-A93B-11F401B48250}">
      <dgm:prSet/>
      <dgm:spPr/>
      <dgm:t>
        <a:bodyPr/>
        <a:lstStyle/>
        <a:p>
          <a:endParaRPr lang="en-US"/>
        </a:p>
      </dgm:t>
    </dgm:pt>
    <dgm:pt modelId="{045AF11B-88D3-48BF-8A69-2ACD505DAABA}" type="sibTrans" cxnId="{B46CC14B-504E-42A9-A93B-11F401B48250}">
      <dgm:prSet/>
      <dgm:spPr/>
      <dgm:t>
        <a:bodyPr/>
        <a:lstStyle/>
        <a:p>
          <a:endParaRPr lang="en-US"/>
        </a:p>
      </dgm:t>
    </dgm:pt>
    <dgm:pt modelId="{3810AB1B-5598-42EE-BD7C-D9E86BDA3909}" type="pres">
      <dgm:prSet presAssocID="{93B8DD0C-3C04-4FA4-A7FF-EF4344D85B99}" presName="Name0" presStyleCnt="0">
        <dgm:presLayoutVars>
          <dgm:dir/>
          <dgm:animLvl val="lvl"/>
          <dgm:resizeHandles val="exact"/>
        </dgm:presLayoutVars>
      </dgm:prSet>
      <dgm:spPr/>
    </dgm:pt>
    <dgm:pt modelId="{45C8E92F-8C87-4807-8C9E-5DC037DA7A89}" type="pres">
      <dgm:prSet presAssocID="{D7B2A93D-1F14-4614-B99E-A0B524F44365}" presName="composite" presStyleCnt="0"/>
      <dgm:spPr/>
    </dgm:pt>
    <dgm:pt modelId="{A7700EB5-797D-4380-9760-2B8DF40CFE4B}" type="pres">
      <dgm:prSet presAssocID="{D7B2A93D-1F14-4614-B99E-A0B524F443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732E0B-0DEE-4CE0-A791-B4C427998DF9}" type="pres">
      <dgm:prSet presAssocID="{D7B2A93D-1F14-4614-B99E-A0B524F44365}" presName="desTx" presStyleLbl="alignAccFollowNode1" presStyleIdx="0" presStyleCnt="3">
        <dgm:presLayoutVars>
          <dgm:bulletEnabled val="1"/>
        </dgm:presLayoutVars>
      </dgm:prSet>
      <dgm:spPr/>
    </dgm:pt>
    <dgm:pt modelId="{21AF7559-A90C-48C9-B3D8-47D40DFD796A}" type="pres">
      <dgm:prSet presAssocID="{705FDB18-B418-47BA-9142-D2D3781FF568}" presName="space" presStyleCnt="0"/>
      <dgm:spPr/>
    </dgm:pt>
    <dgm:pt modelId="{CA3CD72F-AE5F-46B4-BC46-8BCCB3464AB6}" type="pres">
      <dgm:prSet presAssocID="{5F79E399-12B2-4842-81E6-59F9F12A6F71}" presName="composite" presStyleCnt="0"/>
      <dgm:spPr/>
    </dgm:pt>
    <dgm:pt modelId="{380315AE-3A84-4E6D-98E8-4F0D595C4A9F}" type="pres">
      <dgm:prSet presAssocID="{5F79E399-12B2-4842-81E6-59F9F12A6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1AB936-CA68-42AD-8D87-2E47F86A1206}" type="pres">
      <dgm:prSet presAssocID="{5F79E399-12B2-4842-81E6-59F9F12A6F71}" presName="desTx" presStyleLbl="alignAccFollowNode1" presStyleIdx="1" presStyleCnt="3">
        <dgm:presLayoutVars>
          <dgm:bulletEnabled val="1"/>
        </dgm:presLayoutVars>
      </dgm:prSet>
      <dgm:spPr/>
    </dgm:pt>
    <dgm:pt modelId="{4A04E1F3-EC16-429B-A8AC-99552847CBD2}" type="pres">
      <dgm:prSet presAssocID="{7B64B42D-665D-4860-87A2-9136829AE2F1}" presName="space" presStyleCnt="0"/>
      <dgm:spPr/>
    </dgm:pt>
    <dgm:pt modelId="{336DECD6-A5DB-40AA-A685-E3108CE963AF}" type="pres">
      <dgm:prSet presAssocID="{86FBB624-571E-4F62-BF44-AAE354D28FE4}" presName="composite" presStyleCnt="0"/>
      <dgm:spPr/>
    </dgm:pt>
    <dgm:pt modelId="{F3BFCE3A-B4CB-4029-929F-50C61DE928E8}" type="pres">
      <dgm:prSet presAssocID="{86FBB624-571E-4F62-BF44-AAE354D28F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E02F2A1-FA24-4B1A-BBB4-3023C1007F0C}" type="pres">
      <dgm:prSet presAssocID="{86FBB624-571E-4F62-BF44-AAE354D28F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C7900-A87E-4FC7-B0C2-B4EC72150028}" type="presOf" srcId="{C1671B25-C34C-461A-94FB-30C37A42C7AD}" destId="{BE02F2A1-FA24-4B1A-BBB4-3023C1007F0C}" srcOrd="0" destOrd="3" presId="urn:microsoft.com/office/officeart/2005/8/layout/hList1"/>
    <dgm:cxn modelId="{95E91B02-FC03-486F-ADEC-D9B3B73D376B}" type="presOf" srcId="{09945C30-FE86-4B34-8089-509F5AAFE688}" destId="{031AB936-CA68-42AD-8D87-2E47F86A1206}" srcOrd="0" destOrd="1" presId="urn:microsoft.com/office/officeart/2005/8/layout/hList1"/>
    <dgm:cxn modelId="{3D555612-3D93-477D-9F95-77C999AC5BD4}" srcId="{93B8DD0C-3C04-4FA4-A7FF-EF4344D85B99}" destId="{86FBB624-571E-4F62-BF44-AAE354D28FE4}" srcOrd="2" destOrd="0" parTransId="{EA0C8137-F62F-4F72-AD0C-D70BE4B3D4B2}" sibTransId="{DDAB9E43-3382-442E-8367-059B1A0DED6A}"/>
    <dgm:cxn modelId="{FB5D8C16-F1AD-4EDC-A8A7-B1E7F7351E93}" srcId="{D7B2A93D-1F14-4614-B99E-A0B524F44365}" destId="{0D451C01-DFA8-4F4E-B7F5-4FFFBEBFE1F6}" srcOrd="5" destOrd="0" parTransId="{1AAB846B-7B0E-4F20-B269-B2AC822AA02D}" sibTransId="{C028D43A-C667-4F9D-A2C3-D171970ABF21}"/>
    <dgm:cxn modelId="{09427519-402A-4856-AC49-240D6F39FFF4}" type="presOf" srcId="{93B8DD0C-3C04-4FA4-A7FF-EF4344D85B99}" destId="{3810AB1B-5598-42EE-BD7C-D9E86BDA3909}" srcOrd="0" destOrd="0" presId="urn:microsoft.com/office/officeart/2005/8/layout/hList1"/>
    <dgm:cxn modelId="{319C4425-2A29-44C8-A86E-B49B0A989B70}" srcId="{D7B2A93D-1F14-4614-B99E-A0B524F44365}" destId="{4F461CC3-7282-4F9D-ACB4-64AB66A57333}" srcOrd="7" destOrd="0" parTransId="{F2F4EEA9-F806-4016-994E-5F232B31C537}" sibTransId="{0AAA1551-9A6E-4297-8882-13BD73D19D8A}"/>
    <dgm:cxn modelId="{CD387929-900A-41E1-8FA5-08CA72213B08}" srcId="{D7B2A93D-1F14-4614-B99E-A0B524F44365}" destId="{3D1CCDBF-C49A-4B90-B49D-063E5137C1FD}" srcOrd="2" destOrd="0" parTransId="{8BDDF4FE-D309-4367-8C7E-A665C811C9B3}" sibTransId="{CBAE4CFD-3543-49F2-A9DB-082D29E748BE}"/>
    <dgm:cxn modelId="{411FCC29-75F8-4FD8-A5D9-16756496CEC1}" type="presOf" srcId="{17D9446B-42D1-4384-BF60-6E9BD34BCC2A}" destId="{BE02F2A1-FA24-4B1A-BBB4-3023C1007F0C}" srcOrd="0" destOrd="0" presId="urn:microsoft.com/office/officeart/2005/8/layout/hList1"/>
    <dgm:cxn modelId="{088E7C2B-80A2-4F20-9B04-E5E009C9D5CF}" srcId="{86FBB624-571E-4F62-BF44-AAE354D28FE4}" destId="{C1671B25-C34C-461A-94FB-30C37A42C7AD}" srcOrd="3" destOrd="0" parTransId="{CD6025E4-3A9B-499F-8E13-569A5BA309A4}" sibTransId="{C1B34AA0-566B-4380-8B40-F63D23AF1265}"/>
    <dgm:cxn modelId="{12847C2D-D9C5-4C87-A58B-45328FA4A45D}" srcId="{86FBB624-571E-4F62-BF44-AAE354D28FE4}" destId="{B7F6BD13-3F60-4785-9C29-D29418F815E3}" srcOrd="5" destOrd="0" parTransId="{99C1BCA0-7E6F-4592-8A55-A15EFF3192B7}" sibTransId="{F0E16A9B-1661-4565-8B32-AE47FAA74EB8}"/>
    <dgm:cxn modelId="{596CE13A-9EA1-4335-84CB-B7AFAB1B4A30}" type="presOf" srcId="{4F461CC3-7282-4F9D-ACB4-64AB66A57333}" destId="{E4732E0B-0DEE-4CE0-A791-B4C427998DF9}" srcOrd="0" destOrd="7" presId="urn:microsoft.com/office/officeart/2005/8/layout/hList1"/>
    <dgm:cxn modelId="{3D4AC740-4DF7-42B5-84A8-3329115D58B4}" type="presOf" srcId="{206FC407-DAB5-4012-8121-03F69194414F}" destId="{BE02F2A1-FA24-4B1A-BBB4-3023C1007F0C}" srcOrd="0" destOrd="6" presId="urn:microsoft.com/office/officeart/2005/8/layout/hList1"/>
    <dgm:cxn modelId="{ECD13B5C-0C72-4AF8-9696-4FF048208CE7}" srcId="{86FBB624-571E-4F62-BF44-AAE354D28FE4}" destId="{17D9446B-42D1-4384-BF60-6E9BD34BCC2A}" srcOrd="0" destOrd="0" parTransId="{563701DD-A81E-4585-B6C6-FE4CA9E210A1}" sibTransId="{DCE63BFA-94D5-474E-859C-B250A6FD837D}"/>
    <dgm:cxn modelId="{8F34E564-4CFA-4B15-9CB0-2BA6EF718BBD}" srcId="{86FBB624-571E-4F62-BF44-AAE354D28FE4}" destId="{51DB08FD-0256-4CAE-857E-CCA269B2CA9D}" srcOrd="2" destOrd="0" parTransId="{3F53D6B9-023C-47CF-843E-4DB4EC37F661}" sibTransId="{2C4E1125-E9DC-4C48-8179-D7C2D8077BC7}"/>
    <dgm:cxn modelId="{0E191049-E60F-492B-BA28-05C5E9BE5D22}" type="presOf" srcId="{0D451C01-DFA8-4F4E-B7F5-4FFFBEBFE1F6}" destId="{E4732E0B-0DEE-4CE0-A791-B4C427998DF9}" srcOrd="0" destOrd="5" presId="urn:microsoft.com/office/officeart/2005/8/layout/hList1"/>
    <dgm:cxn modelId="{41F24969-829A-4BF1-AD96-E073D0947017}" type="presOf" srcId="{9D2E4DE5-0D98-49DA-903E-C964BC0FF7F4}" destId="{031AB936-CA68-42AD-8D87-2E47F86A1206}" srcOrd="0" destOrd="0" presId="urn:microsoft.com/office/officeart/2005/8/layout/hList1"/>
    <dgm:cxn modelId="{C7CE5C6A-D480-4F99-813D-7A452FFB35C3}" type="presOf" srcId="{401AF033-58B0-4675-88ED-F658EFC57EB5}" destId="{E4732E0B-0DEE-4CE0-A791-B4C427998DF9}" srcOrd="0" destOrd="4" presId="urn:microsoft.com/office/officeart/2005/8/layout/hList1"/>
    <dgm:cxn modelId="{B46CC14B-504E-42A9-A93B-11F401B48250}" srcId="{86FBB624-571E-4F62-BF44-AAE354D28FE4}" destId="{206FC407-DAB5-4012-8121-03F69194414F}" srcOrd="6" destOrd="0" parTransId="{AF1A0362-6E75-49BF-82F2-E97B821FA573}" sibTransId="{045AF11B-88D3-48BF-8A69-2ACD505DAABA}"/>
    <dgm:cxn modelId="{1C07206F-6E41-44CE-A8A5-48910C650421}" type="presOf" srcId="{B7F6BD13-3F60-4785-9C29-D29418F815E3}" destId="{BE02F2A1-FA24-4B1A-BBB4-3023C1007F0C}" srcOrd="0" destOrd="5" presId="urn:microsoft.com/office/officeart/2005/8/layout/hList1"/>
    <dgm:cxn modelId="{ED42B752-641E-4D93-B622-5BAC6FAF6F69}" srcId="{86FBB624-571E-4F62-BF44-AAE354D28FE4}" destId="{8AA9EBBB-BF66-4534-A4F0-DD3518FE3AB3}" srcOrd="4" destOrd="0" parTransId="{59820235-54F2-44DA-BB44-8C6B2D81507D}" sibTransId="{95D4B4DD-8D31-473D-9C1C-148E47DD6F2A}"/>
    <dgm:cxn modelId="{15248957-C073-43FB-A751-874249852179}" type="presOf" srcId="{7D258D2A-B438-4DCF-98CD-CDF8A1B1ED3F}" destId="{E4732E0B-0DEE-4CE0-A791-B4C427998DF9}" srcOrd="0" destOrd="3" presId="urn:microsoft.com/office/officeart/2005/8/layout/hList1"/>
    <dgm:cxn modelId="{69B2AB78-6F37-4A1E-97A6-FF321FFA1C41}" srcId="{D7B2A93D-1F14-4614-B99E-A0B524F44365}" destId="{0FCE24B0-C0C7-4EBD-B322-A8DFC431E3C3}" srcOrd="6" destOrd="0" parTransId="{0BF024BE-E066-43C3-AFE9-DE9AFE7035AC}" sibTransId="{54F92AFB-3436-422D-81CB-7DB1F637DCC0}"/>
    <dgm:cxn modelId="{38FBF189-4589-4C45-A91E-3978AB3683F0}" srcId="{D7B2A93D-1F14-4614-B99E-A0B524F44365}" destId="{FFF95A04-E386-446F-B178-0DEB8E2BD3C9}" srcOrd="0" destOrd="0" parTransId="{4C2DB400-58D0-433F-A724-DA228A0A25DA}" sibTransId="{CB06C861-8489-4EDA-BCD8-0CED8CD5984F}"/>
    <dgm:cxn modelId="{643C2A8D-C6AA-4782-B740-A9B9C8391432}" srcId="{93B8DD0C-3C04-4FA4-A7FF-EF4344D85B99}" destId="{5F79E399-12B2-4842-81E6-59F9F12A6F71}" srcOrd="1" destOrd="0" parTransId="{6BDB43A6-9B5A-41A0-9E24-BD63585126E0}" sibTransId="{7B64B42D-665D-4860-87A2-9136829AE2F1}"/>
    <dgm:cxn modelId="{428710A7-89B9-4E7D-8071-D1027F9F4E90}" srcId="{5F79E399-12B2-4842-81E6-59F9F12A6F71}" destId="{9B731266-1D0B-46D1-AE5B-4E93C69F6ACB}" srcOrd="2" destOrd="0" parTransId="{BEF15F34-449D-41EF-A52A-54A95724A6D6}" sibTransId="{AE8EDA32-2CDA-4A04-9018-BE775F84E224}"/>
    <dgm:cxn modelId="{1527C6A8-ED5E-444E-BFBF-3457794B7175}" srcId="{93B8DD0C-3C04-4FA4-A7FF-EF4344D85B99}" destId="{D7B2A93D-1F14-4614-B99E-A0B524F44365}" srcOrd="0" destOrd="0" parTransId="{2DBC1794-199D-4E02-B793-96C20846B8E7}" sibTransId="{705FDB18-B418-47BA-9142-D2D3781FF568}"/>
    <dgm:cxn modelId="{C471FFAC-DA6E-4CFA-9205-28CF2FA46D29}" srcId="{D7B2A93D-1F14-4614-B99E-A0B524F44365}" destId="{CC7747FD-FA7E-49EF-802C-042B409177E4}" srcOrd="1" destOrd="0" parTransId="{7A1C6109-1C81-4FD6-84CC-190A424E603D}" sibTransId="{3B8AD593-D88A-411F-B5E3-1F4195B117C3}"/>
    <dgm:cxn modelId="{B448BFB4-D861-4634-B6A0-6A9315175279}" type="presOf" srcId="{CC7747FD-FA7E-49EF-802C-042B409177E4}" destId="{E4732E0B-0DEE-4CE0-A791-B4C427998DF9}" srcOrd="0" destOrd="1" presId="urn:microsoft.com/office/officeart/2005/8/layout/hList1"/>
    <dgm:cxn modelId="{218A4DB5-CE74-43D9-8F94-DA7D08D36930}" srcId="{5F79E399-12B2-4842-81E6-59F9F12A6F71}" destId="{09945C30-FE86-4B34-8089-509F5AAFE688}" srcOrd="1" destOrd="0" parTransId="{E2350E99-525D-40E6-8412-CA27F64FC598}" sibTransId="{4AF27B4A-7BDB-41E4-B68B-737586A31CB9}"/>
    <dgm:cxn modelId="{0B6DD5B7-1CCC-4C83-AD83-B4E2F4FF9618}" srcId="{D7B2A93D-1F14-4614-B99E-A0B524F44365}" destId="{401AF033-58B0-4675-88ED-F658EFC57EB5}" srcOrd="4" destOrd="0" parTransId="{26DD1C6C-8B54-448C-B4E0-1988E12A293E}" sibTransId="{B5C2EA6F-41D0-4D1A-A4AB-AB887E6FB585}"/>
    <dgm:cxn modelId="{672173C0-F0DC-4B4B-840D-6FD7987BA173}" type="presOf" srcId="{8AA9EBBB-BF66-4534-A4F0-DD3518FE3AB3}" destId="{BE02F2A1-FA24-4B1A-BBB4-3023C1007F0C}" srcOrd="0" destOrd="4" presId="urn:microsoft.com/office/officeart/2005/8/layout/hList1"/>
    <dgm:cxn modelId="{13A541C4-D3A9-46AF-9ACC-C0EE853EA869}" type="presOf" srcId="{9B731266-1D0B-46D1-AE5B-4E93C69F6ACB}" destId="{031AB936-CA68-42AD-8D87-2E47F86A1206}" srcOrd="0" destOrd="2" presId="urn:microsoft.com/office/officeart/2005/8/layout/hList1"/>
    <dgm:cxn modelId="{DE1779C4-139A-41C1-A593-C8174CB25304}" srcId="{D7B2A93D-1F14-4614-B99E-A0B524F44365}" destId="{9F87F5EA-AC89-473D-B2A6-1F922A9C3403}" srcOrd="8" destOrd="0" parTransId="{DAEB732A-EE7C-4EE7-B776-10C9944F4463}" sibTransId="{C47E2129-D439-4CF9-ABDF-944A2EADE501}"/>
    <dgm:cxn modelId="{883E7EC4-1FB8-4250-B8EC-AB41D74A6069}" type="presOf" srcId="{3D1CCDBF-C49A-4B90-B49D-063E5137C1FD}" destId="{E4732E0B-0DEE-4CE0-A791-B4C427998DF9}" srcOrd="0" destOrd="2" presId="urn:microsoft.com/office/officeart/2005/8/layout/hList1"/>
    <dgm:cxn modelId="{D7373BC7-DD55-4E02-A9ED-BD2B05024195}" type="presOf" srcId="{CD59CFEC-69BA-4680-9229-C66A424451F2}" destId="{BE02F2A1-FA24-4B1A-BBB4-3023C1007F0C}" srcOrd="0" destOrd="1" presId="urn:microsoft.com/office/officeart/2005/8/layout/hList1"/>
    <dgm:cxn modelId="{B89868CA-4309-4201-B967-5C64B2888609}" type="presOf" srcId="{86FBB624-571E-4F62-BF44-AAE354D28FE4}" destId="{F3BFCE3A-B4CB-4029-929F-50C61DE928E8}" srcOrd="0" destOrd="0" presId="urn:microsoft.com/office/officeart/2005/8/layout/hList1"/>
    <dgm:cxn modelId="{01EEE6CB-9BBE-4BBA-A057-5B4296B8422A}" type="presOf" srcId="{0FCE24B0-C0C7-4EBD-B322-A8DFC431E3C3}" destId="{E4732E0B-0DEE-4CE0-A791-B4C427998DF9}" srcOrd="0" destOrd="6" presId="urn:microsoft.com/office/officeart/2005/8/layout/hList1"/>
    <dgm:cxn modelId="{49C4F2CD-153D-4B96-BC84-AF2321258757}" type="presOf" srcId="{FFF95A04-E386-446F-B178-0DEB8E2BD3C9}" destId="{E4732E0B-0DEE-4CE0-A791-B4C427998DF9}" srcOrd="0" destOrd="0" presId="urn:microsoft.com/office/officeart/2005/8/layout/hList1"/>
    <dgm:cxn modelId="{DB78FECF-0456-4BE0-98C4-6735E6808E86}" type="presOf" srcId="{9F87F5EA-AC89-473D-B2A6-1F922A9C3403}" destId="{E4732E0B-0DEE-4CE0-A791-B4C427998DF9}" srcOrd="0" destOrd="8" presId="urn:microsoft.com/office/officeart/2005/8/layout/hList1"/>
    <dgm:cxn modelId="{1B2E9DE2-5309-42BE-8F63-B5278556620B}" type="presOf" srcId="{5F79E399-12B2-4842-81E6-59F9F12A6F71}" destId="{380315AE-3A84-4E6D-98E8-4F0D595C4A9F}" srcOrd="0" destOrd="0" presId="urn:microsoft.com/office/officeart/2005/8/layout/hList1"/>
    <dgm:cxn modelId="{1AC914E6-B4E5-46AF-8C5A-9E3BF214CF60}" srcId="{86FBB624-571E-4F62-BF44-AAE354D28FE4}" destId="{CD59CFEC-69BA-4680-9229-C66A424451F2}" srcOrd="1" destOrd="0" parTransId="{BF62B5F4-4DBB-480C-A983-25E96802F96E}" sibTransId="{217AC0D4-3890-4185-B929-AEB16EFE6F16}"/>
    <dgm:cxn modelId="{09ACBFF1-C9B3-440A-8B92-418B0425D5B0}" type="presOf" srcId="{D7B2A93D-1F14-4614-B99E-A0B524F44365}" destId="{A7700EB5-797D-4380-9760-2B8DF40CFE4B}" srcOrd="0" destOrd="0" presId="urn:microsoft.com/office/officeart/2005/8/layout/hList1"/>
    <dgm:cxn modelId="{011D24F2-D447-44E8-84F4-80F97EEE11EF}" type="presOf" srcId="{51DB08FD-0256-4CAE-857E-CCA269B2CA9D}" destId="{BE02F2A1-FA24-4B1A-BBB4-3023C1007F0C}" srcOrd="0" destOrd="2" presId="urn:microsoft.com/office/officeart/2005/8/layout/hList1"/>
    <dgm:cxn modelId="{6EFA6BF2-6084-40F8-8E4B-0B9D61EFBD9F}" srcId="{5F79E399-12B2-4842-81E6-59F9F12A6F71}" destId="{9D2E4DE5-0D98-49DA-903E-C964BC0FF7F4}" srcOrd="0" destOrd="0" parTransId="{27796591-77CC-45D7-B73A-76D5B9CCDB91}" sibTransId="{C321C14D-9DDB-40B4-82F7-28F0B85A11D5}"/>
    <dgm:cxn modelId="{392EA6F8-09CA-403A-82A5-0AF46687BA30}" srcId="{D7B2A93D-1F14-4614-B99E-A0B524F44365}" destId="{7D258D2A-B438-4DCF-98CD-CDF8A1B1ED3F}" srcOrd="3" destOrd="0" parTransId="{4B1B0517-D3D6-4019-8304-B107190EDF90}" sibTransId="{B10BFD19-C3AF-4EB6-BDF3-59FE46859988}"/>
    <dgm:cxn modelId="{EFC72D96-064F-4662-95BD-A58A65141FFD}" type="presParOf" srcId="{3810AB1B-5598-42EE-BD7C-D9E86BDA3909}" destId="{45C8E92F-8C87-4807-8C9E-5DC037DA7A89}" srcOrd="0" destOrd="0" presId="urn:microsoft.com/office/officeart/2005/8/layout/hList1"/>
    <dgm:cxn modelId="{1AE4D42A-F87F-4EDC-9BF7-0309F671C0FB}" type="presParOf" srcId="{45C8E92F-8C87-4807-8C9E-5DC037DA7A89}" destId="{A7700EB5-797D-4380-9760-2B8DF40CFE4B}" srcOrd="0" destOrd="0" presId="urn:microsoft.com/office/officeart/2005/8/layout/hList1"/>
    <dgm:cxn modelId="{80F80B8F-9EDE-4645-A502-2877F6648B7A}" type="presParOf" srcId="{45C8E92F-8C87-4807-8C9E-5DC037DA7A89}" destId="{E4732E0B-0DEE-4CE0-A791-B4C427998DF9}" srcOrd="1" destOrd="0" presId="urn:microsoft.com/office/officeart/2005/8/layout/hList1"/>
    <dgm:cxn modelId="{AA97B382-4746-4BF0-A9B1-447E203E0CB9}" type="presParOf" srcId="{3810AB1B-5598-42EE-BD7C-D9E86BDA3909}" destId="{21AF7559-A90C-48C9-B3D8-47D40DFD796A}" srcOrd="1" destOrd="0" presId="urn:microsoft.com/office/officeart/2005/8/layout/hList1"/>
    <dgm:cxn modelId="{8A722714-85AF-4C4B-8970-AB777178E102}" type="presParOf" srcId="{3810AB1B-5598-42EE-BD7C-D9E86BDA3909}" destId="{CA3CD72F-AE5F-46B4-BC46-8BCCB3464AB6}" srcOrd="2" destOrd="0" presId="urn:microsoft.com/office/officeart/2005/8/layout/hList1"/>
    <dgm:cxn modelId="{1ADC0C87-1456-4E22-9AD5-8FD4C629829A}" type="presParOf" srcId="{CA3CD72F-AE5F-46B4-BC46-8BCCB3464AB6}" destId="{380315AE-3A84-4E6D-98E8-4F0D595C4A9F}" srcOrd="0" destOrd="0" presId="urn:microsoft.com/office/officeart/2005/8/layout/hList1"/>
    <dgm:cxn modelId="{D69B0148-6625-4B1C-9082-ED92E997B151}" type="presParOf" srcId="{CA3CD72F-AE5F-46B4-BC46-8BCCB3464AB6}" destId="{031AB936-CA68-42AD-8D87-2E47F86A1206}" srcOrd="1" destOrd="0" presId="urn:microsoft.com/office/officeart/2005/8/layout/hList1"/>
    <dgm:cxn modelId="{A573BAEA-716A-403A-A312-7FFEEE7CA7E0}" type="presParOf" srcId="{3810AB1B-5598-42EE-BD7C-D9E86BDA3909}" destId="{4A04E1F3-EC16-429B-A8AC-99552847CBD2}" srcOrd="3" destOrd="0" presId="urn:microsoft.com/office/officeart/2005/8/layout/hList1"/>
    <dgm:cxn modelId="{FA900E89-DDD6-48AA-A613-D31E1342710E}" type="presParOf" srcId="{3810AB1B-5598-42EE-BD7C-D9E86BDA3909}" destId="{336DECD6-A5DB-40AA-A685-E3108CE963AF}" srcOrd="4" destOrd="0" presId="urn:microsoft.com/office/officeart/2005/8/layout/hList1"/>
    <dgm:cxn modelId="{BF7A3383-F2B5-4524-BC14-CAF370F505CC}" type="presParOf" srcId="{336DECD6-A5DB-40AA-A685-E3108CE963AF}" destId="{F3BFCE3A-B4CB-4029-929F-50C61DE928E8}" srcOrd="0" destOrd="0" presId="urn:microsoft.com/office/officeart/2005/8/layout/hList1"/>
    <dgm:cxn modelId="{E0DA1131-1434-4B79-A275-96B8542F247A}" type="presParOf" srcId="{336DECD6-A5DB-40AA-A685-E3108CE963AF}" destId="{BE02F2A1-FA24-4B1A-BBB4-3023C1007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r>
            <a:rPr lang="it-IT"/>
            <a:t>RESTful API</a:t>
          </a:r>
          <a:endParaRPr lang="en-US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r>
            <a:rPr lang="it-IT"/>
            <a:t>It interfaces with a plethora of separated independent microservices to provide echelonews functionalities</a:t>
          </a:r>
          <a:endParaRPr lang="en-US"/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/>
      <dgm:spPr/>
      <dgm:t>
        <a:bodyPr/>
        <a:lstStyle/>
        <a:p>
          <a:r>
            <a:rPr lang="it-IT"/>
            <a:t>Web frontend</a:t>
          </a:r>
          <a:endParaRPr lang="en-US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r>
            <a:rPr lang="it-IT"/>
            <a:t>It uses the api as it were an external service, being completely separated from the infrastructure</a:t>
          </a:r>
          <a:endParaRPr lang="en-US"/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r>
            <a:rPr lang="it-IT"/>
            <a:t>News fetcher</a:t>
          </a:r>
          <a:endParaRPr lang="en-US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r>
            <a:rPr lang="it-IT"/>
            <a:t>Fetch news via the rss protocol ffrom various websites and pass them to the news organizer as a json object.</a:t>
          </a:r>
          <a:endParaRPr lang="en-US"/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2DE6596E-E525-4D7B-BF48-06C70331521B}">
      <dgm:prSet/>
      <dgm:spPr/>
      <dgm:t>
        <a:bodyPr/>
        <a:lstStyle/>
        <a:p>
          <a:r>
            <a:rPr lang="it-IT"/>
            <a:t>News organizer</a:t>
          </a:r>
          <a:endParaRPr lang="en-US"/>
        </a:p>
      </dgm:t>
    </dgm:pt>
    <dgm:pt modelId="{C33DFDE5-573B-48AA-AD50-0EC3F5424952}" type="parTrans" cxnId="{7326B153-6090-4579-8C4D-CC825EF792D3}">
      <dgm:prSet/>
      <dgm:spPr/>
      <dgm:t>
        <a:bodyPr/>
        <a:lstStyle/>
        <a:p>
          <a:endParaRPr lang="en-US"/>
        </a:p>
      </dgm:t>
    </dgm:pt>
    <dgm:pt modelId="{EE391371-3E86-4829-877E-591206538D63}" type="sibTrans" cxnId="{7326B153-6090-4579-8C4D-CC825EF792D3}">
      <dgm:prSet/>
      <dgm:spPr/>
      <dgm:t>
        <a:bodyPr/>
        <a:lstStyle/>
        <a:p>
          <a:endParaRPr lang="en-US"/>
        </a:p>
      </dgm:t>
    </dgm:pt>
    <dgm:pt modelId="{3FD34B7A-1B55-4514-9928-0C7869301936}">
      <dgm:prSet/>
      <dgm:spPr/>
      <dgm:t>
        <a:bodyPr/>
        <a:lstStyle/>
        <a:p>
          <a:r>
            <a:rPr lang="it-IT"/>
            <a:t>Organize news and save them in a permanent data structure offering a simple restful service</a:t>
          </a:r>
          <a:endParaRPr lang="en-US"/>
        </a:p>
      </dgm:t>
    </dgm:pt>
    <dgm:pt modelId="{A0D831BE-9256-488F-81BE-26FD5C0184BB}" type="parTrans" cxnId="{7957AC79-8755-4D24-A4D2-6405AF0F0082}">
      <dgm:prSet/>
      <dgm:spPr/>
      <dgm:t>
        <a:bodyPr/>
        <a:lstStyle/>
        <a:p>
          <a:endParaRPr lang="en-US"/>
        </a:p>
      </dgm:t>
    </dgm:pt>
    <dgm:pt modelId="{923FA57C-96DE-4986-8B47-CCF5B8953A6F}" type="sibTrans" cxnId="{7957AC79-8755-4D24-A4D2-6405AF0F0082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4"/>
      <dgm:spPr/>
    </dgm:pt>
    <dgm:pt modelId="{8A27BC79-1866-4E78-9D62-3DC686E92E2E}" type="pres">
      <dgm:prSet presAssocID="{AEA554C7-3D23-497F-9EEB-65F23FBDF9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8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8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4"/>
      <dgm:spPr/>
    </dgm:pt>
    <dgm:pt modelId="{08CE21B9-A7EE-4B64-BCCA-8755C23579DD}" type="pres">
      <dgm:prSet presAssocID="{98105D37-96DD-464B-9F7C-B3ED604D3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8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8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4"/>
      <dgm:spPr/>
    </dgm:pt>
    <dgm:pt modelId="{E28E28DB-7374-459A-BB3C-D994C7C1ECA9}" type="pres">
      <dgm:prSet presAssocID="{E6182006-8C8D-4ED6-8000-1B26B1493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8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8">
        <dgm:presLayoutVars/>
      </dgm:prSet>
      <dgm:spPr/>
    </dgm:pt>
    <dgm:pt modelId="{6DB44DEF-15C1-4347-AB87-50A2B2172C31}" type="pres">
      <dgm:prSet presAssocID="{388FB8DC-733C-4777-B610-88A978FFB54D}" presName="sibTrans" presStyleCnt="0"/>
      <dgm:spPr/>
    </dgm:pt>
    <dgm:pt modelId="{6E9CAC81-C007-46C1-B46E-CD8F4F3F2B1A}" type="pres">
      <dgm:prSet presAssocID="{2DE6596E-E525-4D7B-BF48-06C70331521B}" presName="compNode" presStyleCnt="0"/>
      <dgm:spPr/>
    </dgm:pt>
    <dgm:pt modelId="{D6009077-3A4E-4A23-B42A-DA89969110E8}" type="pres">
      <dgm:prSet presAssocID="{2DE6596E-E525-4D7B-BF48-06C70331521B}" presName="bgRect" presStyleLbl="bgShp" presStyleIdx="3" presStyleCnt="4"/>
      <dgm:spPr/>
    </dgm:pt>
    <dgm:pt modelId="{740E9602-04AB-4DAA-85DC-5BEA2848EC7F}" type="pres">
      <dgm:prSet presAssocID="{2DE6596E-E525-4D7B-BF48-06C7033152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lle cose"/>
        </a:ext>
      </dgm:extLst>
    </dgm:pt>
    <dgm:pt modelId="{07269C25-FFE5-462E-A49E-4BF3A49042C3}" type="pres">
      <dgm:prSet presAssocID="{2DE6596E-E525-4D7B-BF48-06C70331521B}" presName="spaceRect" presStyleCnt="0"/>
      <dgm:spPr/>
    </dgm:pt>
    <dgm:pt modelId="{486937F1-93EA-4648-80E1-8AD85A2E186C}" type="pres">
      <dgm:prSet presAssocID="{2DE6596E-E525-4D7B-BF48-06C70331521B}" presName="parTx" presStyleLbl="revTx" presStyleIdx="6" presStyleCnt="8">
        <dgm:presLayoutVars>
          <dgm:chMax val="0"/>
          <dgm:chPref val="0"/>
        </dgm:presLayoutVars>
      </dgm:prSet>
      <dgm:spPr/>
    </dgm:pt>
    <dgm:pt modelId="{ACB73AA4-24ED-45C2-94C3-42F803077201}" type="pres">
      <dgm:prSet presAssocID="{2DE6596E-E525-4D7B-BF48-06C70331521B}" presName="desTx" presStyleLbl="revTx" presStyleIdx="7" presStyleCnt="8">
        <dgm:presLayoutVars/>
      </dgm:prSet>
      <dgm:spPr/>
    </dgm:pt>
  </dgm:ptLst>
  <dgm:cxnLst>
    <dgm:cxn modelId="{BFE8E313-69F8-482B-9240-F4D42C14CCB1}" type="presOf" srcId="{FB406D10-5E9C-4676-B5E8-561EA9F237F0}" destId="{267946E3-DBB4-4CBA-BBB0-52098AE28BA9}" srcOrd="0" destOrd="0" presId="urn:microsoft.com/office/officeart/2018/2/layout/IconVerticalSolidList"/>
    <dgm:cxn modelId="{0C4BEE19-E3F8-4418-BBD2-BB2FDE64CDA4}" type="presOf" srcId="{2DE6596E-E525-4D7B-BF48-06C70331521B}" destId="{486937F1-93EA-4648-80E1-8AD85A2E186C}" srcOrd="0" destOrd="0" presId="urn:microsoft.com/office/officeart/2018/2/layout/IconVerticalSolidList"/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E9DB2A2D-C75E-42EB-9756-9944CF94E7D9}" type="presOf" srcId="{7A9B1525-071F-4DCB-B7D1-1FEC07B1EC44}" destId="{84EE8BF5-FF1B-40E7-BCB1-9F739AD603EF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36FE570-A17A-4EF7-ABEA-7FE68EAAF9A1}" type="presOf" srcId="{12EBD643-748B-46C5-9A50-B1EDBA455E96}" destId="{8848BED9-CA49-43C5-A381-EBB4DCE50D5D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7326B153-6090-4579-8C4D-CC825EF792D3}" srcId="{80AD212C-D6C5-4F06-BD24-F601465622B8}" destId="{2DE6596E-E525-4D7B-BF48-06C70331521B}" srcOrd="3" destOrd="0" parTransId="{C33DFDE5-573B-48AA-AD50-0EC3F5424952}" sibTransId="{EE391371-3E86-4829-877E-591206538D63}"/>
    <dgm:cxn modelId="{7957AC79-8755-4D24-A4D2-6405AF0F0082}" srcId="{2DE6596E-E525-4D7B-BF48-06C70331521B}" destId="{3FD34B7A-1B55-4514-9928-0C7869301936}" srcOrd="0" destOrd="0" parTransId="{A0D831BE-9256-488F-81BE-26FD5C0184BB}" sibTransId="{923FA57C-96DE-4986-8B47-CCF5B8953A6F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75BC0483-423F-4541-B83F-4A1D00D74502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9BCA3CB4-255C-456C-A1C6-D42C82500589}" type="presOf" srcId="{98105D37-96DD-464B-9F7C-B3ED604D3F92}" destId="{27DEFFF9-9AEB-461E-93AD-DB69FCCF11E0}" srcOrd="0" destOrd="0" presId="urn:microsoft.com/office/officeart/2018/2/layout/IconVerticalSolidList"/>
    <dgm:cxn modelId="{BC18D7BB-B5C0-4EE3-823B-11FD1E089AE0}" type="presOf" srcId="{3FD34B7A-1B55-4514-9928-0C7869301936}" destId="{ACB73AA4-24ED-45C2-94C3-42F803077201}" srcOrd="0" destOrd="0" presId="urn:microsoft.com/office/officeart/2018/2/layout/IconVerticalSolidList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3BAD34F5-B512-4D29-BDF1-C8B19926A814}" type="presOf" srcId="{E6182006-8C8D-4ED6-8000-1B26B14934E6}" destId="{AE2FAE76-6075-40E5-853A-73F94E490CA0}" srcOrd="0" destOrd="0" presId="urn:microsoft.com/office/officeart/2018/2/layout/IconVerticalSolidList"/>
    <dgm:cxn modelId="{BBA3E017-6EBF-44EE-B4D4-454104C71828}" type="presParOf" srcId="{97A572AE-5BAA-4CED-B26A-05AF3558E801}" destId="{8FE27E9D-0A65-4416-A69C-A9E0F8E76249}" srcOrd="0" destOrd="0" presId="urn:microsoft.com/office/officeart/2018/2/layout/IconVerticalSolidList"/>
    <dgm:cxn modelId="{04378B43-58B8-4A19-BD5E-46E41986CDF3}" type="presParOf" srcId="{8FE27E9D-0A65-4416-A69C-A9E0F8E76249}" destId="{BA271F81-A93D-4EC5-B5D4-639210F95209}" srcOrd="0" destOrd="0" presId="urn:microsoft.com/office/officeart/2018/2/layout/IconVerticalSolidList"/>
    <dgm:cxn modelId="{7E08FB19-7043-42EB-B8F4-DAB62F65BC6F}" type="presParOf" srcId="{8FE27E9D-0A65-4416-A69C-A9E0F8E76249}" destId="{8A27BC79-1866-4E78-9D62-3DC686E92E2E}" srcOrd="1" destOrd="0" presId="urn:microsoft.com/office/officeart/2018/2/layout/IconVerticalSolidList"/>
    <dgm:cxn modelId="{B8D10EA5-600F-4925-80B7-80ED697BCBB0}" type="presParOf" srcId="{8FE27E9D-0A65-4416-A69C-A9E0F8E76249}" destId="{177FDBB8-8C0D-43EB-BA11-00A24273C00C}" srcOrd="2" destOrd="0" presId="urn:microsoft.com/office/officeart/2018/2/layout/IconVerticalSolidList"/>
    <dgm:cxn modelId="{C1060FA0-2213-40C8-97B0-84216AB64FDC}" type="presParOf" srcId="{8FE27E9D-0A65-4416-A69C-A9E0F8E76249}" destId="{60CDDA02-AC70-492D-BAF8-1FC2459720A0}" srcOrd="3" destOrd="0" presId="urn:microsoft.com/office/officeart/2018/2/layout/IconVerticalSolidList"/>
    <dgm:cxn modelId="{75F13A5B-C940-44A9-B033-1C6722D19004}" type="presParOf" srcId="{8FE27E9D-0A65-4416-A69C-A9E0F8E76249}" destId="{267946E3-DBB4-4CBA-BBB0-52098AE28BA9}" srcOrd="4" destOrd="0" presId="urn:microsoft.com/office/officeart/2018/2/layout/IconVerticalSolidList"/>
    <dgm:cxn modelId="{15A22C12-E4E1-4B64-9C92-1E26314DD30E}" type="presParOf" srcId="{97A572AE-5BAA-4CED-B26A-05AF3558E801}" destId="{ADA1F0DE-AE43-45F1-9BFF-BE8464BA9346}" srcOrd="1" destOrd="0" presId="urn:microsoft.com/office/officeart/2018/2/layout/IconVerticalSolidList"/>
    <dgm:cxn modelId="{EDB8D171-3B1B-46A7-8B08-8291D6F62C19}" type="presParOf" srcId="{97A572AE-5BAA-4CED-B26A-05AF3558E801}" destId="{C5CCF2DF-D2EE-48A6-AC82-068B22862DA5}" srcOrd="2" destOrd="0" presId="urn:microsoft.com/office/officeart/2018/2/layout/IconVerticalSolidList"/>
    <dgm:cxn modelId="{119EF04A-25F3-4E8B-A819-B62A95AA2104}" type="presParOf" srcId="{C5CCF2DF-D2EE-48A6-AC82-068B22862DA5}" destId="{05967E43-118D-4EE4-BF68-7536307B0D32}" srcOrd="0" destOrd="0" presId="urn:microsoft.com/office/officeart/2018/2/layout/IconVerticalSolidList"/>
    <dgm:cxn modelId="{CE3227F3-BC3B-4449-A72A-1B5763FD3B4B}" type="presParOf" srcId="{C5CCF2DF-D2EE-48A6-AC82-068B22862DA5}" destId="{08CE21B9-A7EE-4B64-BCCA-8755C23579DD}" srcOrd="1" destOrd="0" presId="urn:microsoft.com/office/officeart/2018/2/layout/IconVerticalSolidList"/>
    <dgm:cxn modelId="{E7F5FF9F-C3B2-4588-968B-B325F2BD59AA}" type="presParOf" srcId="{C5CCF2DF-D2EE-48A6-AC82-068B22862DA5}" destId="{506EB7B0-7941-4C02-AD72-93C36F2E2BDA}" srcOrd="2" destOrd="0" presId="urn:microsoft.com/office/officeart/2018/2/layout/IconVerticalSolidList"/>
    <dgm:cxn modelId="{AC4BA64F-4E9C-4A7E-B050-A2CAC2A88B93}" type="presParOf" srcId="{C5CCF2DF-D2EE-48A6-AC82-068B22862DA5}" destId="{27DEFFF9-9AEB-461E-93AD-DB69FCCF11E0}" srcOrd="3" destOrd="0" presId="urn:microsoft.com/office/officeart/2018/2/layout/IconVerticalSolidList"/>
    <dgm:cxn modelId="{3A669953-CB77-428F-AD86-6AB6A9978A93}" type="presParOf" srcId="{C5CCF2DF-D2EE-48A6-AC82-068B22862DA5}" destId="{84EE8BF5-FF1B-40E7-BCB1-9F739AD603EF}" srcOrd="4" destOrd="0" presId="urn:microsoft.com/office/officeart/2018/2/layout/IconVerticalSolidList"/>
    <dgm:cxn modelId="{71AB7829-9FB5-47EE-BCD8-B66DE3CE6ED7}" type="presParOf" srcId="{97A572AE-5BAA-4CED-B26A-05AF3558E801}" destId="{77E64420-9F1E-4D53-8BAC-09F2263F1013}" srcOrd="3" destOrd="0" presId="urn:microsoft.com/office/officeart/2018/2/layout/IconVerticalSolidList"/>
    <dgm:cxn modelId="{807FD9A2-1AD7-4539-B5A8-61F882ADFFE8}" type="presParOf" srcId="{97A572AE-5BAA-4CED-B26A-05AF3558E801}" destId="{78B5C4F8-B8F1-4BCF-AA0C-424EAF8BC5D6}" srcOrd="4" destOrd="0" presId="urn:microsoft.com/office/officeart/2018/2/layout/IconVerticalSolidList"/>
    <dgm:cxn modelId="{CDEA5F6B-2298-46E9-B524-389CDD410CC4}" type="presParOf" srcId="{78B5C4F8-B8F1-4BCF-AA0C-424EAF8BC5D6}" destId="{0CA25F3D-C8DE-4C5D-B4A5-A09D081B985F}" srcOrd="0" destOrd="0" presId="urn:microsoft.com/office/officeart/2018/2/layout/IconVerticalSolidList"/>
    <dgm:cxn modelId="{0F1A5C48-2A18-40CE-BDE2-F0527C8C82E1}" type="presParOf" srcId="{78B5C4F8-B8F1-4BCF-AA0C-424EAF8BC5D6}" destId="{E28E28DB-7374-459A-BB3C-D994C7C1ECA9}" srcOrd="1" destOrd="0" presId="urn:microsoft.com/office/officeart/2018/2/layout/IconVerticalSolidList"/>
    <dgm:cxn modelId="{579CE584-1B5D-4768-A9A1-9A0FA2E415C4}" type="presParOf" srcId="{78B5C4F8-B8F1-4BCF-AA0C-424EAF8BC5D6}" destId="{228D93FB-2C7C-429D-AB05-1A0B4675D992}" srcOrd="2" destOrd="0" presId="urn:microsoft.com/office/officeart/2018/2/layout/IconVerticalSolidList"/>
    <dgm:cxn modelId="{52DFDCD6-DAAE-4B0E-AB54-1889F6591ACF}" type="presParOf" srcId="{78B5C4F8-B8F1-4BCF-AA0C-424EAF8BC5D6}" destId="{AE2FAE76-6075-40E5-853A-73F94E490CA0}" srcOrd="3" destOrd="0" presId="urn:microsoft.com/office/officeart/2018/2/layout/IconVerticalSolidList"/>
    <dgm:cxn modelId="{A077EF99-D537-4A70-80B1-ABB14E4D35F6}" type="presParOf" srcId="{78B5C4F8-B8F1-4BCF-AA0C-424EAF8BC5D6}" destId="{8848BED9-CA49-43C5-A381-EBB4DCE50D5D}" srcOrd="4" destOrd="0" presId="urn:microsoft.com/office/officeart/2018/2/layout/IconVerticalSolidList"/>
    <dgm:cxn modelId="{4D168A5E-BBC1-4D8A-9587-EB60108C66A1}" type="presParOf" srcId="{97A572AE-5BAA-4CED-B26A-05AF3558E801}" destId="{6DB44DEF-15C1-4347-AB87-50A2B2172C31}" srcOrd="5" destOrd="0" presId="urn:microsoft.com/office/officeart/2018/2/layout/IconVerticalSolidList"/>
    <dgm:cxn modelId="{9BEDD7F8-511C-4A31-9C5B-FEA42FAB33D5}" type="presParOf" srcId="{97A572AE-5BAA-4CED-B26A-05AF3558E801}" destId="{6E9CAC81-C007-46C1-B46E-CD8F4F3F2B1A}" srcOrd="6" destOrd="0" presId="urn:microsoft.com/office/officeart/2018/2/layout/IconVerticalSolidList"/>
    <dgm:cxn modelId="{FE70825D-392C-4506-8137-636548839240}" type="presParOf" srcId="{6E9CAC81-C007-46C1-B46E-CD8F4F3F2B1A}" destId="{D6009077-3A4E-4A23-B42A-DA89969110E8}" srcOrd="0" destOrd="0" presId="urn:microsoft.com/office/officeart/2018/2/layout/IconVerticalSolidList"/>
    <dgm:cxn modelId="{1EB0FCC9-661C-4599-8710-EC37279168EA}" type="presParOf" srcId="{6E9CAC81-C007-46C1-B46E-CD8F4F3F2B1A}" destId="{740E9602-04AB-4DAA-85DC-5BEA2848EC7F}" srcOrd="1" destOrd="0" presId="urn:microsoft.com/office/officeart/2018/2/layout/IconVerticalSolidList"/>
    <dgm:cxn modelId="{0F0B4F65-E8DA-48A5-82D4-A5BAA79C3B68}" type="presParOf" srcId="{6E9CAC81-C007-46C1-B46E-CD8F4F3F2B1A}" destId="{07269C25-FFE5-462E-A49E-4BF3A49042C3}" srcOrd="2" destOrd="0" presId="urn:microsoft.com/office/officeart/2018/2/layout/IconVerticalSolidList"/>
    <dgm:cxn modelId="{D7EF6DC3-02AB-4533-9B35-7B1221F4DE62}" type="presParOf" srcId="{6E9CAC81-C007-46C1-B46E-CD8F4F3F2B1A}" destId="{486937F1-93EA-4648-80E1-8AD85A2E186C}" srcOrd="3" destOrd="0" presId="urn:microsoft.com/office/officeart/2018/2/layout/IconVerticalSolidList"/>
    <dgm:cxn modelId="{C1DC4534-49D0-49CD-AFA3-663E658303D9}" type="presParOf" srcId="{6E9CAC81-C007-46C1-B46E-CD8F4F3F2B1A}" destId="{ACB73AA4-24ED-45C2-94C3-42F803077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8B86-81AD-45DD-A45E-9372962DF5E9}">
      <dsp:nvSpPr>
        <dsp:cNvPr id="0" name=""/>
        <dsp:cNvSpPr/>
      </dsp:nvSpPr>
      <dsp:spPr>
        <a:xfrm>
          <a:off x="0" y="3399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F0B9-6297-491E-B066-F55EB47FBD71}">
      <dsp:nvSpPr>
        <dsp:cNvPr id="0" name=""/>
        <dsp:cNvSpPr/>
      </dsp:nvSpPr>
      <dsp:spPr>
        <a:xfrm>
          <a:off x="480911" y="361102"/>
          <a:ext cx="874384" cy="874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F032-8534-4BC5-836C-FBC31DAC6B85}">
      <dsp:nvSpPr>
        <dsp:cNvPr id="0" name=""/>
        <dsp:cNvSpPr/>
      </dsp:nvSpPr>
      <dsp:spPr>
        <a:xfrm>
          <a:off x="1836207" y="3399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Scalability</a:t>
          </a:r>
          <a:endParaRPr lang="en-US" sz="2500" kern="1200"/>
        </a:p>
      </dsp:txBody>
      <dsp:txXfrm>
        <a:off x="1836207" y="3399"/>
        <a:ext cx="2809796" cy="1589790"/>
      </dsp:txXfrm>
    </dsp:sp>
    <dsp:sp modelId="{2C841098-60BB-46FA-98D6-B39DBFCE5B85}">
      <dsp:nvSpPr>
        <dsp:cNvPr id="0" name=""/>
        <dsp:cNvSpPr/>
      </dsp:nvSpPr>
      <dsp:spPr>
        <a:xfrm>
          <a:off x="4646004" y="3399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architecture can be scale up adding new istances of modules</a:t>
          </a:r>
          <a:endParaRPr lang="en-US" sz="1100" kern="1200"/>
        </a:p>
      </dsp:txBody>
      <dsp:txXfrm>
        <a:off x="4646004" y="3399"/>
        <a:ext cx="1596192" cy="1589790"/>
      </dsp:txXfrm>
    </dsp:sp>
    <dsp:sp modelId="{FC545ED1-AF1F-48BF-A58C-549D379798EB}">
      <dsp:nvSpPr>
        <dsp:cNvPr id="0" name=""/>
        <dsp:cNvSpPr/>
      </dsp:nvSpPr>
      <dsp:spPr>
        <a:xfrm>
          <a:off x="0" y="1990637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318A-B24E-4EDF-8479-5D7F795EC721}">
      <dsp:nvSpPr>
        <dsp:cNvPr id="0" name=""/>
        <dsp:cNvSpPr/>
      </dsp:nvSpPr>
      <dsp:spPr>
        <a:xfrm>
          <a:off x="480911" y="2348340"/>
          <a:ext cx="874384" cy="874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37CF-02EE-4210-8DF1-764AC1604332}">
      <dsp:nvSpPr>
        <dsp:cNvPr id="0" name=""/>
        <dsp:cNvSpPr/>
      </dsp:nvSpPr>
      <dsp:spPr>
        <a:xfrm>
          <a:off x="1836207" y="1990637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Modularity</a:t>
          </a:r>
          <a:endParaRPr lang="en-US" sz="2500" kern="1200"/>
        </a:p>
      </dsp:txBody>
      <dsp:txXfrm>
        <a:off x="1836207" y="1990637"/>
        <a:ext cx="2809796" cy="1589790"/>
      </dsp:txXfrm>
    </dsp:sp>
    <dsp:sp modelId="{7A07A24B-4C25-4691-A5A2-BEF712AFFB8B}">
      <dsp:nvSpPr>
        <dsp:cNvPr id="0" name=""/>
        <dsp:cNvSpPr/>
      </dsp:nvSpPr>
      <dsp:spPr>
        <a:xfrm>
          <a:off x="4646004" y="1990637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architecture is split into modules that interact with each,remaining independent. </a:t>
          </a:r>
          <a:endParaRPr lang="en-US" sz="1100" kern="1200"/>
        </a:p>
      </dsp:txBody>
      <dsp:txXfrm>
        <a:off x="4646004" y="1990637"/>
        <a:ext cx="1596192" cy="1589790"/>
      </dsp:txXfrm>
    </dsp:sp>
    <dsp:sp modelId="{3738F192-8C80-4FBF-8E45-C372649AE8F8}">
      <dsp:nvSpPr>
        <dsp:cNvPr id="0" name=""/>
        <dsp:cNvSpPr/>
      </dsp:nvSpPr>
      <dsp:spPr>
        <a:xfrm>
          <a:off x="0" y="3977875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9C32F-254B-4C01-A319-4555886E3F7E}">
      <dsp:nvSpPr>
        <dsp:cNvPr id="0" name=""/>
        <dsp:cNvSpPr/>
      </dsp:nvSpPr>
      <dsp:spPr>
        <a:xfrm>
          <a:off x="480911" y="4335577"/>
          <a:ext cx="874384" cy="874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3590-A22B-416A-9863-AFA8E5242E88}">
      <dsp:nvSpPr>
        <dsp:cNvPr id="0" name=""/>
        <dsp:cNvSpPr/>
      </dsp:nvSpPr>
      <dsp:spPr>
        <a:xfrm>
          <a:off x="1836207" y="3977875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Resilience</a:t>
          </a:r>
          <a:endParaRPr lang="en-US" sz="2500" kern="1200"/>
        </a:p>
      </dsp:txBody>
      <dsp:txXfrm>
        <a:off x="1836207" y="3977875"/>
        <a:ext cx="2809796" cy="1589790"/>
      </dsp:txXfrm>
    </dsp:sp>
    <dsp:sp modelId="{0D9888FB-D79B-4BD0-84E1-6998C4B67AFB}">
      <dsp:nvSpPr>
        <dsp:cNvPr id="0" name=""/>
        <dsp:cNvSpPr/>
      </dsp:nvSpPr>
      <dsp:spPr>
        <a:xfrm>
          <a:off x="4646004" y="3977875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Most of functionality are guaranteed in case of problems</a:t>
          </a:r>
          <a:endParaRPr lang="en-US" sz="1100" kern="1200"/>
        </a:p>
      </dsp:txBody>
      <dsp:txXfrm>
        <a:off x="4646004" y="3977875"/>
        <a:ext cx="1596192" cy="158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00EB5-797D-4380-9760-2B8DF40CFE4B}">
      <dsp:nvSpPr>
        <dsp:cNvPr id="0" name=""/>
        <dsp:cNvSpPr/>
      </dsp:nvSpPr>
      <dsp:spPr>
        <a:xfrm>
          <a:off x="3343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TECHNOLOGIES:</a:t>
          </a:r>
          <a:endParaRPr lang="en-US" sz="1800" kern="1200"/>
        </a:p>
      </dsp:txBody>
      <dsp:txXfrm>
        <a:off x="3343" y="48509"/>
        <a:ext cx="3260200" cy="518400"/>
      </dsp:txXfrm>
    </dsp:sp>
    <dsp:sp modelId="{E4732E0B-0DEE-4CE0-A791-B4C427998DF9}">
      <dsp:nvSpPr>
        <dsp:cNvPr id="0" name=""/>
        <dsp:cNvSpPr/>
      </dsp:nvSpPr>
      <dsp:spPr>
        <a:xfrm>
          <a:off x="3343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EXPRESS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AMQPLIB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PINO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PEERSEST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VALIDABLE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PASSPORT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BODY-PARSER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JSONWEBTOKEN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BCRYPT</a:t>
          </a:r>
          <a:endParaRPr lang="en-US" sz="1800" kern="1200"/>
        </a:p>
      </dsp:txBody>
      <dsp:txXfrm>
        <a:off x="3343" y="566909"/>
        <a:ext cx="3260200" cy="3063420"/>
      </dsp:txXfrm>
    </dsp:sp>
    <dsp:sp modelId="{380315AE-3A84-4E6D-98E8-4F0D595C4A9F}">
      <dsp:nvSpPr>
        <dsp:cNvPr id="0" name=""/>
        <dsp:cNvSpPr/>
      </dsp:nvSpPr>
      <dsp:spPr>
        <a:xfrm>
          <a:off x="3719971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External services:</a:t>
          </a:r>
          <a:endParaRPr lang="en-US" sz="1800" kern="1200"/>
        </a:p>
      </dsp:txBody>
      <dsp:txXfrm>
        <a:off x="3719971" y="48509"/>
        <a:ext cx="3260200" cy="518400"/>
      </dsp:txXfrm>
    </dsp:sp>
    <dsp:sp modelId="{031AB936-CA68-42AD-8D87-2E47F86A1206}">
      <dsp:nvSpPr>
        <dsp:cNvPr id="0" name=""/>
        <dsp:cNvSpPr/>
      </dsp:nvSpPr>
      <dsp:spPr>
        <a:xfrm>
          <a:off x="3719971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OAUTH2 </a:t>
          </a:r>
          <a:r>
            <a:rPr lang="it-IT" sz="1800" kern="1200">
              <a:latin typeface="Century Gothic" panose="020B0502020202020204"/>
            </a:rPr>
            <a:t>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TRANSLATE 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NEWS FETCHER THAT RETRIEVE RSS FEEDS</a:t>
          </a:r>
          <a:endParaRPr lang="en-US" sz="1800" kern="1200"/>
        </a:p>
      </dsp:txBody>
      <dsp:txXfrm>
        <a:off x="3719971" y="566909"/>
        <a:ext cx="3260200" cy="3063420"/>
      </dsp:txXfrm>
    </dsp:sp>
    <dsp:sp modelId="{F3BFCE3A-B4CB-4029-929F-50C61DE928E8}">
      <dsp:nvSpPr>
        <dsp:cNvPr id="0" name=""/>
        <dsp:cNvSpPr/>
      </dsp:nvSpPr>
      <dsp:spPr>
        <a:xfrm>
          <a:off x="7436600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Testing:</a:t>
          </a:r>
          <a:endParaRPr lang="en-US" sz="1800" kern="1200"/>
        </a:p>
      </dsp:txBody>
      <dsp:txXfrm>
        <a:off x="7436600" y="48509"/>
        <a:ext cx="3260200" cy="518400"/>
      </dsp:txXfrm>
    </dsp:sp>
    <dsp:sp modelId="{BE02F2A1-FA24-4B1A-BBB4-3023C1007F0C}">
      <dsp:nvSpPr>
        <dsp:cNvPr id="0" name=""/>
        <dsp:cNvSpPr/>
      </dsp:nvSpPr>
      <dsp:spPr>
        <a:xfrm>
          <a:off x="7436600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MOCHA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CHAI-HTTP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DOTENV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NYC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NOCK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SINON</a:t>
          </a:r>
          <a:endParaRPr lang="en-US" sz="1800" kern="1200"/>
        </a:p>
      </dsp:txBody>
      <dsp:txXfrm>
        <a:off x="7436600" y="566909"/>
        <a:ext cx="3260200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119023" y="1911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RESTful API</a:t>
          </a:r>
          <a:endParaRPr lang="en-US" sz="2200" kern="1200"/>
        </a:p>
      </dsp:txBody>
      <dsp:txXfrm>
        <a:off x="1119023" y="1911"/>
        <a:ext cx="2720759" cy="968851"/>
      </dsp:txXfrm>
    </dsp:sp>
    <dsp:sp modelId="{267946E3-DBB4-4CBA-BBB0-52098AE28BA9}">
      <dsp:nvSpPr>
        <dsp:cNvPr id="0" name=""/>
        <dsp:cNvSpPr/>
      </dsp:nvSpPr>
      <dsp:spPr>
        <a:xfrm>
          <a:off x="3839782" y="1911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interfaces with a plethora of separated independent microservices to provide echelonews functionalities</a:t>
          </a:r>
          <a:endParaRPr lang="en-US" sz="1100" kern="1200"/>
        </a:p>
      </dsp:txBody>
      <dsp:txXfrm>
        <a:off x="3839782" y="1911"/>
        <a:ext cx="2206350" cy="968851"/>
      </dsp:txXfrm>
    </dsp:sp>
    <dsp:sp modelId="{05967E43-118D-4EE4-BF68-7536307B0D3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119023" y="1212975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Web frontend</a:t>
          </a:r>
          <a:endParaRPr lang="en-US" sz="2200" kern="1200"/>
        </a:p>
      </dsp:txBody>
      <dsp:txXfrm>
        <a:off x="1119023" y="1212975"/>
        <a:ext cx="2720759" cy="968851"/>
      </dsp:txXfrm>
    </dsp:sp>
    <dsp:sp modelId="{84EE8BF5-FF1B-40E7-BCB1-9F739AD603EF}">
      <dsp:nvSpPr>
        <dsp:cNvPr id="0" name=""/>
        <dsp:cNvSpPr/>
      </dsp:nvSpPr>
      <dsp:spPr>
        <a:xfrm>
          <a:off x="3839782" y="1212975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uses the api as it were an external service, being completely separated from the infrastructure</a:t>
          </a:r>
          <a:endParaRPr lang="en-US" sz="1100" kern="1200"/>
        </a:p>
      </dsp:txBody>
      <dsp:txXfrm>
        <a:off x="3839782" y="1212975"/>
        <a:ext cx="2206350" cy="968851"/>
      </dsp:txXfrm>
    </dsp:sp>
    <dsp:sp modelId="{0CA25F3D-C8DE-4C5D-B4A5-A09D081B985F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119023" y="2424039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fetcher</a:t>
          </a:r>
          <a:endParaRPr lang="en-US" sz="2200" kern="1200"/>
        </a:p>
      </dsp:txBody>
      <dsp:txXfrm>
        <a:off x="1119023" y="2424039"/>
        <a:ext cx="2720759" cy="968851"/>
      </dsp:txXfrm>
    </dsp:sp>
    <dsp:sp modelId="{8848BED9-CA49-43C5-A381-EBB4DCE50D5D}">
      <dsp:nvSpPr>
        <dsp:cNvPr id="0" name=""/>
        <dsp:cNvSpPr/>
      </dsp:nvSpPr>
      <dsp:spPr>
        <a:xfrm>
          <a:off x="3839782" y="2424039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Fetch news via the rss protocol ffrom various websites and pass them to the news organizer as a json object.</a:t>
          </a:r>
          <a:endParaRPr lang="en-US" sz="1100" kern="1200"/>
        </a:p>
      </dsp:txBody>
      <dsp:txXfrm>
        <a:off x="3839782" y="2424039"/>
        <a:ext cx="2206350" cy="968851"/>
      </dsp:txXfrm>
    </dsp:sp>
    <dsp:sp modelId="{D6009077-3A4E-4A23-B42A-DA89969110E8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E9602-04AB-4DAA-85DC-5BEA2848EC7F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937F1-93EA-4648-80E1-8AD85A2E186C}">
      <dsp:nvSpPr>
        <dsp:cNvPr id="0" name=""/>
        <dsp:cNvSpPr/>
      </dsp:nvSpPr>
      <dsp:spPr>
        <a:xfrm>
          <a:off x="1119023" y="3635103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organizer</a:t>
          </a:r>
          <a:endParaRPr lang="en-US" sz="2200" kern="1200"/>
        </a:p>
      </dsp:txBody>
      <dsp:txXfrm>
        <a:off x="1119023" y="3635103"/>
        <a:ext cx="2720759" cy="968851"/>
      </dsp:txXfrm>
    </dsp:sp>
    <dsp:sp modelId="{ACB73AA4-24ED-45C2-94C3-42F803077201}">
      <dsp:nvSpPr>
        <dsp:cNvPr id="0" name=""/>
        <dsp:cNvSpPr/>
      </dsp:nvSpPr>
      <dsp:spPr>
        <a:xfrm>
          <a:off x="3839782" y="3635103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Organize news and save them in a permanent data structure offering a simple restful service</a:t>
          </a:r>
          <a:endParaRPr lang="en-US" sz="1100" kern="1200"/>
        </a:p>
      </dsp:txBody>
      <dsp:txXfrm>
        <a:off x="3839782" y="3635103"/>
        <a:ext cx="2206350" cy="9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9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66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1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77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5EC9E0CA-136B-46D7-AF1F-214F119BB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29235" b="14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de-DE" err="1"/>
              <a:t>EcheloNews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latin typeface="Calisto MT"/>
              </a:rPr>
              <a:t>A SIMPLE WAY TO </a:t>
            </a:r>
            <a:r>
              <a:rPr lang="de-DE" sz="2400" dirty="0" err="1">
                <a:latin typeface="Calisto MT"/>
              </a:rPr>
              <a:t>stay</a:t>
            </a:r>
            <a:r>
              <a:rPr lang="de-DE" sz="2400" dirty="0">
                <a:latin typeface="Calisto MT"/>
              </a:rPr>
              <a:t> </a:t>
            </a:r>
            <a:r>
              <a:rPr lang="de-DE" sz="2400" dirty="0" err="1">
                <a:latin typeface="Calisto MT"/>
              </a:rPr>
              <a:t>up</a:t>
            </a:r>
            <a:r>
              <a:rPr lang="de-DE" sz="2400" dirty="0">
                <a:latin typeface="Calisto MT"/>
              </a:rPr>
              <a:t> </a:t>
            </a:r>
            <a:r>
              <a:rPr lang="de-DE" sz="2400" dirty="0" err="1">
                <a:latin typeface="Calisto MT"/>
              </a:rPr>
              <a:t>to</a:t>
            </a:r>
            <a:r>
              <a:rPr lang="de-DE" sz="2400" dirty="0">
                <a:latin typeface="Calisto MT"/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866B2-1C8C-45E4-A82E-EE1F77D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854" y="609600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Architecture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702DA50-2EF6-4B55-AA65-BA41E8B3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854" y="2666999"/>
            <a:ext cx="4588217" cy="321627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Calisto MT"/>
              </a:rPr>
              <a:t>Red edges:</a:t>
            </a:r>
            <a:r>
              <a:rPr lang="en-US" b="1" dirty="0">
                <a:latin typeface="Calisto MT"/>
              </a:rPr>
              <a:t> </a:t>
            </a:r>
            <a:r>
              <a:rPr lang="en-US">
                <a:latin typeface="Calisto MT"/>
              </a:rPr>
              <a:t>external interactions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>
                <a:solidFill>
                  <a:srgbClr val="00B050"/>
                </a:solidFill>
                <a:latin typeface="Calisto MT"/>
              </a:rPr>
              <a:t>Green edges:</a:t>
            </a:r>
            <a:r>
              <a:rPr lang="en-US" b="1" dirty="0">
                <a:latin typeface="Calisto MT"/>
              </a:rPr>
              <a:t> </a:t>
            </a:r>
            <a:r>
              <a:rPr lang="en-US">
                <a:latin typeface="Calisto MT"/>
              </a:rPr>
              <a:t>internal restful calls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>
                <a:solidFill>
                  <a:srgbClr val="F6AFFA"/>
                </a:solidFill>
                <a:latin typeface="Calisto MT"/>
              </a:rPr>
              <a:t>Pink  edges:</a:t>
            </a:r>
            <a:r>
              <a:rPr lang="en-US">
                <a:latin typeface="Calisto MT"/>
              </a:rPr>
              <a:t> internal ampq calls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F4C97887-7055-4757-9107-0A289E38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" b="-3"/>
          <a:stretch/>
        </p:blipFill>
        <p:spPr>
          <a:xfrm>
            <a:off x="514543" y="1101897"/>
            <a:ext cx="6124561" cy="46508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01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55ED-70B1-4F32-8737-C8D44F8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it-IT" sz="3100"/>
              <a:t>Architecture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93ED620-7AD5-4430-9C0A-493135D6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4574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7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89AA9214-4A73-4F9F-8773-2A44DA9C3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05078"/>
              </p:ext>
            </p:extLst>
          </p:nvPr>
        </p:nvGraphicFramePr>
        <p:xfrm>
          <a:off x="745928" y="2301880"/>
          <a:ext cx="10700144" cy="367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5" name="Titolo 1">
            <a:extLst>
              <a:ext uri="{FF2B5EF4-FFF2-40B4-BE49-F238E27FC236}">
                <a16:creationId xmlns:a16="http://schemas.microsoft.com/office/drawing/2014/main" id="{19DFD2AB-CDDB-47F7-BC79-B37C379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212" y="178279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Tecnologies used</a:t>
            </a:r>
          </a:p>
        </p:txBody>
      </p:sp>
    </p:spTree>
    <p:extLst>
      <p:ext uri="{BB962C8B-B14F-4D97-AF65-F5344CB8AC3E}">
        <p14:creationId xmlns:p14="http://schemas.microsoft.com/office/powerpoint/2010/main" val="17711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7341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80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Mesh</vt:lpstr>
      <vt:lpstr>EcheloNews</vt:lpstr>
      <vt:lpstr>Architecture</vt:lpstr>
      <vt:lpstr>Architecture benefits</vt:lpstr>
      <vt:lpstr>Tecnologies used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748</cp:revision>
  <dcterms:created xsi:type="dcterms:W3CDTF">2020-07-08T17:43:30Z</dcterms:created>
  <dcterms:modified xsi:type="dcterms:W3CDTF">2020-07-08T22:48:27Z</dcterms:modified>
</cp:coreProperties>
</file>