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42"/>
  </p:notesMasterIdLst>
  <p:sldIdLst>
    <p:sldId id="256" r:id="rId2"/>
    <p:sldId id="308" r:id="rId3"/>
    <p:sldId id="331" r:id="rId4"/>
    <p:sldId id="310" r:id="rId5"/>
    <p:sldId id="323" r:id="rId6"/>
    <p:sldId id="309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9" r:id="rId15"/>
    <p:sldId id="320" r:id="rId16"/>
    <p:sldId id="321" r:id="rId17"/>
    <p:sldId id="257" r:id="rId18"/>
    <p:sldId id="358" r:id="rId19"/>
    <p:sldId id="325" r:id="rId20"/>
    <p:sldId id="357" r:id="rId21"/>
    <p:sldId id="333" r:id="rId22"/>
    <p:sldId id="356" r:id="rId23"/>
    <p:sldId id="335" r:id="rId24"/>
    <p:sldId id="336" r:id="rId25"/>
    <p:sldId id="337" r:id="rId26"/>
    <p:sldId id="355" r:id="rId27"/>
    <p:sldId id="339" r:id="rId28"/>
    <p:sldId id="340" r:id="rId29"/>
    <p:sldId id="341" r:id="rId30"/>
    <p:sldId id="354" r:id="rId31"/>
    <p:sldId id="343" r:id="rId32"/>
    <p:sldId id="327" r:id="rId33"/>
    <p:sldId id="353" r:id="rId34"/>
    <p:sldId id="345" r:id="rId35"/>
    <p:sldId id="352" r:id="rId36"/>
    <p:sldId id="347" r:id="rId37"/>
    <p:sldId id="351" r:id="rId38"/>
    <p:sldId id="349" r:id="rId39"/>
    <p:sldId id="350" r:id="rId40"/>
    <p:sldId id="359" r:id="rId41"/>
  </p:sldIdLst>
  <p:sldSz cx="9144000" cy="5143500" type="screen16x9"/>
  <p:notesSz cx="6858000" cy="9144000"/>
  <p:embeddedFontLst>
    <p:embeddedFont>
      <p:font typeface="Anton" panose="020B0604020202020204" charset="0"/>
      <p:regular r:id="rId43"/>
    </p:embeddedFont>
    <p:embeddedFont>
      <p:font typeface="Bebas Neue" panose="020B0604020202020204" charset="0"/>
      <p:regular r:id="rId44"/>
    </p:embeddedFont>
    <p:embeddedFont>
      <p:font typeface="Calibri" panose="020F0502020204030204" pitchFamily="34" charset="0"/>
      <p:regular r:id="rId45"/>
      <p:bold r:id="rId46"/>
      <p:italic r:id="rId47"/>
      <p:boldItalic r:id="rId48"/>
    </p:embeddedFont>
    <p:embeddedFont>
      <p:font typeface="Catamaran" panose="020B0604020202020204" charset="0"/>
      <p:regular r:id="rId49"/>
      <p:bold r:id="rId50"/>
    </p:embeddedFont>
    <p:embeddedFont>
      <p:font typeface="DM Sans" panose="020B0604020202020204" charset="0"/>
      <p:regular r:id="rId51"/>
      <p:bold r:id="rId52"/>
      <p:italic r:id="rId53"/>
      <p:boldItalic r:id="rId54"/>
    </p:embeddedFont>
    <p:embeddedFont>
      <p:font typeface="PT Sans" panose="020B0604020202020204" charset="0"/>
      <p:regular r:id="rId55"/>
      <p:bold r:id="rId56"/>
      <p:italic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84FF4D6-9B8F-46DD-93A7-CD1223980EA9}">
  <a:tblStyle styleId="{C84FF4D6-9B8F-46DD-93A7-CD1223980E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6D43A59-91C5-446B-94F8-B0380D319C5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98" autoAdjust="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font" Target="fonts/font16.fnt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2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font" Target="fonts/font1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1835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0950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45528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60999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8344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d1bf8d60a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d1bf8d60a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4373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d1bf8d60a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d1bf8d60a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1044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76607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d1bf8d60a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d1bf8d60a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0210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45610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2851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d1bf8d60a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d1bf8d60a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10046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d1bf8d60a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d1bf8d60a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32287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d1bf8d60a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d1bf8d60a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5923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27951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d1bf8d60a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d1bf8d60a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44392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d1bf8d60a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d1bf8d60a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574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d1bf8d60a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d1bf8d60a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76485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12fc2de9d9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12fc2de9d9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85705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d1bf8d60a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d1bf8d60a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4109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42174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d1bf8d60a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d1bf8d60a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50907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20f41e1924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20f41e19245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5160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d1bf8d60a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d1bf8d60a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56839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09386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d1bf8d60a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d1bf8d60a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84521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28887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d1bf8d60a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d1bf8d60a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69235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d1bf8d60a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d1bf8d60a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20477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d1bf8d60a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d1bf8d60a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3611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3203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7486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2824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1205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1320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5816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 rot="10800000" flipH="1">
            <a:off x="945475" y="3635250"/>
            <a:ext cx="2699775" cy="2633450"/>
            <a:chOff x="661125" y="2751225"/>
            <a:chExt cx="2699775" cy="2633450"/>
          </a:xfrm>
        </p:grpSpPr>
        <p:sp>
          <p:nvSpPr>
            <p:cNvPr id="11" name="Google Shape;11;p2"/>
            <p:cNvSpPr/>
            <p:nvPr/>
          </p:nvSpPr>
          <p:spPr>
            <a:xfrm>
              <a:off x="661125" y="2918175"/>
              <a:ext cx="78450" cy="888175"/>
            </a:xfrm>
            <a:custGeom>
              <a:avLst/>
              <a:gdLst/>
              <a:ahLst/>
              <a:cxnLst/>
              <a:rect l="l" t="t" r="r" b="b"/>
              <a:pathLst>
                <a:path w="3138" h="35527" extrusionOk="0">
                  <a:moveTo>
                    <a:pt x="1429" y="32996"/>
                  </a:moveTo>
                  <a:cubicBezTo>
                    <a:pt x="912" y="33169"/>
                    <a:pt x="534" y="33653"/>
                    <a:pt x="534" y="34228"/>
                  </a:cubicBezTo>
                  <a:cubicBezTo>
                    <a:pt x="534" y="34943"/>
                    <a:pt x="1117" y="35526"/>
                    <a:pt x="1840" y="35526"/>
                  </a:cubicBezTo>
                  <a:cubicBezTo>
                    <a:pt x="2555" y="35526"/>
                    <a:pt x="3138" y="34943"/>
                    <a:pt x="3138" y="34228"/>
                  </a:cubicBezTo>
                  <a:cubicBezTo>
                    <a:pt x="3138" y="33653"/>
                    <a:pt x="2768" y="33169"/>
                    <a:pt x="2243" y="32996"/>
                  </a:cubicBezTo>
                  <a:lnTo>
                    <a:pt x="2243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1429" y="822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66975" y="2751225"/>
              <a:ext cx="245625" cy="1823950"/>
            </a:xfrm>
            <a:custGeom>
              <a:avLst/>
              <a:gdLst/>
              <a:ahLst/>
              <a:cxnLst/>
              <a:rect l="l" t="t" r="r" b="b"/>
              <a:pathLst>
                <a:path w="9825" h="72958" extrusionOk="0">
                  <a:moveTo>
                    <a:pt x="822" y="0"/>
                  </a:moveTo>
                  <a:lnTo>
                    <a:pt x="1" y="0"/>
                  </a:lnTo>
                  <a:lnTo>
                    <a:pt x="1" y="13118"/>
                  </a:lnTo>
                  <a:lnTo>
                    <a:pt x="9003" y="22121"/>
                  </a:lnTo>
                  <a:lnTo>
                    <a:pt x="9003" y="49055"/>
                  </a:lnTo>
                  <a:lnTo>
                    <a:pt x="1627" y="56431"/>
                  </a:lnTo>
                  <a:lnTo>
                    <a:pt x="1627" y="70403"/>
                  </a:lnTo>
                  <a:cubicBezTo>
                    <a:pt x="1085" y="70559"/>
                    <a:pt x="682" y="71052"/>
                    <a:pt x="682" y="71652"/>
                  </a:cubicBezTo>
                  <a:cubicBezTo>
                    <a:pt x="682" y="72366"/>
                    <a:pt x="1266" y="72958"/>
                    <a:pt x="1988" y="72958"/>
                  </a:cubicBezTo>
                  <a:cubicBezTo>
                    <a:pt x="2711" y="72958"/>
                    <a:pt x="3294" y="72366"/>
                    <a:pt x="3294" y="71652"/>
                  </a:cubicBezTo>
                  <a:cubicBezTo>
                    <a:pt x="3294" y="71093"/>
                    <a:pt x="2941" y="70617"/>
                    <a:pt x="2440" y="70436"/>
                  </a:cubicBezTo>
                  <a:lnTo>
                    <a:pt x="2440" y="56768"/>
                  </a:lnTo>
                  <a:lnTo>
                    <a:pt x="9825" y="49392"/>
                  </a:lnTo>
                  <a:lnTo>
                    <a:pt x="9825" y="21784"/>
                  </a:lnTo>
                  <a:lnTo>
                    <a:pt x="822" y="12781"/>
                  </a:lnTo>
                  <a:lnTo>
                    <a:pt x="82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924300" y="2751225"/>
              <a:ext cx="264325" cy="2033625"/>
            </a:xfrm>
            <a:custGeom>
              <a:avLst/>
              <a:gdLst/>
              <a:ahLst/>
              <a:cxnLst/>
              <a:rect l="l" t="t" r="r" b="b"/>
              <a:pathLst>
                <a:path w="10573" h="81345" extrusionOk="0">
                  <a:moveTo>
                    <a:pt x="9751" y="23591"/>
                  </a:moveTo>
                  <a:lnTo>
                    <a:pt x="896" y="23591"/>
                  </a:lnTo>
                  <a:lnTo>
                    <a:pt x="896" y="78806"/>
                  </a:lnTo>
                  <a:cubicBezTo>
                    <a:pt x="370" y="78979"/>
                    <a:pt x="1" y="79463"/>
                    <a:pt x="1" y="80038"/>
                  </a:cubicBezTo>
                  <a:cubicBezTo>
                    <a:pt x="1" y="80753"/>
                    <a:pt x="584" y="81344"/>
                    <a:pt x="1298" y="81344"/>
                  </a:cubicBezTo>
                  <a:cubicBezTo>
                    <a:pt x="2021" y="81344"/>
                    <a:pt x="2605" y="80753"/>
                    <a:pt x="2605" y="80038"/>
                  </a:cubicBezTo>
                  <a:cubicBezTo>
                    <a:pt x="2605" y="79463"/>
                    <a:pt x="2227" y="78979"/>
                    <a:pt x="1709" y="78806"/>
                  </a:cubicBezTo>
                  <a:lnTo>
                    <a:pt x="1709" y="24404"/>
                  </a:lnTo>
                  <a:lnTo>
                    <a:pt x="10572" y="24404"/>
                  </a:lnTo>
                  <a:lnTo>
                    <a:pt x="10572" y="0"/>
                  </a:lnTo>
                  <a:lnTo>
                    <a:pt x="975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1125" y="4193000"/>
              <a:ext cx="136575" cy="1191675"/>
            </a:xfrm>
            <a:custGeom>
              <a:avLst/>
              <a:gdLst/>
              <a:ahLst/>
              <a:cxnLst/>
              <a:rect l="l" t="t" r="r" b="b"/>
              <a:pathLst>
                <a:path w="5463" h="47667" extrusionOk="0">
                  <a:moveTo>
                    <a:pt x="4567" y="45129"/>
                  </a:moveTo>
                  <a:lnTo>
                    <a:pt x="4567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3746" y="822"/>
                  </a:lnTo>
                  <a:lnTo>
                    <a:pt x="3746" y="45129"/>
                  </a:lnTo>
                  <a:cubicBezTo>
                    <a:pt x="3228" y="45301"/>
                    <a:pt x="2850" y="45786"/>
                    <a:pt x="2850" y="46361"/>
                  </a:cubicBezTo>
                  <a:cubicBezTo>
                    <a:pt x="2850" y="47084"/>
                    <a:pt x="3434" y="47667"/>
                    <a:pt x="4157" y="47667"/>
                  </a:cubicBezTo>
                  <a:cubicBezTo>
                    <a:pt x="4879" y="47667"/>
                    <a:pt x="5463" y="47084"/>
                    <a:pt x="5463" y="46361"/>
                  </a:cubicBezTo>
                  <a:cubicBezTo>
                    <a:pt x="5463" y="45786"/>
                    <a:pt x="5085" y="45301"/>
                    <a:pt x="4567" y="451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61125" y="4097725"/>
              <a:ext cx="210700" cy="779125"/>
            </a:xfrm>
            <a:custGeom>
              <a:avLst/>
              <a:gdLst/>
              <a:ahLst/>
              <a:cxnLst/>
              <a:rect l="l" t="t" r="r" b="b"/>
              <a:pathLst>
                <a:path w="8428" h="31165" extrusionOk="0">
                  <a:moveTo>
                    <a:pt x="7532" y="28626"/>
                  </a:moveTo>
                  <a:lnTo>
                    <a:pt x="7532" y="0"/>
                  </a:lnTo>
                  <a:lnTo>
                    <a:pt x="0" y="0"/>
                  </a:lnTo>
                  <a:lnTo>
                    <a:pt x="0" y="813"/>
                  </a:lnTo>
                  <a:lnTo>
                    <a:pt x="6711" y="813"/>
                  </a:lnTo>
                  <a:lnTo>
                    <a:pt x="6711" y="28626"/>
                  </a:lnTo>
                  <a:cubicBezTo>
                    <a:pt x="6194" y="28799"/>
                    <a:pt x="5816" y="29283"/>
                    <a:pt x="5816" y="29858"/>
                  </a:cubicBezTo>
                  <a:cubicBezTo>
                    <a:pt x="5816" y="30581"/>
                    <a:pt x="6399" y="31164"/>
                    <a:pt x="7122" y="31164"/>
                  </a:cubicBezTo>
                  <a:cubicBezTo>
                    <a:pt x="7845" y="31164"/>
                    <a:pt x="8428" y="30581"/>
                    <a:pt x="8428" y="29858"/>
                  </a:cubicBezTo>
                  <a:cubicBezTo>
                    <a:pt x="8428" y="29283"/>
                    <a:pt x="8050" y="28799"/>
                    <a:pt x="7532" y="2862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61125" y="3995450"/>
              <a:ext cx="293250" cy="1116525"/>
            </a:xfrm>
            <a:custGeom>
              <a:avLst/>
              <a:gdLst/>
              <a:ahLst/>
              <a:cxnLst/>
              <a:rect l="l" t="t" r="r" b="b"/>
              <a:pathLst>
                <a:path w="11730" h="44661" extrusionOk="0">
                  <a:moveTo>
                    <a:pt x="10835" y="42122"/>
                  </a:moveTo>
                  <a:lnTo>
                    <a:pt x="10835" y="0"/>
                  </a:lnTo>
                  <a:lnTo>
                    <a:pt x="0" y="0"/>
                  </a:lnTo>
                  <a:lnTo>
                    <a:pt x="0" y="814"/>
                  </a:lnTo>
                  <a:lnTo>
                    <a:pt x="10021" y="814"/>
                  </a:lnTo>
                  <a:lnTo>
                    <a:pt x="10021" y="42122"/>
                  </a:lnTo>
                  <a:cubicBezTo>
                    <a:pt x="9496" y="42295"/>
                    <a:pt x="9126" y="42780"/>
                    <a:pt x="9126" y="43355"/>
                  </a:cubicBezTo>
                  <a:cubicBezTo>
                    <a:pt x="9126" y="44077"/>
                    <a:pt x="9709" y="44661"/>
                    <a:pt x="10424" y="44661"/>
                  </a:cubicBezTo>
                  <a:cubicBezTo>
                    <a:pt x="11147" y="44661"/>
                    <a:pt x="11730" y="44077"/>
                    <a:pt x="11730" y="43355"/>
                  </a:cubicBezTo>
                  <a:cubicBezTo>
                    <a:pt x="11730" y="42780"/>
                    <a:pt x="11352" y="42295"/>
                    <a:pt x="10835" y="4212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61125" y="3906725"/>
              <a:ext cx="388750" cy="833775"/>
            </a:xfrm>
            <a:custGeom>
              <a:avLst/>
              <a:gdLst/>
              <a:ahLst/>
              <a:cxnLst/>
              <a:rect l="l" t="t" r="r" b="b"/>
              <a:pathLst>
                <a:path w="15550" h="33351" extrusionOk="0">
                  <a:moveTo>
                    <a:pt x="14654" y="30812"/>
                  </a:moveTo>
                  <a:lnTo>
                    <a:pt x="14654" y="1"/>
                  </a:lnTo>
                  <a:lnTo>
                    <a:pt x="0" y="1"/>
                  </a:lnTo>
                  <a:lnTo>
                    <a:pt x="0" y="822"/>
                  </a:lnTo>
                  <a:lnTo>
                    <a:pt x="13833" y="822"/>
                  </a:lnTo>
                  <a:lnTo>
                    <a:pt x="13833" y="30812"/>
                  </a:lnTo>
                  <a:cubicBezTo>
                    <a:pt x="13315" y="30985"/>
                    <a:pt x="12946" y="31469"/>
                    <a:pt x="12946" y="32044"/>
                  </a:cubicBezTo>
                  <a:cubicBezTo>
                    <a:pt x="12946" y="32767"/>
                    <a:pt x="13529" y="33350"/>
                    <a:pt x="14243" y="33350"/>
                  </a:cubicBezTo>
                  <a:cubicBezTo>
                    <a:pt x="14966" y="33350"/>
                    <a:pt x="15549" y="32767"/>
                    <a:pt x="15549" y="32044"/>
                  </a:cubicBezTo>
                  <a:cubicBezTo>
                    <a:pt x="15549" y="31469"/>
                    <a:pt x="15172" y="30985"/>
                    <a:pt x="14654" y="3081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61125" y="2832325"/>
              <a:ext cx="487100" cy="2112700"/>
            </a:xfrm>
            <a:custGeom>
              <a:avLst/>
              <a:gdLst/>
              <a:ahLst/>
              <a:cxnLst/>
              <a:rect l="l" t="t" r="r" b="b"/>
              <a:pathLst>
                <a:path w="19484" h="84508" extrusionOk="0">
                  <a:moveTo>
                    <a:pt x="18589" y="81969"/>
                  </a:moveTo>
                  <a:lnTo>
                    <a:pt x="18589" y="39724"/>
                  </a:lnTo>
                  <a:lnTo>
                    <a:pt x="5191" y="39724"/>
                  </a:lnTo>
                  <a:lnTo>
                    <a:pt x="5191" y="1"/>
                  </a:lnTo>
                  <a:lnTo>
                    <a:pt x="0" y="1"/>
                  </a:lnTo>
                  <a:lnTo>
                    <a:pt x="0" y="814"/>
                  </a:lnTo>
                  <a:lnTo>
                    <a:pt x="4370" y="814"/>
                  </a:lnTo>
                  <a:lnTo>
                    <a:pt x="4370" y="40546"/>
                  </a:lnTo>
                  <a:lnTo>
                    <a:pt x="17767" y="40546"/>
                  </a:lnTo>
                  <a:lnTo>
                    <a:pt x="17767" y="81969"/>
                  </a:lnTo>
                  <a:cubicBezTo>
                    <a:pt x="17250" y="82142"/>
                    <a:pt x="16872" y="82626"/>
                    <a:pt x="16872" y="83201"/>
                  </a:cubicBezTo>
                  <a:cubicBezTo>
                    <a:pt x="16872" y="83924"/>
                    <a:pt x="17463" y="84507"/>
                    <a:pt x="18178" y="84507"/>
                  </a:cubicBezTo>
                  <a:cubicBezTo>
                    <a:pt x="18901" y="84507"/>
                    <a:pt x="19484" y="83924"/>
                    <a:pt x="19484" y="83201"/>
                  </a:cubicBezTo>
                  <a:cubicBezTo>
                    <a:pt x="19484" y="82626"/>
                    <a:pt x="19106" y="82142"/>
                    <a:pt x="18589" y="8196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61750" y="2751225"/>
              <a:ext cx="410725" cy="2406750"/>
            </a:xfrm>
            <a:custGeom>
              <a:avLst/>
              <a:gdLst/>
              <a:ahLst/>
              <a:cxnLst/>
              <a:rect l="l" t="t" r="r" b="b"/>
              <a:pathLst>
                <a:path w="16429" h="96270" extrusionOk="0">
                  <a:moveTo>
                    <a:pt x="15533" y="93731"/>
                  </a:moveTo>
                  <a:lnTo>
                    <a:pt x="15533" y="38730"/>
                  </a:lnTo>
                  <a:lnTo>
                    <a:pt x="822" y="38730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9543"/>
                  </a:lnTo>
                  <a:lnTo>
                    <a:pt x="14720" y="39543"/>
                  </a:lnTo>
                  <a:lnTo>
                    <a:pt x="14720" y="93731"/>
                  </a:lnTo>
                  <a:cubicBezTo>
                    <a:pt x="14202" y="93904"/>
                    <a:pt x="13825" y="94388"/>
                    <a:pt x="13825" y="94963"/>
                  </a:cubicBezTo>
                  <a:cubicBezTo>
                    <a:pt x="13825" y="95686"/>
                    <a:pt x="14408" y="96270"/>
                    <a:pt x="15131" y="96270"/>
                  </a:cubicBezTo>
                  <a:cubicBezTo>
                    <a:pt x="15845" y="96270"/>
                    <a:pt x="16429" y="95686"/>
                    <a:pt x="16429" y="94963"/>
                  </a:cubicBezTo>
                  <a:cubicBezTo>
                    <a:pt x="16429" y="94388"/>
                    <a:pt x="16051" y="93904"/>
                    <a:pt x="15533" y="9373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949025" y="2751225"/>
              <a:ext cx="421200" cy="1823950"/>
            </a:xfrm>
            <a:custGeom>
              <a:avLst/>
              <a:gdLst/>
              <a:ahLst/>
              <a:cxnLst/>
              <a:rect l="l" t="t" r="r" b="b"/>
              <a:pathLst>
                <a:path w="16848" h="72958" extrusionOk="0">
                  <a:moveTo>
                    <a:pt x="15952" y="70420"/>
                  </a:moveTo>
                  <a:lnTo>
                    <a:pt x="15952" y="33924"/>
                  </a:lnTo>
                  <a:lnTo>
                    <a:pt x="822" y="33924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4738"/>
                  </a:lnTo>
                  <a:lnTo>
                    <a:pt x="15139" y="34738"/>
                  </a:lnTo>
                  <a:lnTo>
                    <a:pt x="15139" y="70420"/>
                  </a:lnTo>
                  <a:cubicBezTo>
                    <a:pt x="14621" y="70592"/>
                    <a:pt x="14244" y="71077"/>
                    <a:pt x="14244" y="71652"/>
                  </a:cubicBezTo>
                  <a:cubicBezTo>
                    <a:pt x="14244" y="72375"/>
                    <a:pt x="14827" y="72958"/>
                    <a:pt x="15550" y="72958"/>
                  </a:cubicBezTo>
                  <a:cubicBezTo>
                    <a:pt x="16264" y="72958"/>
                    <a:pt x="16847" y="72375"/>
                    <a:pt x="16847" y="71652"/>
                  </a:cubicBezTo>
                  <a:cubicBezTo>
                    <a:pt x="16847" y="71077"/>
                    <a:pt x="16470" y="70592"/>
                    <a:pt x="15952" y="7042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249050" y="2751225"/>
              <a:ext cx="264500" cy="561050"/>
            </a:xfrm>
            <a:custGeom>
              <a:avLst/>
              <a:gdLst/>
              <a:ahLst/>
              <a:cxnLst/>
              <a:rect l="l" t="t" r="r" b="b"/>
              <a:pathLst>
                <a:path w="10580" h="22442" extrusionOk="0">
                  <a:moveTo>
                    <a:pt x="9274" y="22441"/>
                  </a:moveTo>
                  <a:cubicBezTo>
                    <a:pt x="9997" y="22441"/>
                    <a:pt x="10580" y="21850"/>
                    <a:pt x="10580" y="21135"/>
                  </a:cubicBezTo>
                  <a:cubicBezTo>
                    <a:pt x="10580" y="20412"/>
                    <a:pt x="9997" y="19829"/>
                    <a:pt x="9274" y="19829"/>
                  </a:cubicBezTo>
                  <a:cubicBezTo>
                    <a:pt x="8600" y="19829"/>
                    <a:pt x="8050" y="20338"/>
                    <a:pt x="7984" y="20995"/>
                  </a:cubicBezTo>
                  <a:lnTo>
                    <a:pt x="822" y="20995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21817"/>
                  </a:lnTo>
                  <a:lnTo>
                    <a:pt x="8165" y="21817"/>
                  </a:lnTo>
                  <a:cubicBezTo>
                    <a:pt x="8395" y="22187"/>
                    <a:pt x="8806" y="22433"/>
                    <a:pt x="9274" y="224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66325" y="2751225"/>
              <a:ext cx="65325" cy="499650"/>
            </a:xfrm>
            <a:custGeom>
              <a:avLst/>
              <a:gdLst/>
              <a:ahLst/>
              <a:cxnLst/>
              <a:rect l="l" t="t" r="r" b="b"/>
              <a:pathLst>
                <a:path w="2613" h="19986" extrusionOk="0">
                  <a:moveTo>
                    <a:pt x="1718" y="17447"/>
                  </a:moveTo>
                  <a:lnTo>
                    <a:pt x="1718" y="0"/>
                  </a:lnTo>
                  <a:lnTo>
                    <a:pt x="896" y="0"/>
                  </a:lnTo>
                  <a:lnTo>
                    <a:pt x="896" y="17447"/>
                  </a:lnTo>
                  <a:cubicBezTo>
                    <a:pt x="379" y="17619"/>
                    <a:pt x="1" y="18104"/>
                    <a:pt x="1" y="18679"/>
                  </a:cubicBezTo>
                  <a:cubicBezTo>
                    <a:pt x="1" y="19402"/>
                    <a:pt x="584" y="19985"/>
                    <a:pt x="1307" y="19985"/>
                  </a:cubicBezTo>
                  <a:cubicBezTo>
                    <a:pt x="2030" y="19985"/>
                    <a:pt x="2613" y="19402"/>
                    <a:pt x="2613" y="18679"/>
                  </a:cubicBezTo>
                  <a:cubicBezTo>
                    <a:pt x="2613" y="18104"/>
                    <a:pt x="2235" y="17619"/>
                    <a:pt x="1718" y="1744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491225" y="2751225"/>
              <a:ext cx="370275" cy="226925"/>
            </a:xfrm>
            <a:custGeom>
              <a:avLst/>
              <a:gdLst/>
              <a:ahLst/>
              <a:cxnLst/>
              <a:rect l="l" t="t" r="r" b="b"/>
              <a:pathLst>
                <a:path w="14811" h="9077" extrusionOk="0">
                  <a:moveTo>
                    <a:pt x="1306" y="9077"/>
                  </a:moveTo>
                  <a:cubicBezTo>
                    <a:pt x="1881" y="9077"/>
                    <a:pt x="2366" y="8699"/>
                    <a:pt x="2538" y="8181"/>
                  </a:cubicBezTo>
                  <a:lnTo>
                    <a:pt x="14810" y="8181"/>
                  </a:lnTo>
                  <a:lnTo>
                    <a:pt x="14810" y="0"/>
                  </a:lnTo>
                  <a:lnTo>
                    <a:pt x="13989" y="0"/>
                  </a:lnTo>
                  <a:lnTo>
                    <a:pt x="13989" y="7360"/>
                  </a:lnTo>
                  <a:lnTo>
                    <a:pt x="2538" y="7360"/>
                  </a:lnTo>
                  <a:cubicBezTo>
                    <a:pt x="2366" y="6843"/>
                    <a:pt x="1881" y="6465"/>
                    <a:pt x="1306" y="6465"/>
                  </a:cubicBezTo>
                  <a:cubicBezTo>
                    <a:pt x="592" y="6465"/>
                    <a:pt x="0" y="7048"/>
                    <a:pt x="0" y="7771"/>
                  </a:cubicBezTo>
                  <a:cubicBezTo>
                    <a:pt x="0" y="8494"/>
                    <a:pt x="583" y="9077"/>
                    <a:pt x="1306" y="907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491225" y="2751225"/>
              <a:ext cx="298600" cy="123850"/>
            </a:xfrm>
            <a:custGeom>
              <a:avLst/>
              <a:gdLst/>
              <a:ahLst/>
              <a:cxnLst/>
              <a:rect l="l" t="t" r="r" b="b"/>
              <a:pathLst>
                <a:path w="11944" h="4954" extrusionOk="0">
                  <a:moveTo>
                    <a:pt x="1306" y="4953"/>
                  </a:moveTo>
                  <a:cubicBezTo>
                    <a:pt x="1881" y="4953"/>
                    <a:pt x="2366" y="4584"/>
                    <a:pt x="2538" y="4058"/>
                  </a:cubicBezTo>
                  <a:lnTo>
                    <a:pt x="11943" y="4058"/>
                  </a:lnTo>
                  <a:lnTo>
                    <a:pt x="11943" y="0"/>
                  </a:lnTo>
                  <a:lnTo>
                    <a:pt x="11122" y="0"/>
                  </a:lnTo>
                  <a:lnTo>
                    <a:pt x="11122" y="3245"/>
                  </a:lnTo>
                  <a:lnTo>
                    <a:pt x="2538" y="3245"/>
                  </a:lnTo>
                  <a:cubicBezTo>
                    <a:pt x="2366" y="2727"/>
                    <a:pt x="1881" y="2349"/>
                    <a:pt x="1306" y="2349"/>
                  </a:cubicBezTo>
                  <a:cubicBezTo>
                    <a:pt x="592" y="2349"/>
                    <a:pt x="0" y="2933"/>
                    <a:pt x="0" y="3655"/>
                  </a:cubicBezTo>
                  <a:cubicBezTo>
                    <a:pt x="0" y="4370"/>
                    <a:pt x="583" y="4953"/>
                    <a:pt x="1306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328100" y="2751225"/>
              <a:ext cx="333525" cy="123850"/>
            </a:xfrm>
            <a:custGeom>
              <a:avLst/>
              <a:gdLst/>
              <a:ahLst/>
              <a:cxnLst/>
              <a:rect l="l" t="t" r="r" b="b"/>
              <a:pathLst>
                <a:path w="13341" h="4954" extrusionOk="0">
                  <a:moveTo>
                    <a:pt x="1307" y="4953"/>
                  </a:moveTo>
                  <a:cubicBezTo>
                    <a:pt x="1882" y="4953"/>
                    <a:pt x="2366" y="4584"/>
                    <a:pt x="2539" y="4058"/>
                  </a:cubicBezTo>
                  <a:lnTo>
                    <a:pt x="13340" y="4058"/>
                  </a:lnTo>
                  <a:lnTo>
                    <a:pt x="13340" y="0"/>
                  </a:lnTo>
                  <a:lnTo>
                    <a:pt x="12519" y="0"/>
                  </a:lnTo>
                  <a:lnTo>
                    <a:pt x="12519" y="3245"/>
                  </a:lnTo>
                  <a:lnTo>
                    <a:pt x="2539" y="3245"/>
                  </a:lnTo>
                  <a:cubicBezTo>
                    <a:pt x="2366" y="2727"/>
                    <a:pt x="1882" y="2349"/>
                    <a:pt x="1307" y="2349"/>
                  </a:cubicBezTo>
                  <a:cubicBezTo>
                    <a:pt x="584" y="2349"/>
                    <a:pt x="1" y="2933"/>
                    <a:pt x="1" y="3655"/>
                  </a:cubicBezTo>
                  <a:cubicBezTo>
                    <a:pt x="1" y="4370"/>
                    <a:pt x="584" y="4953"/>
                    <a:pt x="1307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45750" y="2751225"/>
              <a:ext cx="421600" cy="1989275"/>
            </a:xfrm>
            <a:custGeom>
              <a:avLst/>
              <a:gdLst/>
              <a:ahLst/>
              <a:cxnLst/>
              <a:rect l="l" t="t" r="r" b="b"/>
              <a:pathLst>
                <a:path w="16864" h="79571" extrusionOk="0">
                  <a:moveTo>
                    <a:pt x="15968" y="77032"/>
                  </a:moveTo>
                  <a:lnTo>
                    <a:pt x="15968" y="29628"/>
                  </a:lnTo>
                  <a:lnTo>
                    <a:pt x="822" y="29628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0442"/>
                  </a:lnTo>
                  <a:lnTo>
                    <a:pt x="15155" y="30442"/>
                  </a:lnTo>
                  <a:lnTo>
                    <a:pt x="15155" y="77032"/>
                  </a:lnTo>
                  <a:cubicBezTo>
                    <a:pt x="14638" y="77205"/>
                    <a:pt x="14260" y="77689"/>
                    <a:pt x="14260" y="78264"/>
                  </a:cubicBezTo>
                  <a:cubicBezTo>
                    <a:pt x="14260" y="78987"/>
                    <a:pt x="14843" y="79570"/>
                    <a:pt x="15566" y="79570"/>
                  </a:cubicBezTo>
                  <a:cubicBezTo>
                    <a:pt x="16280" y="79570"/>
                    <a:pt x="16864" y="78987"/>
                    <a:pt x="16864" y="78264"/>
                  </a:cubicBezTo>
                  <a:cubicBezTo>
                    <a:pt x="16864" y="77689"/>
                    <a:pt x="16486" y="77205"/>
                    <a:pt x="15977" y="770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8675" y="2751225"/>
              <a:ext cx="426350" cy="2248225"/>
            </a:xfrm>
            <a:custGeom>
              <a:avLst/>
              <a:gdLst/>
              <a:ahLst/>
              <a:cxnLst/>
              <a:rect l="l" t="t" r="r" b="b"/>
              <a:pathLst>
                <a:path w="17054" h="89929" extrusionOk="0">
                  <a:moveTo>
                    <a:pt x="16158" y="87398"/>
                  </a:moveTo>
                  <a:lnTo>
                    <a:pt x="16158" y="25226"/>
                  </a:lnTo>
                  <a:lnTo>
                    <a:pt x="822" y="25226"/>
                  </a:lnTo>
                  <a:lnTo>
                    <a:pt x="822" y="0"/>
                  </a:lnTo>
                  <a:lnTo>
                    <a:pt x="1" y="0"/>
                  </a:lnTo>
                  <a:lnTo>
                    <a:pt x="1" y="26039"/>
                  </a:lnTo>
                  <a:lnTo>
                    <a:pt x="15345" y="26039"/>
                  </a:lnTo>
                  <a:lnTo>
                    <a:pt x="15345" y="87398"/>
                  </a:lnTo>
                  <a:cubicBezTo>
                    <a:pt x="14819" y="87571"/>
                    <a:pt x="14449" y="88047"/>
                    <a:pt x="14449" y="88630"/>
                  </a:cubicBezTo>
                  <a:cubicBezTo>
                    <a:pt x="14449" y="89345"/>
                    <a:pt x="15033" y="89928"/>
                    <a:pt x="15747" y="89928"/>
                  </a:cubicBezTo>
                  <a:cubicBezTo>
                    <a:pt x="16470" y="89928"/>
                    <a:pt x="17053" y="89345"/>
                    <a:pt x="17053" y="88630"/>
                  </a:cubicBezTo>
                  <a:cubicBezTo>
                    <a:pt x="17053" y="88047"/>
                    <a:pt x="16676" y="87571"/>
                    <a:pt x="16158" y="873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353975" y="2751225"/>
              <a:ext cx="389575" cy="1484725"/>
            </a:xfrm>
            <a:custGeom>
              <a:avLst/>
              <a:gdLst/>
              <a:ahLst/>
              <a:cxnLst/>
              <a:rect l="l" t="t" r="r" b="b"/>
              <a:pathLst>
                <a:path w="15583" h="59389" extrusionOk="0">
                  <a:moveTo>
                    <a:pt x="14671" y="56850"/>
                  </a:moveTo>
                  <a:lnTo>
                    <a:pt x="14671" y="26022"/>
                  </a:lnTo>
                  <a:lnTo>
                    <a:pt x="822" y="12174"/>
                  </a:lnTo>
                  <a:lnTo>
                    <a:pt x="822" y="7713"/>
                  </a:lnTo>
                  <a:lnTo>
                    <a:pt x="15229" y="7713"/>
                  </a:lnTo>
                  <a:lnTo>
                    <a:pt x="15229" y="0"/>
                  </a:lnTo>
                  <a:lnTo>
                    <a:pt x="14408" y="0"/>
                  </a:lnTo>
                  <a:lnTo>
                    <a:pt x="14408" y="6892"/>
                  </a:lnTo>
                  <a:lnTo>
                    <a:pt x="1" y="6892"/>
                  </a:lnTo>
                  <a:lnTo>
                    <a:pt x="1" y="12510"/>
                  </a:lnTo>
                  <a:lnTo>
                    <a:pt x="13849" y="26359"/>
                  </a:lnTo>
                  <a:lnTo>
                    <a:pt x="13849" y="56858"/>
                  </a:lnTo>
                  <a:cubicBezTo>
                    <a:pt x="13340" y="57031"/>
                    <a:pt x="12979" y="57515"/>
                    <a:pt x="12979" y="58082"/>
                  </a:cubicBezTo>
                  <a:cubicBezTo>
                    <a:pt x="12979" y="58805"/>
                    <a:pt x="13554" y="59388"/>
                    <a:pt x="14277" y="59388"/>
                  </a:cubicBezTo>
                  <a:cubicBezTo>
                    <a:pt x="14999" y="59388"/>
                    <a:pt x="15583" y="58805"/>
                    <a:pt x="15583" y="58082"/>
                  </a:cubicBezTo>
                  <a:cubicBezTo>
                    <a:pt x="15583" y="57499"/>
                    <a:pt x="15197" y="57014"/>
                    <a:pt x="14671" y="5685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502025" y="2751225"/>
              <a:ext cx="382600" cy="1870775"/>
            </a:xfrm>
            <a:custGeom>
              <a:avLst/>
              <a:gdLst/>
              <a:ahLst/>
              <a:cxnLst/>
              <a:rect l="l" t="t" r="r" b="b"/>
              <a:pathLst>
                <a:path w="15304" h="74831" extrusionOk="0">
                  <a:moveTo>
                    <a:pt x="14408" y="72293"/>
                  </a:moveTo>
                  <a:lnTo>
                    <a:pt x="14408" y="24971"/>
                  </a:lnTo>
                  <a:lnTo>
                    <a:pt x="1980" y="12543"/>
                  </a:lnTo>
                  <a:lnTo>
                    <a:pt x="12856" y="12543"/>
                  </a:lnTo>
                  <a:lnTo>
                    <a:pt x="12856" y="0"/>
                  </a:lnTo>
                  <a:lnTo>
                    <a:pt x="12035" y="0"/>
                  </a:lnTo>
                  <a:lnTo>
                    <a:pt x="12035" y="11730"/>
                  </a:lnTo>
                  <a:lnTo>
                    <a:pt x="1" y="11730"/>
                  </a:lnTo>
                  <a:lnTo>
                    <a:pt x="13587" y="25308"/>
                  </a:lnTo>
                  <a:lnTo>
                    <a:pt x="13587" y="72293"/>
                  </a:lnTo>
                  <a:cubicBezTo>
                    <a:pt x="13069" y="72465"/>
                    <a:pt x="12692" y="72950"/>
                    <a:pt x="12692" y="73525"/>
                  </a:cubicBezTo>
                  <a:cubicBezTo>
                    <a:pt x="12692" y="74247"/>
                    <a:pt x="13283" y="74831"/>
                    <a:pt x="13998" y="74831"/>
                  </a:cubicBezTo>
                  <a:cubicBezTo>
                    <a:pt x="14721" y="74831"/>
                    <a:pt x="15304" y="74247"/>
                    <a:pt x="15304" y="73525"/>
                  </a:cubicBezTo>
                  <a:cubicBezTo>
                    <a:pt x="15304" y="72950"/>
                    <a:pt x="14926" y="72465"/>
                    <a:pt x="14408" y="722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5450" y="2751225"/>
              <a:ext cx="288975" cy="1665425"/>
            </a:xfrm>
            <a:custGeom>
              <a:avLst/>
              <a:gdLst/>
              <a:ahLst/>
              <a:cxnLst/>
              <a:rect l="l" t="t" r="r" b="b"/>
              <a:pathLst>
                <a:path w="11559" h="66617" extrusionOk="0">
                  <a:moveTo>
                    <a:pt x="10663" y="64078"/>
                  </a:moveTo>
                  <a:lnTo>
                    <a:pt x="10663" y="24774"/>
                  </a:lnTo>
                  <a:lnTo>
                    <a:pt x="1972" y="16092"/>
                  </a:lnTo>
                  <a:lnTo>
                    <a:pt x="7673" y="16092"/>
                  </a:lnTo>
                  <a:lnTo>
                    <a:pt x="7673" y="0"/>
                  </a:lnTo>
                  <a:lnTo>
                    <a:pt x="6851" y="0"/>
                  </a:lnTo>
                  <a:lnTo>
                    <a:pt x="6851" y="15270"/>
                  </a:lnTo>
                  <a:lnTo>
                    <a:pt x="1" y="15270"/>
                  </a:lnTo>
                  <a:lnTo>
                    <a:pt x="9841" y="25111"/>
                  </a:lnTo>
                  <a:lnTo>
                    <a:pt x="9841" y="64078"/>
                  </a:lnTo>
                  <a:cubicBezTo>
                    <a:pt x="9324" y="64251"/>
                    <a:pt x="8946" y="64736"/>
                    <a:pt x="8946" y="65311"/>
                  </a:cubicBezTo>
                  <a:cubicBezTo>
                    <a:pt x="8946" y="66033"/>
                    <a:pt x="9529" y="66617"/>
                    <a:pt x="10252" y="66617"/>
                  </a:cubicBezTo>
                  <a:cubicBezTo>
                    <a:pt x="10975" y="66617"/>
                    <a:pt x="11558" y="66033"/>
                    <a:pt x="11558" y="65311"/>
                  </a:cubicBezTo>
                  <a:cubicBezTo>
                    <a:pt x="11558" y="64736"/>
                    <a:pt x="11180" y="64251"/>
                    <a:pt x="10663" y="6407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28975" y="2751225"/>
              <a:ext cx="197150" cy="2033425"/>
            </a:xfrm>
            <a:custGeom>
              <a:avLst/>
              <a:gdLst/>
              <a:ahLst/>
              <a:cxnLst/>
              <a:rect l="l" t="t" r="r" b="b"/>
              <a:pathLst>
                <a:path w="7886" h="81337" extrusionOk="0">
                  <a:moveTo>
                    <a:pt x="1684" y="78798"/>
                  </a:moveTo>
                  <a:lnTo>
                    <a:pt x="1684" y="49318"/>
                  </a:lnTo>
                  <a:lnTo>
                    <a:pt x="7886" y="43116"/>
                  </a:lnTo>
                  <a:lnTo>
                    <a:pt x="7886" y="25061"/>
                  </a:lnTo>
                  <a:lnTo>
                    <a:pt x="1339" y="18515"/>
                  </a:lnTo>
                  <a:lnTo>
                    <a:pt x="1339" y="0"/>
                  </a:lnTo>
                  <a:lnTo>
                    <a:pt x="518" y="0"/>
                  </a:lnTo>
                  <a:lnTo>
                    <a:pt x="518" y="18852"/>
                  </a:lnTo>
                  <a:lnTo>
                    <a:pt x="7065" y="25398"/>
                  </a:lnTo>
                  <a:lnTo>
                    <a:pt x="7065" y="42779"/>
                  </a:lnTo>
                  <a:lnTo>
                    <a:pt x="863" y="48981"/>
                  </a:lnTo>
                  <a:lnTo>
                    <a:pt x="863" y="78815"/>
                  </a:lnTo>
                  <a:cubicBezTo>
                    <a:pt x="362" y="78995"/>
                    <a:pt x="0" y="79472"/>
                    <a:pt x="0" y="80038"/>
                  </a:cubicBezTo>
                  <a:cubicBezTo>
                    <a:pt x="0" y="80753"/>
                    <a:pt x="584" y="81336"/>
                    <a:pt x="1307" y="81336"/>
                  </a:cubicBezTo>
                  <a:cubicBezTo>
                    <a:pt x="2021" y="81336"/>
                    <a:pt x="2604" y="80753"/>
                    <a:pt x="2604" y="80038"/>
                  </a:cubicBezTo>
                  <a:cubicBezTo>
                    <a:pt x="2604" y="79447"/>
                    <a:pt x="2218" y="78962"/>
                    <a:pt x="1684" y="787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8075" y="2751225"/>
              <a:ext cx="194275" cy="2304475"/>
            </a:xfrm>
            <a:custGeom>
              <a:avLst/>
              <a:gdLst/>
              <a:ahLst/>
              <a:cxnLst/>
              <a:rect l="l" t="t" r="r" b="b"/>
              <a:pathLst>
                <a:path w="7771" h="92179" extrusionOk="0">
                  <a:moveTo>
                    <a:pt x="1709" y="89641"/>
                  </a:moveTo>
                  <a:lnTo>
                    <a:pt x="1709" y="47133"/>
                  </a:lnTo>
                  <a:lnTo>
                    <a:pt x="7771" y="41071"/>
                  </a:lnTo>
                  <a:lnTo>
                    <a:pt x="7771" y="26540"/>
                  </a:lnTo>
                  <a:lnTo>
                    <a:pt x="1380" y="20149"/>
                  </a:lnTo>
                  <a:lnTo>
                    <a:pt x="1380" y="0"/>
                  </a:lnTo>
                  <a:lnTo>
                    <a:pt x="559" y="0"/>
                  </a:lnTo>
                  <a:lnTo>
                    <a:pt x="559" y="20486"/>
                  </a:lnTo>
                  <a:lnTo>
                    <a:pt x="6949" y="26877"/>
                  </a:lnTo>
                  <a:lnTo>
                    <a:pt x="6949" y="40734"/>
                  </a:lnTo>
                  <a:lnTo>
                    <a:pt x="895" y="46796"/>
                  </a:lnTo>
                  <a:lnTo>
                    <a:pt x="895" y="89641"/>
                  </a:lnTo>
                  <a:cubicBezTo>
                    <a:pt x="370" y="89813"/>
                    <a:pt x="0" y="90298"/>
                    <a:pt x="0" y="90873"/>
                  </a:cubicBezTo>
                  <a:cubicBezTo>
                    <a:pt x="0" y="91596"/>
                    <a:pt x="583" y="92179"/>
                    <a:pt x="1298" y="92179"/>
                  </a:cubicBezTo>
                  <a:cubicBezTo>
                    <a:pt x="2021" y="92179"/>
                    <a:pt x="2604" y="91596"/>
                    <a:pt x="2604" y="90873"/>
                  </a:cubicBezTo>
                  <a:cubicBezTo>
                    <a:pt x="2604" y="90298"/>
                    <a:pt x="2226" y="89813"/>
                    <a:pt x="1709" y="896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216650" y="2751225"/>
              <a:ext cx="202300" cy="2193800"/>
            </a:xfrm>
            <a:custGeom>
              <a:avLst/>
              <a:gdLst/>
              <a:ahLst/>
              <a:cxnLst/>
              <a:rect l="l" t="t" r="r" b="b"/>
              <a:pathLst>
                <a:path w="8092" h="87752" extrusionOk="0">
                  <a:moveTo>
                    <a:pt x="1685" y="85205"/>
                  </a:moveTo>
                  <a:lnTo>
                    <a:pt x="1685" y="52012"/>
                  </a:lnTo>
                  <a:lnTo>
                    <a:pt x="8092" y="45605"/>
                  </a:lnTo>
                  <a:lnTo>
                    <a:pt x="8092" y="23254"/>
                  </a:lnTo>
                  <a:lnTo>
                    <a:pt x="1028" y="16190"/>
                  </a:lnTo>
                  <a:lnTo>
                    <a:pt x="1028" y="0"/>
                  </a:lnTo>
                  <a:lnTo>
                    <a:pt x="206" y="0"/>
                  </a:lnTo>
                  <a:lnTo>
                    <a:pt x="206" y="16535"/>
                  </a:lnTo>
                  <a:lnTo>
                    <a:pt x="7270" y="23591"/>
                  </a:lnTo>
                  <a:lnTo>
                    <a:pt x="7270" y="45268"/>
                  </a:lnTo>
                  <a:lnTo>
                    <a:pt x="863" y="51675"/>
                  </a:lnTo>
                  <a:lnTo>
                    <a:pt x="863" y="85222"/>
                  </a:lnTo>
                  <a:cubicBezTo>
                    <a:pt x="362" y="85402"/>
                    <a:pt x="1" y="85879"/>
                    <a:pt x="1" y="86445"/>
                  </a:cubicBezTo>
                  <a:cubicBezTo>
                    <a:pt x="1" y="87168"/>
                    <a:pt x="584" y="87751"/>
                    <a:pt x="1307" y="87751"/>
                  </a:cubicBezTo>
                  <a:cubicBezTo>
                    <a:pt x="2030" y="87751"/>
                    <a:pt x="2613" y="87168"/>
                    <a:pt x="2613" y="86445"/>
                  </a:cubicBezTo>
                  <a:cubicBezTo>
                    <a:pt x="2613" y="85854"/>
                    <a:pt x="2219" y="85369"/>
                    <a:pt x="1685" y="8520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292025" y="2751225"/>
              <a:ext cx="225100" cy="1702800"/>
            </a:xfrm>
            <a:custGeom>
              <a:avLst/>
              <a:gdLst/>
              <a:ahLst/>
              <a:cxnLst/>
              <a:rect l="l" t="t" r="r" b="b"/>
              <a:pathLst>
                <a:path w="9004" h="68112" extrusionOk="0">
                  <a:moveTo>
                    <a:pt x="2744" y="65606"/>
                  </a:moveTo>
                  <a:lnTo>
                    <a:pt x="2744" y="53909"/>
                  </a:lnTo>
                  <a:lnTo>
                    <a:pt x="9003" y="47650"/>
                  </a:lnTo>
                  <a:lnTo>
                    <a:pt x="9003" y="22597"/>
                  </a:lnTo>
                  <a:lnTo>
                    <a:pt x="822" y="14416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14761"/>
                  </a:lnTo>
                  <a:lnTo>
                    <a:pt x="8182" y="22942"/>
                  </a:lnTo>
                  <a:lnTo>
                    <a:pt x="8182" y="47313"/>
                  </a:lnTo>
                  <a:lnTo>
                    <a:pt x="1931" y="53564"/>
                  </a:lnTo>
                  <a:lnTo>
                    <a:pt x="1931" y="65549"/>
                  </a:lnTo>
                  <a:cubicBezTo>
                    <a:pt x="1372" y="65697"/>
                    <a:pt x="953" y="66206"/>
                    <a:pt x="953" y="66806"/>
                  </a:cubicBezTo>
                  <a:cubicBezTo>
                    <a:pt x="953" y="67528"/>
                    <a:pt x="1536" y="68112"/>
                    <a:pt x="2259" y="68112"/>
                  </a:cubicBezTo>
                  <a:cubicBezTo>
                    <a:pt x="2974" y="68112"/>
                    <a:pt x="3565" y="67528"/>
                    <a:pt x="3565" y="66806"/>
                  </a:cubicBezTo>
                  <a:cubicBezTo>
                    <a:pt x="3565" y="66263"/>
                    <a:pt x="3220" y="65795"/>
                    <a:pt x="2744" y="655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668425" y="2751225"/>
              <a:ext cx="257750" cy="1525575"/>
            </a:xfrm>
            <a:custGeom>
              <a:avLst/>
              <a:gdLst/>
              <a:ahLst/>
              <a:cxnLst/>
              <a:rect l="l" t="t" r="r" b="b"/>
              <a:pathLst>
                <a:path w="10310" h="61023" extrusionOk="0">
                  <a:moveTo>
                    <a:pt x="1709" y="58485"/>
                  </a:moveTo>
                  <a:lnTo>
                    <a:pt x="1709" y="12272"/>
                  </a:lnTo>
                  <a:lnTo>
                    <a:pt x="10310" y="12272"/>
                  </a:lnTo>
                  <a:lnTo>
                    <a:pt x="10310" y="0"/>
                  </a:lnTo>
                  <a:lnTo>
                    <a:pt x="9488" y="0"/>
                  </a:lnTo>
                  <a:lnTo>
                    <a:pt x="9488" y="11451"/>
                  </a:lnTo>
                  <a:lnTo>
                    <a:pt x="896" y="11451"/>
                  </a:lnTo>
                  <a:lnTo>
                    <a:pt x="896" y="58493"/>
                  </a:lnTo>
                  <a:cubicBezTo>
                    <a:pt x="371" y="58665"/>
                    <a:pt x="1" y="59142"/>
                    <a:pt x="1" y="59725"/>
                  </a:cubicBezTo>
                  <a:cubicBezTo>
                    <a:pt x="1" y="60440"/>
                    <a:pt x="584" y="61023"/>
                    <a:pt x="1299" y="61023"/>
                  </a:cubicBezTo>
                  <a:cubicBezTo>
                    <a:pt x="2022" y="61023"/>
                    <a:pt x="2605" y="60440"/>
                    <a:pt x="2605" y="59725"/>
                  </a:cubicBezTo>
                  <a:cubicBezTo>
                    <a:pt x="2605" y="59142"/>
                    <a:pt x="2227" y="58665"/>
                    <a:pt x="1709" y="584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746875" y="2751225"/>
              <a:ext cx="267800" cy="1743875"/>
            </a:xfrm>
            <a:custGeom>
              <a:avLst/>
              <a:gdLst/>
              <a:ahLst/>
              <a:cxnLst/>
              <a:rect l="l" t="t" r="r" b="b"/>
              <a:pathLst>
                <a:path w="10712" h="69755" extrusionOk="0">
                  <a:moveTo>
                    <a:pt x="1717" y="67216"/>
                  </a:moveTo>
                  <a:lnTo>
                    <a:pt x="1717" y="16092"/>
                  </a:lnTo>
                  <a:lnTo>
                    <a:pt x="10712" y="16092"/>
                  </a:lnTo>
                  <a:lnTo>
                    <a:pt x="10712" y="0"/>
                  </a:lnTo>
                  <a:lnTo>
                    <a:pt x="9899" y="0"/>
                  </a:lnTo>
                  <a:lnTo>
                    <a:pt x="9899" y="15270"/>
                  </a:lnTo>
                  <a:lnTo>
                    <a:pt x="896" y="15270"/>
                  </a:lnTo>
                  <a:lnTo>
                    <a:pt x="896" y="67216"/>
                  </a:lnTo>
                  <a:cubicBezTo>
                    <a:pt x="379" y="67389"/>
                    <a:pt x="1" y="67873"/>
                    <a:pt x="1" y="68448"/>
                  </a:cubicBezTo>
                  <a:cubicBezTo>
                    <a:pt x="1" y="69163"/>
                    <a:pt x="584" y="69754"/>
                    <a:pt x="1307" y="69754"/>
                  </a:cubicBezTo>
                  <a:cubicBezTo>
                    <a:pt x="2030" y="69754"/>
                    <a:pt x="2613" y="69163"/>
                    <a:pt x="2613" y="68448"/>
                  </a:cubicBezTo>
                  <a:cubicBezTo>
                    <a:pt x="2613" y="67873"/>
                    <a:pt x="2235" y="67389"/>
                    <a:pt x="1717" y="6721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842375" y="2751225"/>
              <a:ext cx="250750" cy="1627850"/>
            </a:xfrm>
            <a:custGeom>
              <a:avLst/>
              <a:gdLst/>
              <a:ahLst/>
              <a:cxnLst/>
              <a:rect l="l" t="t" r="r" b="b"/>
              <a:pathLst>
                <a:path w="10030" h="65114" extrusionOk="0">
                  <a:moveTo>
                    <a:pt x="1717" y="62575"/>
                  </a:moveTo>
                  <a:lnTo>
                    <a:pt x="1717" y="20043"/>
                  </a:lnTo>
                  <a:lnTo>
                    <a:pt x="10030" y="20043"/>
                  </a:lnTo>
                  <a:lnTo>
                    <a:pt x="10030" y="0"/>
                  </a:lnTo>
                  <a:lnTo>
                    <a:pt x="9216" y="0"/>
                  </a:lnTo>
                  <a:lnTo>
                    <a:pt x="9216" y="19221"/>
                  </a:lnTo>
                  <a:lnTo>
                    <a:pt x="896" y="19221"/>
                  </a:lnTo>
                  <a:lnTo>
                    <a:pt x="896" y="62575"/>
                  </a:lnTo>
                  <a:cubicBezTo>
                    <a:pt x="378" y="62748"/>
                    <a:pt x="0" y="63232"/>
                    <a:pt x="0" y="63807"/>
                  </a:cubicBezTo>
                  <a:cubicBezTo>
                    <a:pt x="0" y="64530"/>
                    <a:pt x="583" y="65113"/>
                    <a:pt x="1306" y="65113"/>
                  </a:cubicBezTo>
                  <a:cubicBezTo>
                    <a:pt x="2029" y="65113"/>
                    <a:pt x="2612" y="64530"/>
                    <a:pt x="2612" y="63807"/>
                  </a:cubicBezTo>
                  <a:cubicBezTo>
                    <a:pt x="2612" y="63232"/>
                    <a:pt x="2234" y="62748"/>
                    <a:pt x="1717" y="6257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227600" y="2751225"/>
              <a:ext cx="65125" cy="1413050"/>
            </a:xfrm>
            <a:custGeom>
              <a:avLst/>
              <a:gdLst/>
              <a:ahLst/>
              <a:cxnLst/>
              <a:rect l="l" t="t" r="r" b="b"/>
              <a:pathLst>
                <a:path w="2605" h="56522" extrusionOk="0">
                  <a:moveTo>
                    <a:pt x="1709" y="53992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53992"/>
                  </a:lnTo>
                  <a:cubicBezTo>
                    <a:pt x="379" y="54164"/>
                    <a:pt x="1" y="54649"/>
                    <a:pt x="1" y="55224"/>
                  </a:cubicBezTo>
                  <a:cubicBezTo>
                    <a:pt x="1" y="55938"/>
                    <a:pt x="584" y="56521"/>
                    <a:pt x="1307" y="56521"/>
                  </a:cubicBezTo>
                  <a:cubicBezTo>
                    <a:pt x="2022" y="56521"/>
                    <a:pt x="2605" y="55938"/>
                    <a:pt x="2605" y="55224"/>
                  </a:cubicBezTo>
                  <a:cubicBezTo>
                    <a:pt x="2605" y="54649"/>
                    <a:pt x="2235" y="54164"/>
                    <a:pt x="1718" y="5399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295775" y="2751225"/>
              <a:ext cx="65125" cy="1089200"/>
            </a:xfrm>
            <a:custGeom>
              <a:avLst/>
              <a:gdLst/>
              <a:ahLst/>
              <a:cxnLst/>
              <a:rect l="l" t="t" r="r" b="b"/>
              <a:pathLst>
                <a:path w="2605" h="43568" extrusionOk="0">
                  <a:moveTo>
                    <a:pt x="1709" y="41038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41038"/>
                  </a:lnTo>
                  <a:cubicBezTo>
                    <a:pt x="379" y="41210"/>
                    <a:pt x="1" y="41695"/>
                    <a:pt x="1" y="42270"/>
                  </a:cubicBezTo>
                  <a:cubicBezTo>
                    <a:pt x="1" y="42985"/>
                    <a:pt x="584" y="43568"/>
                    <a:pt x="1307" y="43568"/>
                  </a:cubicBezTo>
                  <a:cubicBezTo>
                    <a:pt x="2022" y="43568"/>
                    <a:pt x="2605" y="42985"/>
                    <a:pt x="2605" y="42270"/>
                  </a:cubicBezTo>
                  <a:cubicBezTo>
                    <a:pt x="2605" y="41695"/>
                    <a:pt x="2227" y="41210"/>
                    <a:pt x="1709" y="4103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 rot="10800000">
            <a:off x="6915345" y="-12"/>
            <a:ext cx="1548637" cy="3324212"/>
            <a:chOff x="5452016" y="2824589"/>
            <a:chExt cx="689908" cy="1480916"/>
          </a:xfrm>
        </p:grpSpPr>
        <p:sp>
          <p:nvSpPr>
            <p:cNvPr id="41" name="Google Shape;41;p2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avLst/>
              <a:gdLst/>
              <a:ahLst/>
              <a:cxnLst/>
              <a:rect l="l" t="t" r="r" b="b"/>
              <a:pathLst>
                <a:path w="30480" h="3980" extrusionOk="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avLst/>
              <a:gdLst/>
              <a:ahLst/>
              <a:cxnLst/>
              <a:rect l="l" t="t" r="r" b="b"/>
              <a:pathLst>
                <a:path w="34046" h="4208" extrusionOk="0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avLst/>
              <a:gdLst/>
              <a:ahLst/>
              <a:cxnLst/>
              <a:rect l="l" t="t" r="r" b="b"/>
              <a:pathLst>
                <a:path w="28640" h="4279" extrusionOk="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avLst/>
              <a:gdLst/>
              <a:ahLst/>
              <a:cxnLst/>
              <a:rect l="l" t="t" r="r" b="b"/>
              <a:pathLst>
                <a:path w="24362" h="4580" extrusionOk="0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avLst/>
              <a:gdLst/>
              <a:ahLst/>
              <a:cxnLst/>
              <a:rect l="l" t="t" r="r" b="b"/>
              <a:pathLst>
                <a:path w="21509" h="2197" extrusionOk="0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avLst/>
              <a:gdLst/>
              <a:ahLst/>
              <a:cxnLst/>
              <a:rect l="l" t="t" r="r" b="b"/>
              <a:pathLst>
                <a:path w="19969" h="242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avLst/>
              <a:gdLst/>
              <a:ahLst/>
              <a:cxnLst/>
              <a:rect l="l" t="t" r="r" b="b"/>
              <a:pathLst>
                <a:path w="25731" h="2854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avLst/>
              <a:gdLst/>
              <a:ahLst/>
              <a:cxnLst/>
              <a:rect l="l" t="t" r="r" b="b"/>
              <a:pathLst>
                <a:path w="22579" h="3382" extrusionOk="0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avLst/>
              <a:gdLst/>
              <a:ahLst/>
              <a:cxnLst/>
              <a:rect l="l" t="t" r="r" b="b"/>
              <a:pathLst>
                <a:path w="19969" h="386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avLst/>
              <a:gdLst/>
              <a:ahLst/>
              <a:cxnLst/>
              <a:rect l="l" t="t" r="r" b="b"/>
              <a:pathLst>
                <a:path w="16874" h="4109" extrusionOk="0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avLst/>
              <a:gdLst/>
              <a:ahLst/>
              <a:cxnLst/>
              <a:rect l="l" t="t" r="r" b="b"/>
              <a:pathLst>
                <a:path w="10698" h="2497" extrusionOk="0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avLst/>
              <a:gdLst/>
              <a:ahLst/>
              <a:cxnLst/>
              <a:rect l="l" t="t" r="r" b="b"/>
              <a:pathLst>
                <a:path w="9913" h="1783" extrusionOk="0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avLst/>
              <a:gdLst/>
              <a:ahLst/>
              <a:cxnLst/>
              <a:rect l="l" t="t" r="r" b="b"/>
              <a:pathLst>
                <a:path w="14263" h="4037" extrusionOk="0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2"/>
          <p:cNvGrpSpPr/>
          <p:nvPr/>
        </p:nvGrpSpPr>
        <p:grpSpPr>
          <a:xfrm rot="-5400000">
            <a:off x="7189310" y="2653816"/>
            <a:ext cx="298168" cy="3611350"/>
            <a:chOff x="9" y="2835115"/>
            <a:chExt cx="134668" cy="1631069"/>
          </a:xfrm>
        </p:grpSpPr>
        <p:sp>
          <p:nvSpPr>
            <p:cNvPr id="55" name="Google Shape;55;p2"/>
            <p:cNvSpPr/>
            <p:nvPr/>
          </p:nvSpPr>
          <p:spPr>
            <a:xfrm rot="-5400000">
              <a:off x="-655129" y="3676378"/>
              <a:ext cx="1497053" cy="82558"/>
            </a:xfrm>
            <a:custGeom>
              <a:avLst/>
              <a:gdLst/>
              <a:ahLst/>
              <a:cxnLst/>
              <a:rect l="l" t="t" r="r" b="b"/>
              <a:pathLst>
                <a:path w="34417" h="1898" extrusionOk="0">
                  <a:moveTo>
                    <a:pt x="34060" y="0"/>
                  </a:moveTo>
                  <a:cubicBezTo>
                    <a:pt x="33874" y="0"/>
                    <a:pt x="33760" y="57"/>
                    <a:pt x="33703" y="228"/>
                  </a:cubicBezTo>
                  <a:lnTo>
                    <a:pt x="21694" y="228"/>
                  </a:lnTo>
                  <a:lnTo>
                    <a:pt x="20268" y="1655"/>
                  </a:lnTo>
                  <a:lnTo>
                    <a:pt x="0" y="1655"/>
                  </a:lnTo>
                  <a:lnTo>
                    <a:pt x="0" y="1897"/>
                  </a:lnTo>
                  <a:lnTo>
                    <a:pt x="20382" y="1897"/>
                  </a:lnTo>
                  <a:lnTo>
                    <a:pt x="21751" y="471"/>
                  </a:lnTo>
                  <a:lnTo>
                    <a:pt x="33703" y="471"/>
                  </a:lnTo>
                  <a:cubicBezTo>
                    <a:pt x="33760" y="642"/>
                    <a:pt x="33874" y="713"/>
                    <a:pt x="34060" y="713"/>
                  </a:cubicBezTo>
                  <a:cubicBezTo>
                    <a:pt x="34288" y="713"/>
                    <a:pt x="34416" y="585"/>
                    <a:pt x="34416" y="357"/>
                  </a:cubicBezTo>
                  <a:cubicBezTo>
                    <a:pt x="34416" y="114"/>
                    <a:pt x="34288" y="0"/>
                    <a:pt x="3406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-420003" y="3973575"/>
              <a:ext cx="912621" cy="72597"/>
            </a:xfrm>
            <a:custGeom>
              <a:avLst/>
              <a:gdLst/>
              <a:ahLst/>
              <a:cxnLst/>
              <a:rect l="l" t="t" r="r" b="b"/>
              <a:pathLst>
                <a:path w="20981" h="1669" extrusionOk="0">
                  <a:moveTo>
                    <a:pt x="20567" y="0"/>
                  </a:moveTo>
                  <a:cubicBezTo>
                    <a:pt x="20382" y="0"/>
                    <a:pt x="20210" y="185"/>
                    <a:pt x="20210" y="357"/>
                  </a:cubicBezTo>
                  <a:cubicBezTo>
                    <a:pt x="20210" y="414"/>
                    <a:pt x="20210" y="485"/>
                    <a:pt x="20268" y="542"/>
                  </a:cubicBezTo>
                  <a:lnTo>
                    <a:pt x="19383" y="1426"/>
                  </a:lnTo>
                  <a:lnTo>
                    <a:pt x="0" y="1426"/>
                  </a:lnTo>
                  <a:lnTo>
                    <a:pt x="0" y="1669"/>
                  </a:lnTo>
                  <a:lnTo>
                    <a:pt x="19440" y="1669"/>
                  </a:lnTo>
                  <a:lnTo>
                    <a:pt x="20382" y="713"/>
                  </a:lnTo>
                  <a:lnTo>
                    <a:pt x="20567" y="713"/>
                  </a:lnTo>
                  <a:cubicBezTo>
                    <a:pt x="20810" y="713"/>
                    <a:pt x="20981" y="599"/>
                    <a:pt x="20981" y="357"/>
                  </a:cubicBezTo>
                  <a:cubicBezTo>
                    <a:pt x="20981" y="185"/>
                    <a:pt x="20810" y="0"/>
                    <a:pt x="2056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-388076" y="4029078"/>
              <a:ext cx="843156" cy="31057"/>
            </a:xfrm>
            <a:custGeom>
              <a:avLst/>
              <a:gdLst/>
              <a:ahLst/>
              <a:cxnLst/>
              <a:rect l="l" t="t" r="r" b="b"/>
              <a:pathLst>
                <a:path w="19384" h="714" extrusionOk="0">
                  <a:moveTo>
                    <a:pt x="19027" y="1"/>
                  </a:moveTo>
                  <a:cubicBezTo>
                    <a:pt x="18841" y="1"/>
                    <a:pt x="18727" y="72"/>
                    <a:pt x="18670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18670" y="486"/>
                  </a:lnTo>
                  <a:cubicBezTo>
                    <a:pt x="18727" y="657"/>
                    <a:pt x="18841" y="714"/>
                    <a:pt x="19027" y="714"/>
                  </a:cubicBezTo>
                  <a:cubicBezTo>
                    <a:pt x="19198" y="714"/>
                    <a:pt x="19383" y="600"/>
                    <a:pt x="19383" y="357"/>
                  </a:cubicBezTo>
                  <a:cubicBezTo>
                    <a:pt x="19383" y="129"/>
                    <a:pt x="19198" y="1"/>
                    <a:pt x="190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-758457" y="3604107"/>
              <a:ext cx="1631069" cy="93085"/>
            </a:xfrm>
            <a:custGeom>
              <a:avLst/>
              <a:gdLst/>
              <a:ahLst/>
              <a:cxnLst/>
              <a:rect l="l" t="t" r="r" b="b"/>
              <a:pathLst>
                <a:path w="37498" h="2140" extrusionOk="0">
                  <a:moveTo>
                    <a:pt x="37140" y="1"/>
                  </a:moveTo>
                  <a:cubicBezTo>
                    <a:pt x="36969" y="1"/>
                    <a:pt x="36855" y="115"/>
                    <a:pt x="36784" y="243"/>
                  </a:cubicBezTo>
                  <a:lnTo>
                    <a:pt x="21523" y="243"/>
                  </a:lnTo>
                  <a:lnTo>
                    <a:pt x="19911" y="1897"/>
                  </a:lnTo>
                  <a:lnTo>
                    <a:pt x="0" y="1897"/>
                  </a:lnTo>
                  <a:lnTo>
                    <a:pt x="0" y="2140"/>
                  </a:lnTo>
                  <a:lnTo>
                    <a:pt x="20025" y="2140"/>
                  </a:lnTo>
                  <a:lnTo>
                    <a:pt x="21637" y="471"/>
                  </a:lnTo>
                  <a:lnTo>
                    <a:pt x="36784" y="471"/>
                  </a:lnTo>
                  <a:cubicBezTo>
                    <a:pt x="36855" y="657"/>
                    <a:pt x="36969" y="771"/>
                    <a:pt x="37140" y="771"/>
                  </a:cubicBezTo>
                  <a:cubicBezTo>
                    <a:pt x="37326" y="771"/>
                    <a:pt x="37497" y="600"/>
                    <a:pt x="37497" y="357"/>
                  </a:cubicBezTo>
                  <a:cubicBezTo>
                    <a:pt x="37497" y="172"/>
                    <a:pt x="37326" y="1"/>
                    <a:pt x="371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2"/>
          <p:cNvSpPr txBox="1">
            <a:spLocks noGrp="1"/>
          </p:cNvSpPr>
          <p:nvPr>
            <p:ph type="ctrTitle"/>
          </p:nvPr>
        </p:nvSpPr>
        <p:spPr>
          <a:xfrm>
            <a:off x="713225" y="835700"/>
            <a:ext cx="5243700" cy="17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2"/>
          <p:cNvSpPr txBox="1">
            <a:spLocks noGrp="1"/>
          </p:cNvSpPr>
          <p:nvPr>
            <p:ph type="subTitle" idx="1"/>
          </p:nvPr>
        </p:nvSpPr>
        <p:spPr>
          <a:xfrm>
            <a:off x="713225" y="2554100"/>
            <a:ext cx="5243700" cy="36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31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3" name="Google Shape;783;p31"/>
          <p:cNvGrpSpPr/>
          <p:nvPr/>
        </p:nvGrpSpPr>
        <p:grpSpPr>
          <a:xfrm rot="5400000">
            <a:off x="1013603" y="2942924"/>
            <a:ext cx="894897" cy="2922106"/>
            <a:chOff x="6961407" y="2871131"/>
            <a:chExt cx="439278" cy="1434374"/>
          </a:xfrm>
        </p:grpSpPr>
        <p:sp>
          <p:nvSpPr>
            <p:cNvPr id="784" name="Google Shape;784;p31"/>
            <p:cNvSpPr/>
            <p:nvPr/>
          </p:nvSpPr>
          <p:spPr>
            <a:xfrm rot="-5400000">
              <a:off x="6647504" y="3552324"/>
              <a:ext cx="1374825" cy="131536"/>
            </a:xfrm>
            <a:custGeom>
              <a:avLst/>
              <a:gdLst/>
              <a:ahLst/>
              <a:cxnLst/>
              <a:rect l="l" t="t" r="r" b="b"/>
              <a:pathLst>
                <a:path w="31607" h="3024" extrusionOk="0">
                  <a:moveTo>
                    <a:pt x="31193" y="0"/>
                  </a:moveTo>
                  <a:cubicBezTo>
                    <a:pt x="31079" y="0"/>
                    <a:pt x="30893" y="114"/>
                    <a:pt x="30836" y="300"/>
                  </a:cubicBezTo>
                  <a:lnTo>
                    <a:pt x="17287" y="300"/>
                  </a:lnTo>
                  <a:lnTo>
                    <a:pt x="17287" y="2796"/>
                  </a:lnTo>
                  <a:lnTo>
                    <a:pt x="0" y="2796"/>
                  </a:lnTo>
                  <a:lnTo>
                    <a:pt x="0" y="3024"/>
                  </a:lnTo>
                  <a:lnTo>
                    <a:pt x="17529" y="3024"/>
                  </a:lnTo>
                  <a:lnTo>
                    <a:pt x="17529" y="528"/>
                  </a:lnTo>
                  <a:lnTo>
                    <a:pt x="30836" y="528"/>
                  </a:lnTo>
                  <a:cubicBezTo>
                    <a:pt x="30893" y="656"/>
                    <a:pt x="31079" y="770"/>
                    <a:pt x="31193" y="770"/>
                  </a:cubicBezTo>
                  <a:cubicBezTo>
                    <a:pt x="31435" y="770"/>
                    <a:pt x="31607" y="599"/>
                    <a:pt x="31607" y="414"/>
                  </a:cubicBezTo>
                  <a:cubicBezTo>
                    <a:pt x="31607" y="171"/>
                    <a:pt x="31435" y="0"/>
                    <a:pt x="3119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1"/>
            <p:cNvSpPr/>
            <p:nvPr/>
          </p:nvSpPr>
          <p:spPr>
            <a:xfrm rot="-5400000">
              <a:off x="6677278" y="3618071"/>
              <a:ext cx="1230283" cy="144586"/>
            </a:xfrm>
            <a:custGeom>
              <a:avLst/>
              <a:gdLst/>
              <a:ahLst/>
              <a:cxnLst/>
              <a:rect l="l" t="t" r="r" b="b"/>
              <a:pathLst>
                <a:path w="28284" h="3324" extrusionOk="0">
                  <a:moveTo>
                    <a:pt x="27870" y="0"/>
                  </a:moveTo>
                  <a:cubicBezTo>
                    <a:pt x="27741" y="0"/>
                    <a:pt x="27570" y="114"/>
                    <a:pt x="27513" y="228"/>
                  </a:cubicBezTo>
                  <a:lnTo>
                    <a:pt x="16103" y="228"/>
                  </a:lnTo>
                  <a:lnTo>
                    <a:pt x="16103" y="3081"/>
                  </a:lnTo>
                  <a:lnTo>
                    <a:pt x="0" y="3081"/>
                  </a:lnTo>
                  <a:lnTo>
                    <a:pt x="0" y="3324"/>
                  </a:lnTo>
                  <a:lnTo>
                    <a:pt x="16331" y="3324"/>
                  </a:lnTo>
                  <a:lnTo>
                    <a:pt x="16331" y="471"/>
                  </a:lnTo>
                  <a:lnTo>
                    <a:pt x="27513" y="471"/>
                  </a:lnTo>
                  <a:cubicBezTo>
                    <a:pt x="27570" y="656"/>
                    <a:pt x="27741" y="770"/>
                    <a:pt x="27870" y="770"/>
                  </a:cubicBezTo>
                  <a:cubicBezTo>
                    <a:pt x="28098" y="770"/>
                    <a:pt x="28283" y="585"/>
                    <a:pt x="28283" y="357"/>
                  </a:cubicBezTo>
                  <a:cubicBezTo>
                    <a:pt x="28283" y="171"/>
                    <a:pt x="28098" y="0"/>
                    <a:pt x="278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1"/>
            <p:cNvSpPr/>
            <p:nvPr/>
          </p:nvSpPr>
          <p:spPr>
            <a:xfrm rot="-5400000">
              <a:off x="6529931" y="3512306"/>
              <a:ext cx="1434374" cy="152024"/>
            </a:xfrm>
            <a:custGeom>
              <a:avLst/>
              <a:gdLst/>
              <a:ahLst/>
              <a:cxnLst/>
              <a:rect l="l" t="t" r="r" b="b"/>
              <a:pathLst>
                <a:path w="32976" h="3495" extrusionOk="0">
                  <a:moveTo>
                    <a:pt x="32562" y="1"/>
                  </a:moveTo>
                  <a:cubicBezTo>
                    <a:pt x="32448" y="1"/>
                    <a:pt x="32263" y="115"/>
                    <a:pt x="32206" y="286"/>
                  </a:cubicBezTo>
                  <a:lnTo>
                    <a:pt x="14976" y="286"/>
                  </a:lnTo>
                  <a:lnTo>
                    <a:pt x="14976" y="3267"/>
                  </a:lnTo>
                  <a:lnTo>
                    <a:pt x="0" y="3267"/>
                  </a:lnTo>
                  <a:lnTo>
                    <a:pt x="0" y="3495"/>
                  </a:lnTo>
                  <a:lnTo>
                    <a:pt x="15204" y="3495"/>
                  </a:lnTo>
                  <a:lnTo>
                    <a:pt x="15204" y="528"/>
                  </a:lnTo>
                  <a:lnTo>
                    <a:pt x="32206" y="528"/>
                  </a:lnTo>
                  <a:cubicBezTo>
                    <a:pt x="32263" y="642"/>
                    <a:pt x="32448" y="771"/>
                    <a:pt x="32562" y="771"/>
                  </a:cubicBezTo>
                  <a:cubicBezTo>
                    <a:pt x="32805" y="771"/>
                    <a:pt x="32976" y="585"/>
                    <a:pt x="32976" y="414"/>
                  </a:cubicBezTo>
                  <a:cubicBezTo>
                    <a:pt x="32976" y="172"/>
                    <a:pt x="32805" y="1"/>
                    <a:pt x="325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1"/>
            <p:cNvSpPr/>
            <p:nvPr/>
          </p:nvSpPr>
          <p:spPr>
            <a:xfrm rot="-5400000">
              <a:off x="6645331" y="3671116"/>
              <a:ext cx="1098138" cy="170641"/>
            </a:xfrm>
            <a:custGeom>
              <a:avLst/>
              <a:gdLst/>
              <a:ahLst/>
              <a:cxnLst/>
              <a:rect l="l" t="t" r="r" b="b"/>
              <a:pathLst>
                <a:path w="25246" h="3923" extrusionOk="0">
                  <a:moveTo>
                    <a:pt x="24832" y="0"/>
                  </a:moveTo>
                  <a:cubicBezTo>
                    <a:pt x="24718" y="0"/>
                    <a:pt x="24532" y="114"/>
                    <a:pt x="24475" y="285"/>
                  </a:cubicBezTo>
                  <a:lnTo>
                    <a:pt x="13835" y="285"/>
                  </a:lnTo>
                  <a:lnTo>
                    <a:pt x="13835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4078" y="3923"/>
                  </a:lnTo>
                  <a:lnTo>
                    <a:pt x="14078" y="528"/>
                  </a:lnTo>
                  <a:lnTo>
                    <a:pt x="24475" y="528"/>
                  </a:lnTo>
                  <a:cubicBezTo>
                    <a:pt x="24532" y="642"/>
                    <a:pt x="24718" y="770"/>
                    <a:pt x="24832" y="770"/>
                  </a:cubicBezTo>
                  <a:cubicBezTo>
                    <a:pt x="25074" y="770"/>
                    <a:pt x="25245" y="585"/>
                    <a:pt x="25245" y="414"/>
                  </a:cubicBezTo>
                  <a:cubicBezTo>
                    <a:pt x="25245" y="171"/>
                    <a:pt x="25074" y="0"/>
                    <a:pt x="248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1"/>
            <p:cNvSpPr/>
            <p:nvPr/>
          </p:nvSpPr>
          <p:spPr>
            <a:xfrm rot="-5400000">
              <a:off x="6506661" y="3582076"/>
              <a:ext cx="1284264" cy="162594"/>
            </a:xfrm>
            <a:custGeom>
              <a:avLst/>
              <a:gdLst/>
              <a:ahLst/>
              <a:cxnLst/>
              <a:rect l="l" t="t" r="r" b="b"/>
              <a:pathLst>
                <a:path w="29525" h="3738" extrusionOk="0">
                  <a:moveTo>
                    <a:pt x="29111" y="1"/>
                  </a:moveTo>
                  <a:cubicBezTo>
                    <a:pt x="28996" y="1"/>
                    <a:pt x="28811" y="115"/>
                    <a:pt x="28754" y="300"/>
                  </a:cubicBezTo>
                  <a:lnTo>
                    <a:pt x="12708" y="300"/>
                  </a:lnTo>
                  <a:lnTo>
                    <a:pt x="12708" y="3509"/>
                  </a:lnTo>
                  <a:lnTo>
                    <a:pt x="0" y="3509"/>
                  </a:lnTo>
                  <a:lnTo>
                    <a:pt x="0" y="3737"/>
                  </a:lnTo>
                  <a:lnTo>
                    <a:pt x="12951" y="3737"/>
                  </a:lnTo>
                  <a:lnTo>
                    <a:pt x="12951" y="528"/>
                  </a:lnTo>
                  <a:lnTo>
                    <a:pt x="28754" y="528"/>
                  </a:lnTo>
                  <a:cubicBezTo>
                    <a:pt x="28811" y="657"/>
                    <a:pt x="28996" y="771"/>
                    <a:pt x="29111" y="771"/>
                  </a:cubicBezTo>
                  <a:cubicBezTo>
                    <a:pt x="29353" y="771"/>
                    <a:pt x="29524" y="600"/>
                    <a:pt x="29524" y="414"/>
                  </a:cubicBezTo>
                  <a:cubicBezTo>
                    <a:pt x="29524" y="172"/>
                    <a:pt x="29353" y="1"/>
                    <a:pt x="2911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1"/>
            <p:cNvSpPr/>
            <p:nvPr/>
          </p:nvSpPr>
          <p:spPr>
            <a:xfrm rot="-5400000">
              <a:off x="6617711" y="3742147"/>
              <a:ext cx="953596" cy="173120"/>
            </a:xfrm>
            <a:custGeom>
              <a:avLst/>
              <a:gdLst/>
              <a:ahLst/>
              <a:cxnLst/>
              <a:rect l="l" t="t" r="r" b="b"/>
              <a:pathLst>
                <a:path w="21923" h="3980" extrusionOk="0">
                  <a:moveTo>
                    <a:pt x="21566" y="0"/>
                  </a:moveTo>
                  <a:cubicBezTo>
                    <a:pt x="21394" y="0"/>
                    <a:pt x="21209" y="114"/>
                    <a:pt x="21209" y="300"/>
                  </a:cubicBezTo>
                  <a:lnTo>
                    <a:pt x="11168" y="300"/>
                  </a:lnTo>
                  <a:lnTo>
                    <a:pt x="11168" y="3752"/>
                  </a:lnTo>
                  <a:lnTo>
                    <a:pt x="0" y="3752"/>
                  </a:lnTo>
                  <a:lnTo>
                    <a:pt x="0" y="3980"/>
                  </a:lnTo>
                  <a:lnTo>
                    <a:pt x="11410" y="3980"/>
                  </a:lnTo>
                  <a:lnTo>
                    <a:pt x="11410" y="542"/>
                  </a:lnTo>
                  <a:lnTo>
                    <a:pt x="21209" y="542"/>
                  </a:lnTo>
                  <a:cubicBezTo>
                    <a:pt x="21209" y="656"/>
                    <a:pt x="21394" y="771"/>
                    <a:pt x="21566" y="771"/>
                  </a:cubicBezTo>
                  <a:cubicBezTo>
                    <a:pt x="21751" y="771"/>
                    <a:pt x="21922" y="599"/>
                    <a:pt x="21922" y="414"/>
                  </a:cubicBezTo>
                  <a:cubicBezTo>
                    <a:pt x="21922" y="186"/>
                    <a:pt x="21751" y="0"/>
                    <a:pt x="215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1"/>
            <p:cNvSpPr/>
            <p:nvPr/>
          </p:nvSpPr>
          <p:spPr>
            <a:xfrm rot="-5400000">
              <a:off x="6516884" y="3690342"/>
              <a:ext cx="1059686" cy="170641"/>
            </a:xfrm>
            <a:custGeom>
              <a:avLst/>
              <a:gdLst/>
              <a:ahLst/>
              <a:cxnLst/>
              <a:rect l="l" t="t" r="r" b="b"/>
              <a:pathLst>
                <a:path w="24362" h="3923" extrusionOk="0">
                  <a:moveTo>
                    <a:pt x="24004" y="1"/>
                  </a:moveTo>
                  <a:cubicBezTo>
                    <a:pt x="23819" y="1"/>
                    <a:pt x="23648" y="115"/>
                    <a:pt x="23648" y="300"/>
                  </a:cubicBezTo>
                  <a:lnTo>
                    <a:pt x="10098" y="300"/>
                  </a:lnTo>
                  <a:lnTo>
                    <a:pt x="10098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0341" y="3923"/>
                  </a:lnTo>
                  <a:lnTo>
                    <a:pt x="10341" y="543"/>
                  </a:lnTo>
                  <a:lnTo>
                    <a:pt x="23648" y="543"/>
                  </a:lnTo>
                  <a:cubicBezTo>
                    <a:pt x="23648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31"/>
          <p:cNvGrpSpPr/>
          <p:nvPr/>
        </p:nvGrpSpPr>
        <p:grpSpPr>
          <a:xfrm rot="-5400000">
            <a:off x="7956785" y="-950085"/>
            <a:ext cx="947978" cy="3517490"/>
            <a:chOff x="4128096" y="2589445"/>
            <a:chExt cx="465334" cy="1726630"/>
          </a:xfrm>
        </p:grpSpPr>
        <p:sp>
          <p:nvSpPr>
            <p:cNvPr id="792" name="Google Shape;792;p31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avLst/>
              <a:gdLst/>
              <a:ahLst/>
              <a:cxnLst/>
              <a:rect l="l" t="t" r="r" b="b"/>
              <a:pathLst>
                <a:path w="10284" h="885" extrusionOk="0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1"/>
            <p:cNvSpPr/>
            <p:nvPr/>
          </p:nvSpPr>
          <p:spPr>
            <a:xfrm rot="-5400000">
              <a:off x="4258650" y="2857151"/>
              <a:ext cx="602484" cy="67073"/>
            </a:xfrm>
            <a:custGeom>
              <a:avLst/>
              <a:gdLst/>
              <a:ahLst/>
              <a:cxnLst/>
              <a:rect l="l" t="t" r="r" b="b"/>
              <a:pathLst>
                <a:path w="13851" h="1542" extrusionOk="0">
                  <a:moveTo>
                    <a:pt x="13494" y="1"/>
                  </a:moveTo>
                  <a:cubicBezTo>
                    <a:pt x="13322" y="1"/>
                    <a:pt x="13137" y="58"/>
                    <a:pt x="13137" y="243"/>
                  </a:cubicBezTo>
                  <a:lnTo>
                    <a:pt x="1" y="243"/>
                  </a:lnTo>
                  <a:lnTo>
                    <a:pt x="1" y="1541"/>
                  </a:lnTo>
                  <a:lnTo>
                    <a:pt x="243" y="1541"/>
                  </a:lnTo>
                  <a:lnTo>
                    <a:pt x="243" y="472"/>
                  </a:lnTo>
                  <a:lnTo>
                    <a:pt x="13137" y="472"/>
                  </a:lnTo>
                  <a:cubicBezTo>
                    <a:pt x="13137" y="600"/>
                    <a:pt x="13322" y="714"/>
                    <a:pt x="13494" y="714"/>
                  </a:cubicBezTo>
                  <a:cubicBezTo>
                    <a:pt x="13679" y="714"/>
                    <a:pt x="13850" y="543"/>
                    <a:pt x="13850" y="357"/>
                  </a:cubicBezTo>
                  <a:cubicBezTo>
                    <a:pt x="13850" y="115"/>
                    <a:pt x="13679" y="1"/>
                    <a:pt x="1349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1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avLst/>
              <a:gdLst/>
              <a:ahLst/>
              <a:cxnLst/>
              <a:rect l="l" t="t" r="r" b="b"/>
              <a:pathLst>
                <a:path w="9100" h="2426" extrusionOk="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1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avLst/>
              <a:gdLst/>
              <a:ahLst/>
              <a:cxnLst/>
              <a:rect l="l" t="t" r="r" b="b"/>
              <a:pathLst>
                <a:path w="13009" h="3381" extrusionOk="0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1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avLst/>
              <a:gdLst/>
              <a:ahLst/>
              <a:cxnLst/>
              <a:rect l="l" t="t" r="r" b="b"/>
              <a:pathLst>
                <a:path w="9686" h="4508" extrusionOk="0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1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avLst/>
              <a:gdLst/>
              <a:ahLst/>
              <a:cxnLst/>
              <a:rect l="l" t="t" r="r" b="b"/>
              <a:pathLst>
                <a:path w="24548" h="5635" extrusionOk="0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1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avLst/>
              <a:gdLst/>
              <a:ahLst/>
              <a:cxnLst/>
              <a:rect l="l" t="t" r="r" b="b"/>
              <a:pathLst>
                <a:path w="37085" h="4750" extrusionOk="0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1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avLst/>
              <a:gdLst/>
              <a:ahLst/>
              <a:cxnLst/>
              <a:rect l="l" t="t" r="r" b="b"/>
              <a:pathLst>
                <a:path w="30310" h="4879" extrusionOk="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1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avLst/>
              <a:gdLst/>
              <a:ahLst/>
              <a:cxnLst/>
              <a:rect l="l" t="t" r="r" b="b"/>
              <a:pathLst>
                <a:path w="15633" h="3025" extrusionOk="0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1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avLst/>
              <a:gdLst/>
              <a:ahLst/>
              <a:cxnLst/>
              <a:rect l="l" t="t" r="r" b="b"/>
              <a:pathLst>
                <a:path w="32207" h="4879" extrusionOk="0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1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avLst/>
              <a:gdLst/>
              <a:ahLst/>
              <a:cxnLst/>
              <a:rect l="l" t="t" r="r" b="b"/>
              <a:pathLst>
                <a:path w="35245" h="4936" extrusionOk="0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5" name="Google Shape;805;p32"/>
          <p:cNvGrpSpPr/>
          <p:nvPr/>
        </p:nvGrpSpPr>
        <p:grpSpPr>
          <a:xfrm rot="10800000">
            <a:off x="402247" y="-1174644"/>
            <a:ext cx="621971" cy="2700928"/>
            <a:chOff x="4792514" y="2979701"/>
            <a:chExt cx="305307" cy="1325804"/>
          </a:xfrm>
        </p:grpSpPr>
        <p:sp>
          <p:nvSpPr>
            <p:cNvPr id="806" name="Google Shape;806;p32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avLst/>
              <a:gdLst/>
              <a:ahLst/>
              <a:cxnLst/>
              <a:rect l="l" t="t" r="r" b="b"/>
              <a:pathLst>
                <a:path w="29111" h="2555" extrusionOk="0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2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avLst/>
              <a:gdLst/>
              <a:ahLst/>
              <a:cxnLst/>
              <a:rect l="l" t="t" r="r" b="b"/>
              <a:pathLst>
                <a:path w="30480" h="2440" extrusionOk="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2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avLst/>
              <a:gdLst/>
              <a:ahLst/>
              <a:cxnLst/>
              <a:rect l="l" t="t" r="r" b="b"/>
              <a:pathLst>
                <a:path w="27514" h="2312" extrusionOk="0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2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avLst/>
              <a:gdLst/>
              <a:ahLst/>
              <a:cxnLst/>
              <a:rect l="l" t="t" r="r" b="b"/>
              <a:pathLst>
                <a:path w="25731" h="2326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2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avLst/>
              <a:gdLst/>
              <a:ahLst/>
              <a:cxnLst/>
              <a:rect l="l" t="t" r="r" b="b"/>
              <a:pathLst>
                <a:path w="22037" h="714" extrusionOk="0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1" name="Google Shape;811;p32"/>
          <p:cNvGrpSpPr/>
          <p:nvPr/>
        </p:nvGrpSpPr>
        <p:grpSpPr>
          <a:xfrm>
            <a:off x="7456205" y="3275257"/>
            <a:ext cx="974558" cy="3164817"/>
            <a:chOff x="6278982" y="2751992"/>
            <a:chExt cx="478381" cy="1553513"/>
          </a:xfrm>
        </p:grpSpPr>
        <p:sp>
          <p:nvSpPr>
            <p:cNvPr id="812" name="Google Shape;812;p32"/>
            <p:cNvSpPr/>
            <p:nvPr/>
          </p:nvSpPr>
          <p:spPr>
            <a:xfrm rot="-5400000">
              <a:off x="6192439" y="3740581"/>
              <a:ext cx="1059686" cy="70161"/>
            </a:xfrm>
            <a:custGeom>
              <a:avLst/>
              <a:gdLst/>
              <a:ahLst/>
              <a:cxnLst/>
              <a:rect l="l" t="t" r="r" b="b"/>
              <a:pathLst>
                <a:path w="24362" h="1613" extrusionOk="0">
                  <a:moveTo>
                    <a:pt x="0" y="0"/>
                  </a:moveTo>
                  <a:lnTo>
                    <a:pt x="0" y="243"/>
                  </a:lnTo>
                  <a:lnTo>
                    <a:pt x="15917" y="243"/>
                  </a:lnTo>
                  <a:lnTo>
                    <a:pt x="17173" y="1313"/>
                  </a:lnTo>
                  <a:lnTo>
                    <a:pt x="23648" y="1313"/>
                  </a:lnTo>
                  <a:cubicBezTo>
                    <a:pt x="23705" y="1498"/>
                    <a:pt x="23819" y="1612"/>
                    <a:pt x="24004" y="1612"/>
                  </a:cubicBezTo>
                  <a:cubicBezTo>
                    <a:pt x="24176" y="1612"/>
                    <a:pt x="24361" y="1427"/>
                    <a:pt x="24361" y="1199"/>
                  </a:cubicBezTo>
                  <a:cubicBezTo>
                    <a:pt x="24361" y="1013"/>
                    <a:pt x="24176" y="842"/>
                    <a:pt x="24004" y="842"/>
                  </a:cubicBezTo>
                  <a:cubicBezTo>
                    <a:pt x="23819" y="842"/>
                    <a:pt x="23705" y="956"/>
                    <a:pt x="23648" y="1070"/>
                  </a:cubicBezTo>
                  <a:lnTo>
                    <a:pt x="17230" y="1070"/>
                  </a:lnTo>
                  <a:lnTo>
                    <a:pt x="1597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2"/>
            <p:cNvSpPr/>
            <p:nvPr/>
          </p:nvSpPr>
          <p:spPr>
            <a:xfrm rot="-5400000">
              <a:off x="6010359" y="3607522"/>
              <a:ext cx="1325804" cy="70161"/>
            </a:xfrm>
            <a:custGeom>
              <a:avLst/>
              <a:gdLst/>
              <a:ahLst/>
              <a:cxnLst/>
              <a:rect l="l" t="t" r="r" b="b"/>
              <a:pathLst>
                <a:path w="30480" h="1613" extrusionOk="0">
                  <a:moveTo>
                    <a:pt x="0" y="1"/>
                  </a:moveTo>
                  <a:lnTo>
                    <a:pt x="0" y="243"/>
                  </a:lnTo>
                  <a:lnTo>
                    <a:pt x="17173" y="243"/>
                  </a:lnTo>
                  <a:lnTo>
                    <a:pt x="18242" y="1370"/>
                  </a:lnTo>
                  <a:lnTo>
                    <a:pt x="29710" y="1370"/>
                  </a:lnTo>
                  <a:cubicBezTo>
                    <a:pt x="29767" y="1484"/>
                    <a:pt x="29952" y="1612"/>
                    <a:pt x="30066" y="1612"/>
                  </a:cubicBezTo>
                  <a:cubicBezTo>
                    <a:pt x="30309" y="1612"/>
                    <a:pt x="30480" y="1427"/>
                    <a:pt x="30480" y="1256"/>
                  </a:cubicBezTo>
                  <a:cubicBezTo>
                    <a:pt x="30480" y="1013"/>
                    <a:pt x="30309" y="842"/>
                    <a:pt x="30066" y="842"/>
                  </a:cubicBezTo>
                  <a:cubicBezTo>
                    <a:pt x="29952" y="842"/>
                    <a:pt x="29767" y="956"/>
                    <a:pt x="29710" y="1127"/>
                  </a:cubicBezTo>
                  <a:lnTo>
                    <a:pt x="18356" y="1127"/>
                  </a:lnTo>
                  <a:lnTo>
                    <a:pt x="1723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2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avLst/>
              <a:gdLst/>
              <a:ahLst/>
              <a:cxnLst/>
              <a:rect l="l" t="t" r="r" b="b"/>
              <a:pathLst>
                <a:path w="27927" h="1484" extrusionOk="0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2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avLst/>
              <a:gdLst/>
              <a:ahLst/>
              <a:cxnLst/>
              <a:rect l="l" t="t" r="r" b="b"/>
              <a:pathLst>
                <a:path w="29411" h="2140" extrusionOk="0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2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avLst/>
              <a:gdLst/>
              <a:ahLst/>
              <a:cxnLst/>
              <a:rect l="l" t="t" r="r" b="b"/>
              <a:pathLst>
                <a:path w="31607" h="2440" extrusionOk="0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2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avLst/>
              <a:gdLst/>
              <a:ahLst/>
              <a:cxnLst/>
              <a:rect l="l" t="t" r="r" b="b"/>
              <a:pathLst>
                <a:path w="35715" h="2854" extrusionOk="0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2"/>
            <p:cNvSpPr/>
            <p:nvPr/>
          </p:nvSpPr>
          <p:spPr>
            <a:xfrm rot="-5400000">
              <a:off x="5790418" y="3674835"/>
              <a:ext cx="1119234" cy="142106"/>
            </a:xfrm>
            <a:custGeom>
              <a:avLst/>
              <a:gdLst/>
              <a:ahLst/>
              <a:cxnLst/>
              <a:rect l="l" t="t" r="r" b="b"/>
              <a:pathLst>
                <a:path w="25731" h="3267" extrusionOk="0">
                  <a:moveTo>
                    <a:pt x="25374" y="1"/>
                  </a:moveTo>
                  <a:cubicBezTo>
                    <a:pt x="25188" y="1"/>
                    <a:pt x="25074" y="115"/>
                    <a:pt x="25017" y="243"/>
                  </a:cubicBezTo>
                  <a:lnTo>
                    <a:pt x="17044" y="243"/>
                  </a:lnTo>
                  <a:lnTo>
                    <a:pt x="17044" y="3038"/>
                  </a:lnTo>
                  <a:lnTo>
                    <a:pt x="0" y="3038"/>
                  </a:lnTo>
                  <a:lnTo>
                    <a:pt x="0" y="3267"/>
                  </a:lnTo>
                  <a:lnTo>
                    <a:pt x="17287" y="3267"/>
                  </a:lnTo>
                  <a:lnTo>
                    <a:pt x="17287" y="471"/>
                  </a:lnTo>
                  <a:lnTo>
                    <a:pt x="25017" y="471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2"/>
            <p:cNvSpPr/>
            <p:nvPr/>
          </p:nvSpPr>
          <p:spPr>
            <a:xfrm rot="-5400000">
              <a:off x="6430370" y="3978513"/>
              <a:ext cx="620405" cy="33580"/>
            </a:xfrm>
            <a:custGeom>
              <a:avLst/>
              <a:gdLst/>
              <a:ahLst/>
              <a:cxnLst/>
              <a:rect l="l" t="t" r="r" b="b"/>
              <a:pathLst>
                <a:path w="14263" h="772" extrusionOk="0">
                  <a:moveTo>
                    <a:pt x="13906" y="1"/>
                  </a:moveTo>
                  <a:cubicBezTo>
                    <a:pt x="13721" y="1"/>
                    <a:pt x="13607" y="115"/>
                    <a:pt x="13550" y="229"/>
                  </a:cubicBezTo>
                  <a:lnTo>
                    <a:pt x="0" y="229"/>
                  </a:lnTo>
                  <a:lnTo>
                    <a:pt x="0" y="472"/>
                  </a:lnTo>
                  <a:lnTo>
                    <a:pt x="13550" y="472"/>
                  </a:lnTo>
                  <a:cubicBezTo>
                    <a:pt x="13607" y="657"/>
                    <a:pt x="13721" y="771"/>
                    <a:pt x="13906" y="771"/>
                  </a:cubicBezTo>
                  <a:cubicBezTo>
                    <a:pt x="14078" y="771"/>
                    <a:pt x="14263" y="586"/>
                    <a:pt x="14263" y="358"/>
                  </a:cubicBezTo>
                  <a:cubicBezTo>
                    <a:pt x="14263" y="172"/>
                    <a:pt x="14078" y="1"/>
                    <a:pt x="139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2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avLst/>
              <a:gdLst/>
              <a:ahLst/>
              <a:cxnLst/>
              <a:rect l="l" t="t" r="r" b="b"/>
              <a:pathLst>
                <a:path w="33575" h="1428" extrusionOk="0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3"/>
          <p:cNvGrpSpPr/>
          <p:nvPr/>
        </p:nvGrpSpPr>
        <p:grpSpPr>
          <a:xfrm rot="10800000">
            <a:off x="6929878" y="-11"/>
            <a:ext cx="1346494" cy="2890304"/>
            <a:chOff x="5452016" y="2824589"/>
            <a:chExt cx="689908" cy="1480916"/>
          </a:xfrm>
        </p:grpSpPr>
        <p:sp>
          <p:nvSpPr>
            <p:cNvPr id="64" name="Google Shape;64;p3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avLst/>
              <a:gdLst/>
              <a:ahLst/>
              <a:cxnLst/>
              <a:rect l="l" t="t" r="r" b="b"/>
              <a:pathLst>
                <a:path w="30480" h="3980" extrusionOk="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avLst/>
              <a:gdLst/>
              <a:ahLst/>
              <a:cxnLst/>
              <a:rect l="l" t="t" r="r" b="b"/>
              <a:pathLst>
                <a:path w="34046" h="4208" extrusionOk="0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avLst/>
              <a:gdLst/>
              <a:ahLst/>
              <a:cxnLst/>
              <a:rect l="l" t="t" r="r" b="b"/>
              <a:pathLst>
                <a:path w="28640" h="4279" extrusionOk="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avLst/>
              <a:gdLst/>
              <a:ahLst/>
              <a:cxnLst/>
              <a:rect l="l" t="t" r="r" b="b"/>
              <a:pathLst>
                <a:path w="24362" h="4580" extrusionOk="0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avLst/>
              <a:gdLst/>
              <a:ahLst/>
              <a:cxnLst/>
              <a:rect l="l" t="t" r="r" b="b"/>
              <a:pathLst>
                <a:path w="21509" h="2197" extrusionOk="0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avLst/>
              <a:gdLst/>
              <a:ahLst/>
              <a:cxnLst/>
              <a:rect l="l" t="t" r="r" b="b"/>
              <a:pathLst>
                <a:path w="19969" h="242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avLst/>
              <a:gdLst/>
              <a:ahLst/>
              <a:cxnLst/>
              <a:rect l="l" t="t" r="r" b="b"/>
              <a:pathLst>
                <a:path w="25731" h="2854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avLst/>
              <a:gdLst/>
              <a:ahLst/>
              <a:cxnLst/>
              <a:rect l="l" t="t" r="r" b="b"/>
              <a:pathLst>
                <a:path w="22579" h="3382" extrusionOk="0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avLst/>
              <a:gdLst/>
              <a:ahLst/>
              <a:cxnLst/>
              <a:rect l="l" t="t" r="r" b="b"/>
              <a:pathLst>
                <a:path w="19969" h="386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avLst/>
              <a:gdLst/>
              <a:ahLst/>
              <a:cxnLst/>
              <a:rect l="l" t="t" r="r" b="b"/>
              <a:pathLst>
                <a:path w="16874" h="4109" extrusionOk="0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avLst/>
              <a:gdLst/>
              <a:ahLst/>
              <a:cxnLst/>
              <a:rect l="l" t="t" r="r" b="b"/>
              <a:pathLst>
                <a:path w="10698" h="2497" extrusionOk="0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avLst/>
              <a:gdLst/>
              <a:ahLst/>
              <a:cxnLst/>
              <a:rect l="l" t="t" r="r" b="b"/>
              <a:pathLst>
                <a:path w="9913" h="1783" extrusionOk="0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avLst/>
              <a:gdLst/>
              <a:ahLst/>
              <a:cxnLst/>
              <a:rect l="l" t="t" r="r" b="b"/>
              <a:pathLst>
                <a:path w="14263" h="4037" extrusionOk="0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77;p3"/>
          <p:cNvGrpSpPr/>
          <p:nvPr/>
        </p:nvGrpSpPr>
        <p:grpSpPr>
          <a:xfrm>
            <a:off x="7730592" y="1737649"/>
            <a:ext cx="948056" cy="3405808"/>
            <a:chOff x="8623429" y="2586962"/>
            <a:chExt cx="478381" cy="1718543"/>
          </a:xfrm>
        </p:grpSpPr>
        <p:sp>
          <p:nvSpPr>
            <p:cNvPr id="78" name="Google Shape;78;p3"/>
            <p:cNvSpPr/>
            <p:nvPr/>
          </p:nvSpPr>
          <p:spPr>
            <a:xfrm rot="-5400000">
              <a:off x="8267028" y="3481249"/>
              <a:ext cx="1527458" cy="121054"/>
            </a:xfrm>
            <a:custGeom>
              <a:avLst/>
              <a:gdLst/>
              <a:ahLst/>
              <a:cxnLst/>
              <a:rect l="l" t="t" r="r" b="b"/>
              <a:pathLst>
                <a:path w="35116" h="2783" extrusionOk="0">
                  <a:moveTo>
                    <a:pt x="18185" y="1"/>
                  </a:moveTo>
                  <a:lnTo>
                    <a:pt x="15917" y="2254"/>
                  </a:lnTo>
                  <a:lnTo>
                    <a:pt x="0" y="2254"/>
                  </a:lnTo>
                  <a:lnTo>
                    <a:pt x="0" y="2497"/>
                  </a:lnTo>
                  <a:lnTo>
                    <a:pt x="16046" y="2497"/>
                  </a:lnTo>
                  <a:lnTo>
                    <a:pt x="18299" y="229"/>
                  </a:lnTo>
                  <a:lnTo>
                    <a:pt x="22878" y="229"/>
                  </a:lnTo>
                  <a:lnTo>
                    <a:pt x="25131" y="2497"/>
                  </a:lnTo>
                  <a:lnTo>
                    <a:pt x="34402" y="2497"/>
                  </a:lnTo>
                  <a:cubicBezTo>
                    <a:pt x="34459" y="2668"/>
                    <a:pt x="34588" y="2782"/>
                    <a:pt x="34759" y="2782"/>
                  </a:cubicBezTo>
                  <a:cubicBezTo>
                    <a:pt x="35001" y="2782"/>
                    <a:pt x="35115" y="2611"/>
                    <a:pt x="35115" y="2368"/>
                  </a:cubicBezTo>
                  <a:cubicBezTo>
                    <a:pt x="35115" y="2197"/>
                    <a:pt x="35001" y="2012"/>
                    <a:pt x="34759" y="2012"/>
                  </a:cubicBezTo>
                  <a:cubicBezTo>
                    <a:pt x="34588" y="2012"/>
                    <a:pt x="34459" y="2140"/>
                    <a:pt x="34402" y="2254"/>
                  </a:cubicBezTo>
                  <a:lnTo>
                    <a:pt x="25245" y="2254"/>
                  </a:lnTo>
                  <a:lnTo>
                    <a:pt x="22935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 rot="-5400000">
              <a:off x="8122184" y="3470418"/>
              <a:ext cx="1506971" cy="163203"/>
            </a:xfrm>
            <a:custGeom>
              <a:avLst/>
              <a:gdLst/>
              <a:ahLst/>
              <a:cxnLst/>
              <a:rect l="l" t="t" r="r" b="b"/>
              <a:pathLst>
                <a:path w="34645" h="3752" extrusionOk="0">
                  <a:moveTo>
                    <a:pt x="14135" y="0"/>
                  </a:moveTo>
                  <a:lnTo>
                    <a:pt x="14135" y="3509"/>
                  </a:lnTo>
                  <a:lnTo>
                    <a:pt x="0" y="3509"/>
                  </a:lnTo>
                  <a:lnTo>
                    <a:pt x="0" y="3751"/>
                  </a:lnTo>
                  <a:lnTo>
                    <a:pt x="14377" y="3751"/>
                  </a:lnTo>
                  <a:lnTo>
                    <a:pt x="14377" y="243"/>
                  </a:lnTo>
                  <a:lnTo>
                    <a:pt x="24832" y="243"/>
                  </a:lnTo>
                  <a:lnTo>
                    <a:pt x="27684" y="3095"/>
                  </a:lnTo>
                  <a:lnTo>
                    <a:pt x="33874" y="3095"/>
                  </a:lnTo>
                  <a:cubicBezTo>
                    <a:pt x="33931" y="3209"/>
                    <a:pt x="34103" y="3338"/>
                    <a:pt x="34231" y="3338"/>
                  </a:cubicBezTo>
                  <a:cubicBezTo>
                    <a:pt x="34459" y="3338"/>
                    <a:pt x="34645" y="3152"/>
                    <a:pt x="34645" y="2910"/>
                  </a:cubicBezTo>
                  <a:cubicBezTo>
                    <a:pt x="34645" y="2739"/>
                    <a:pt x="34459" y="2553"/>
                    <a:pt x="34231" y="2553"/>
                  </a:cubicBezTo>
                  <a:cubicBezTo>
                    <a:pt x="34046" y="2553"/>
                    <a:pt x="33931" y="2682"/>
                    <a:pt x="33874" y="2853"/>
                  </a:cubicBezTo>
                  <a:lnTo>
                    <a:pt x="27741" y="2853"/>
                  </a:lnTo>
                  <a:lnTo>
                    <a:pt x="2496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 rot="-5400000">
              <a:off x="8039648" y="3426986"/>
              <a:ext cx="1578959" cy="178079"/>
            </a:xfrm>
            <a:custGeom>
              <a:avLst/>
              <a:gdLst/>
              <a:ahLst/>
              <a:cxnLst/>
              <a:rect l="l" t="t" r="r" b="b"/>
              <a:pathLst>
                <a:path w="36300" h="4094" extrusionOk="0">
                  <a:moveTo>
                    <a:pt x="13193" y="0"/>
                  </a:moveTo>
                  <a:lnTo>
                    <a:pt x="13193" y="3866"/>
                  </a:lnTo>
                  <a:lnTo>
                    <a:pt x="0" y="3866"/>
                  </a:lnTo>
                  <a:lnTo>
                    <a:pt x="0" y="4094"/>
                  </a:lnTo>
                  <a:lnTo>
                    <a:pt x="13421" y="4094"/>
                  </a:lnTo>
                  <a:lnTo>
                    <a:pt x="13421" y="228"/>
                  </a:lnTo>
                  <a:lnTo>
                    <a:pt x="25488" y="228"/>
                  </a:lnTo>
                  <a:lnTo>
                    <a:pt x="28397" y="3152"/>
                  </a:lnTo>
                  <a:lnTo>
                    <a:pt x="35586" y="3152"/>
                  </a:lnTo>
                  <a:cubicBezTo>
                    <a:pt x="35657" y="3266"/>
                    <a:pt x="35771" y="3381"/>
                    <a:pt x="35942" y="3381"/>
                  </a:cubicBezTo>
                  <a:cubicBezTo>
                    <a:pt x="36185" y="3381"/>
                    <a:pt x="36299" y="3266"/>
                    <a:pt x="36299" y="3024"/>
                  </a:cubicBezTo>
                  <a:cubicBezTo>
                    <a:pt x="36299" y="2853"/>
                    <a:pt x="36185" y="2667"/>
                    <a:pt x="35942" y="2667"/>
                  </a:cubicBezTo>
                  <a:cubicBezTo>
                    <a:pt x="35771" y="2667"/>
                    <a:pt x="35657" y="2724"/>
                    <a:pt x="35586" y="2910"/>
                  </a:cubicBezTo>
                  <a:lnTo>
                    <a:pt x="28454" y="2910"/>
                  </a:lnTo>
                  <a:lnTo>
                    <a:pt x="2560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 rot="-5400000">
              <a:off x="8073163" y="3501432"/>
              <a:ext cx="1413930" cy="194216"/>
            </a:xfrm>
            <a:custGeom>
              <a:avLst/>
              <a:gdLst/>
              <a:ahLst/>
              <a:cxnLst/>
              <a:rect l="l" t="t" r="r" b="b"/>
              <a:pathLst>
                <a:path w="32506" h="4465" extrusionOk="0">
                  <a:moveTo>
                    <a:pt x="12238" y="0"/>
                  </a:moveTo>
                  <a:lnTo>
                    <a:pt x="12238" y="4222"/>
                  </a:lnTo>
                  <a:lnTo>
                    <a:pt x="0" y="4222"/>
                  </a:lnTo>
                  <a:lnTo>
                    <a:pt x="0" y="4464"/>
                  </a:lnTo>
                  <a:lnTo>
                    <a:pt x="12480" y="4464"/>
                  </a:lnTo>
                  <a:lnTo>
                    <a:pt x="12480" y="243"/>
                  </a:lnTo>
                  <a:lnTo>
                    <a:pt x="26258" y="243"/>
                  </a:lnTo>
                  <a:lnTo>
                    <a:pt x="29353" y="3323"/>
                  </a:lnTo>
                  <a:lnTo>
                    <a:pt x="31792" y="3323"/>
                  </a:lnTo>
                  <a:cubicBezTo>
                    <a:pt x="31849" y="3452"/>
                    <a:pt x="31963" y="3566"/>
                    <a:pt x="32149" y="3566"/>
                  </a:cubicBezTo>
                  <a:cubicBezTo>
                    <a:pt x="32377" y="3566"/>
                    <a:pt x="32505" y="3395"/>
                    <a:pt x="32505" y="3209"/>
                  </a:cubicBezTo>
                  <a:cubicBezTo>
                    <a:pt x="32505" y="2967"/>
                    <a:pt x="32377" y="2796"/>
                    <a:pt x="32149" y="2796"/>
                  </a:cubicBezTo>
                  <a:cubicBezTo>
                    <a:pt x="31963" y="2796"/>
                    <a:pt x="31849" y="2910"/>
                    <a:pt x="31792" y="3095"/>
                  </a:cubicBezTo>
                  <a:lnTo>
                    <a:pt x="29467" y="3095"/>
                  </a:lnTo>
                  <a:lnTo>
                    <a:pt x="2638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 rot="-5400000">
              <a:off x="8472362" y="4017291"/>
              <a:ext cx="439281" cy="137148"/>
            </a:xfrm>
            <a:custGeom>
              <a:avLst/>
              <a:gdLst/>
              <a:ahLst/>
              <a:cxnLst/>
              <a:rect l="l" t="t" r="r" b="b"/>
              <a:pathLst>
                <a:path w="10099" h="3153" extrusionOk="0">
                  <a:moveTo>
                    <a:pt x="9742" y="1"/>
                  </a:moveTo>
                  <a:cubicBezTo>
                    <a:pt x="9499" y="1"/>
                    <a:pt x="9328" y="186"/>
                    <a:pt x="9328" y="357"/>
                  </a:cubicBezTo>
                  <a:cubicBezTo>
                    <a:pt x="9328" y="543"/>
                    <a:pt x="9442" y="714"/>
                    <a:pt x="9628" y="714"/>
                  </a:cubicBezTo>
                  <a:lnTo>
                    <a:pt x="9628" y="2910"/>
                  </a:lnTo>
                  <a:lnTo>
                    <a:pt x="0" y="2910"/>
                  </a:lnTo>
                  <a:lnTo>
                    <a:pt x="0" y="3153"/>
                  </a:lnTo>
                  <a:lnTo>
                    <a:pt x="9856" y="3153"/>
                  </a:lnTo>
                  <a:lnTo>
                    <a:pt x="9856" y="714"/>
                  </a:lnTo>
                  <a:cubicBezTo>
                    <a:pt x="9984" y="714"/>
                    <a:pt x="10098" y="543"/>
                    <a:pt x="10098" y="357"/>
                  </a:cubicBezTo>
                  <a:cubicBezTo>
                    <a:pt x="10098" y="186"/>
                    <a:pt x="9913" y="1"/>
                    <a:pt x="974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 rot="-5400000">
              <a:off x="8472688" y="3978513"/>
              <a:ext cx="477733" cy="176252"/>
            </a:xfrm>
            <a:custGeom>
              <a:avLst/>
              <a:gdLst/>
              <a:ahLst/>
              <a:cxnLst/>
              <a:rect l="l" t="t" r="r" b="b"/>
              <a:pathLst>
                <a:path w="10983" h="4052" extrusionOk="0">
                  <a:moveTo>
                    <a:pt x="10569" y="1"/>
                  </a:moveTo>
                  <a:cubicBezTo>
                    <a:pt x="10398" y="1"/>
                    <a:pt x="10212" y="186"/>
                    <a:pt x="10212" y="357"/>
                  </a:cubicBezTo>
                  <a:cubicBezTo>
                    <a:pt x="10212" y="543"/>
                    <a:pt x="10341" y="714"/>
                    <a:pt x="10455" y="714"/>
                  </a:cubicBezTo>
                  <a:lnTo>
                    <a:pt x="10455" y="3809"/>
                  </a:lnTo>
                  <a:lnTo>
                    <a:pt x="0" y="3809"/>
                  </a:lnTo>
                  <a:lnTo>
                    <a:pt x="0" y="4052"/>
                  </a:lnTo>
                  <a:lnTo>
                    <a:pt x="10697" y="4052"/>
                  </a:lnTo>
                  <a:lnTo>
                    <a:pt x="10697" y="714"/>
                  </a:lnTo>
                  <a:cubicBezTo>
                    <a:pt x="10868" y="714"/>
                    <a:pt x="10983" y="543"/>
                    <a:pt x="10983" y="357"/>
                  </a:cubicBezTo>
                  <a:cubicBezTo>
                    <a:pt x="10983" y="186"/>
                    <a:pt x="10811" y="1"/>
                    <a:pt x="1056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 rot="-5400000">
              <a:off x="8182970" y="3430727"/>
              <a:ext cx="1620499" cy="129057"/>
            </a:xfrm>
            <a:custGeom>
              <a:avLst/>
              <a:gdLst/>
              <a:ahLst/>
              <a:cxnLst/>
              <a:rect l="l" t="t" r="r" b="b"/>
              <a:pathLst>
                <a:path w="37255" h="2967" extrusionOk="0">
                  <a:moveTo>
                    <a:pt x="17700" y="0"/>
                  </a:moveTo>
                  <a:lnTo>
                    <a:pt x="15261" y="2382"/>
                  </a:lnTo>
                  <a:lnTo>
                    <a:pt x="0" y="2382"/>
                  </a:lnTo>
                  <a:lnTo>
                    <a:pt x="0" y="2610"/>
                  </a:lnTo>
                  <a:lnTo>
                    <a:pt x="15390" y="2610"/>
                  </a:lnTo>
                  <a:lnTo>
                    <a:pt x="17829" y="243"/>
                  </a:lnTo>
                  <a:lnTo>
                    <a:pt x="23462" y="243"/>
                  </a:lnTo>
                  <a:lnTo>
                    <a:pt x="26030" y="2739"/>
                  </a:lnTo>
                  <a:lnTo>
                    <a:pt x="36484" y="2739"/>
                  </a:lnTo>
                  <a:cubicBezTo>
                    <a:pt x="36542" y="2910"/>
                    <a:pt x="36727" y="2967"/>
                    <a:pt x="36841" y="2967"/>
                  </a:cubicBezTo>
                  <a:cubicBezTo>
                    <a:pt x="37084" y="2967"/>
                    <a:pt x="37255" y="2853"/>
                    <a:pt x="37255" y="2610"/>
                  </a:cubicBezTo>
                  <a:cubicBezTo>
                    <a:pt x="37255" y="2382"/>
                    <a:pt x="37084" y="2254"/>
                    <a:pt x="36841" y="2254"/>
                  </a:cubicBezTo>
                  <a:cubicBezTo>
                    <a:pt x="36727" y="2254"/>
                    <a:pt x="36542" y="2311"/>
                    <a:pt x="36484" y="2496"/>
                  </a:cubicBezTo>
                  <a:lnTo>
                    <a:pt x="26087" y="2496"/>
                  </a:lnTo>
                  <a:lnTo>
                    <a:pt x="2359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 rot="-5400000">
              <a:off x="8089908" y="3371157"/>
              <a:ext cx="1718543" cy="150153"/>
            </a:xfrm>
            <a:custGeom>
              <a:avLst/>
              <a:gdLst/>
              <a:ahLst/>
              <a:cxnLst/>
              <a:rect l="l" t="t" r="r" b="b"/>
              <a:pathLst>
                <a:path w="39509" h="3452" extrusionOk="0">
                  <a:moveTo>
                    <a:pt x="17344" y="0"/>
                  </a:moveTo>
                  <a:lnTo>
                    <a:pt x="14620" y="2681"/>
                  </a:lnTo>
                  <a:lnTo>
                    <a:pt x="0" y="2681"/>
                  </a:lnTo>
                  <a:lnTo>
                    <a:pt x="0" y="2924"/>
                  </a:lnTo>
                  <a:lnTo>
                    <a:pt x="14734" y="2924"/>
                  </a:lnTo>
                  <a:lnTo>
                    <a:pt x="17401" y="243"/>
                  </a:lnTo>
                  <a:lnTo>
                    <a:pt x="24062" y="243"/>
                  </a:lnTo>
                  <a:lnTo>
                    <a:pt x="27028" y="3152"/>
                  </a:lnTo>
                  <a:lnTo>
                    <a:pt x="38738" y="3152"/>
                  </a:lnTo>
                  <a:cubicBezTo>
                    <a:pt x="38795" y="3338"/>
                    <a:pt x="38980" y="3452"/>
                    <a:pt x="39095" y="3452"/>
                  </a:cubicBezTo>
                  <a:cubicBezTo>
                    <a:pt x="39337" y="3452"/>
                    <a:pt x="39508" y="3281"/>
                    <a:pt x="39508" y="3038"/>
                  </a:cubicBezTo>
                  <a:cubicBezTo>
                    <a:pt x="39508" y="2853"/>
                    <a:pt x="39337" y="2681"/>
                    <a:pt x="39095" y="2681"/>
                  </a:cubicBezTo>
                  <a:cubicBezTo>
                    <a:pt x="38980" y="2681"/>
                    <a:pt x="38795" y="2796"/>
                    <a:pt x="38738" y="2924"/>
                  </a:cubicBezTo>
                  <a:lnTo>
                    <a:pt x="27157" y="2924"/>
                  </a:lnTo>
                  <a:lnTo>
                    <a:pt x="2417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 rot="-5400000">
              <a:off x="8069444" y="3539297"/>
              <a:ext cx="1330763" cy="201654"/>
            </a:xfrm>
            <a:custGeom>
              <a:avLst/>
              <a:gdLst/>
              <a:ahLst/>
              <a:cxnLst/>
              <a:rect l="l" t="t" r="r" b="b"/>
              <a:pathLst>
                <a:path w="30594" h="4636" extrusionOk="0">
                  <a:moveTo>
                    <a:pt x="11282" y="0"/>
                  </a:moveTo>
                  <a:lnTo>
                    <a:pt x="11282" y="4393"/>
                  </a:lnTo>
                  <a:lnTo>
                    <a:pt x="0" y="4393"/>
                  </a:lnTo>
                  <a:lnTo>
                    <a:pt x="0" y="4636"/>
                  </a:lnTo>
                  <a:lnTo>
                    <a:pt x="11524" y="4636"/>
                  </a:lnTo>
                  <a:lnTo>
                    <a:pt x="11524" y="243"/>
                  </a:lnTo>
                  <a:lnTo>
                    <a:pt x="26914" y="243"/>
                  </a:lnTo>
                  <a:lnTo>
                    <a:pt x="29881" y="3152"/>
                  </a:lnTo>
                  <a:cubicBezTo>
                    <a:pt x="29824" y="3209"/>
                    <a:pt x="29824" y="3267"/>
                    <a:pt x="29824" y="3324"/>
                  </a:cubicBezTo>
                  <a:cubicBezTo>
                    <a:pt x="29824" y="3566"/>
                    <a:pt x="30009" y="3737"/>
                    <a:pt x="30180" y="3737"/>
                  </a:cubicBezTo>
                  <a:cubicBezTo>
                    <a:pt x="30423" y="3737"/>
                    <a:pt x="30594" y="3566"/>
                    <a:pt x="30594" y="3324"/>
                  </a:cubicBezTo>
                  <a:cubicBezTo>
                    <a:pt x="30594" y="3152"/>
                    <a:pt x="30423" y="2967"/>
                    <a:pt x="30180" y="2967"/>
                  </a:cubicBezTo>
                  <a:cubicBezTo>
                    <a:pt x="30123" y="2967"/>
                    <a:pt x="30123" y="2967"/>
                    <a:pt x="30066" y="3024"/>
                  </a:cubicBezTo>
                  <a:lnTo>
                    <a:pt x="2702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 rot="-5400000">
              <a:off x="8940152" y="3389472"/>
              <a:ext cx="230232" cy="93085"/>
            </a:xfrm>
            <a:custGeom>
              <a:avLst/>
              <a:gdLst/>
              <a:ahLst/>
              <a:cxnLst/>
              <a:rect l="l" t="t" r="r" b="b"/>
              <a:pathLst>
                <a:path w="5293" h="2140" extrusionOk="0">
                  <a:moveTo>
                    <a:pt x="4879" y="0"/>
                  </a:moveTo>
                  <a:cubicBezTo>
                    <a:pt x="4765" y="0"/>
                    <a:pt x="4579" y="114"/>
                    <a:pt x="4522" y="243"/>
                  </a:cubicBezTo>
                  <a:lnTo>
                    <a:pt x="1912" y="243"/>
                  </a:lnTo>
                  <a:lnTo>
                    <a:pt x="1" y="2140"/>
                  </a:lnTo>
                  <a:lnTo>
                    <a:pt x="357" y="2140"/>
                  </a:lnTo>
                  <a:lnTo>
                    <a:pt x="2026" y="471"/>
                  </a:lnTo>
                  <a:lnTo>
                    <a:pt x="4522" y="471"/>
                  </a:lnTo>
                  <a:cubicBezTo>
                    <a:pt x="4579" y="656"/>
                    <a:pt x="4765" y="770"/>
                    <a:pt x="4879" y="770"/>
                  </a:cubicBezTo>
                  <a:cubicBezTo>
                    <a:pt x="5121" y="770"/>
                    <a:pt x="5292" y="599"/>
                    <a:pt x="5292" y="357"/>
                  </a:cubicBezTo>
                  <a:cubicBezTo>
                    <a:pt x="5292" y="186"/>
                    <a:pt x="5121" y="0"/>
                    <a:pt x="487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 rot="-5400000">
              <a:off x="8976450" y="3345735"/>
              <a:ext cx="196696" cy="54024"/>
            </a:xfrm>
            <a:custGeom>
              <a:avLst/>
              <a:gdLst/>
              <a:ahLst/>
              <a:cxnLst/>
              <a:rect l="l" t="t" r="r" b="b"/>
              <a:pathLst>
                <a:path w="4522" h="1242" extrusionOk="0">
                  <a:moveTo>
                    <a:pt x="4165" y="1"/>
                  </a:moveTo>
                  <a:cubicBezTo>
                    <a:pt x="3994" y="1"/>
                    <a:pt x="3866" y="115"/>
                    <a:pt x="3809" y="229"/>
                  </a:cubicBezTo>
                  <a:lnTo>
                    <a:pt x="1013" y="229"/>
                  </a:lnTo>
                  <a:lnTo>
                    <a:pt x="1" y="1242"/>
                  </a:lnTo>
                  <a:lnTo>
                    <a:pt x="357" y="1242"/>
                  </a:lnTo>
                  <a:lnTo>
                    <a:pt x="1142" y="471"/>
                  </a:lnTo>
                  <a:lnTo>
                    <a:pt x="3809" y="471"/>
                  </a:lnTo>
                  <a:cubicBezTo>
                    <a:pt x="3866" y="642"/>
                    <a:pt x="3994" y="771"/>
                    <a:pt x="4165" y="771"/>
                  </a:cubicBezTo>
                  <a:cubicBezTo>
                    <a:pt x="4351" y="771"/>
                    <a:pt x="4522" y="585"/>
                    <a:pt x="4522" y="357"/>
                  </a:cubicBezTo>
                  <a:cubicBezTo>
                    <a:pt x="4522" y="172"/>
                    <a:pt x="4351" y="1"/>
                    <a:pt x="4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3"/>
          <p:cNvGrpSpPr/>
          <p:nvPr/>
        </p:nvGrpSpPr>
        <p:grpSpPr>
          <a:xfrm rot="10800000" flipH="1">
            <a:off x="945475" y="3635300"/>
            <a:ext cx="2699775" cy="2633450"/>
            <a:chOff x="661125" y="2751225"/>
            <a:chExt cx="2699775" cy="2633450"/>
          </a:xfrm>
        </p:grpSpPr>
        <p:sp>
          <p:nvSpPr>
            <p:cNvPr id="90" name="Google Shape;90;p3"/>
            <p:cNvSpPr/>
            <p:nvPr/>
          </p:nvSpPr>
          <p:spPr>
            <a:xfrm>
              <a:off x="661125" y="2918175"/>
              <a:ext cx="78450" cy="888175"/>
            </a:xfrm>
            <a:custGeom>
              <a:avLst/>
              <a:gdLst/>
              <a:ahLst/>
              <a:cxnLst/>
              <a:rect l="l" t="t" r="r" b="b"/>
              <a:pathLst>
                <a:path w="3138" h="35527" extrusionOk="0">
                  <a:moveTo>
                    <a:pt x="1429" y="32996"/>
                  </a:moveTo>
                  <a:cubicBezTo>
                    <a:pt x="912" y="33169"/>
                    <a:pt x="534" y="33653"/>
                    <a:pt x="534" y="34228"/>
                  </a:cubicBezTo>
                  <a:cubicBezTo>
                    <a:pt x="534" y="34943"/>
                    <a:pt x="1117" y="35526"/>
                    <a:pt x="1840" y="35526"/>
                  </a:cubicBezTo>
                  <a:cubicBezTo>
                    <a:pt x="2555" y="35526"/>
                    <a:pt x="3138" y="34943"/>
                    <a:pt x="3138" y="34228"/>
                  </a:cubicBezTo>
                  <a:cubicBezTo>
                    <a:pt x="3138" y="33653"/>
                    <a:pt x="2768" y="33169"/>
                    <a:pt x="2243" y="32996"/>
                  </a:cubicBezTo>
                  <a:lnTo>
                    <a:pt x="2243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1429" y="822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366975" y="2751225"/>
              <a:ext cx="245625" cy="1823950"/>
            </a:xfrm>
            <a:custGeom>
              <a:avLst/>
              <a:gdLst/>
              <a:ahLst/>
              <a:cxnLst/>
              <a:rect l="l" t="t" r="r" b="b"/>
              <a:pathLst>
                <a:path w="9825" h="72958" extrusionOk="0">
                  <a:moveTo>
                    <a:pt x="822" y="0"/>
                  </a:moveTo>
                  <a:lnTo>
                    <a:pt x="1" y="0"/>
                  </a:lnTo>
                  <a:lnTo>
                    <a:pt x="1" y="13118"/>
                  </a:lnTo>
                  <a:lnTo>
                    <a:pt x="9003" y="22121"/>
                  </a:lnTo>
                  <a:lnTo>
                    <a:pt x="9003" y="49055"/>
                  </a:lnTo>
                  <a:lnTo>
                    <a:pt x="1627" y="56431"/>
                  </a:lnTo>
                  <a:lnTo>
                    <a:pt x="1627" y="70403"/>
                  </a:lnTo>
                  <a:cubicBezTo>
                    <a:pt x="1085" y="70559"/>
                    <a:pt x="682" y="71052"/>
                    <a:pt x="682" y="71652"/>
                  </a:cubicBezTo>
                  <a:cubicBezTo>
                    <a:pt x="682" y="72366"/>
                    <a:pt x="1266" y="72958"/>
                    <a:pt x="1988" y="72958"/>
                  </a:cubicBezTo>
                  <a:cubicBezTo>
                    <a:pt x="2711" y="72958"/>
                    <a:pt x="3294" y="72366"/>
                    <a:pt x="3294" y="71652"/>
                  </a:cubicBezTo>
                  <a:cubicBezTo>
                    <a:pt x="3294" y="71093"/>
                    <a:pt x="2941" y="70617"/>
                    <a:pt x="2440" y="70436"/>
                  </a:cubicBezTo>
                  <a:lnTo>
                    <a:pt x="2440" y="56768"/>
                  </a:lnTo>
                  <a:lnTo>
                    <a:pt x="9825" y="49392"/>
                  </a:lnTo>
                  <a:lnTo>
                    <a:pt x="9825" y="21784"/>
                  </a:lnTo>
                  <a:lnTo>
                    <a:pt x="822" y="12781"/>
                  </a:lnTo>
                  <a:lnTo>
                    <a:pt x="82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924300" y="2751225"/>
              <a:ext cx="264325" cy="2033625"/>
            </a:xfrm>
            <a:custGeom>
              <a:avLst/>
              <a:gdLst/>
              <a:ahLst/>
              <a:cxnLst/>
              <a:rect l="l" t="t" r="r" b="b"/>
              <a:pathLst>
                <a:path w="10573" h="81345" extrusionOk="0">
                  <a:moveTo>
                    <a:pt x="9751" y="23591"/>
                  </a:moveTo>
                  <a:lnTo>
                    <a:pt x="896" y="23591"/>
                  </a:lnTo>
                  <a:lnTo>
                    <a:pt x="896" y="78806"/>
                  </a:lnTo>
                  <a:cubicBezTo>
                    <a:pt x="370" y="78979"/>
                    <a:pt x="1" y="79463"/>
                    <a:pt x="1" y="80038"/>
                  </a:cubicBezTo>
                  <a:cubicBezTo>
                    <a:pt x="1" y="80753"/>
                    <a:pt x="584" y="81344"/>
                    <a:pt x="1298" y="81344"/>
                  </a:cubicBezTo>
                  <a:cubicBezTo>
                    <a:pt x="2021" y="81344"/>
                    <a:pt x="2605" y="80753"/>
                    <a:pt x="2605" y="80038"/>
                  </a:cubicBezTo>
                  <a:cubicBezTo>
                    <a:pt x="2605" y="79463"/>
                    <a:pt x="2227" y="78979"/>
                    <a:pt x="1709" y="78806"/>
                  </a:cubicBezTo>
                  <a:lnTo>
                    <a:pt x="1709" y="24404"/>
                  </a:lnTo>
                  <a:lnTo>
                    <a:pt x="10572" y="24404"/>
                  </a:lnTo>
                  <a:lnTo>
                    <a:pt x="10572" y="0"/>
                  </a:lnTo>
                  <a:lnTo>
                    <a:pt x="975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661125" y="4193000"/>
              <a:ext cx="136575" cy="1191675"/>
            </a:xfrm>
            <a:custGeom>
              <a:avLst/>
              <a:gdLst/>
              <a:ahLst/>
              <a:cxnLst/>
              <a:rect l="l" t="t" r="r" b="b"/>
              <a:pathLst>
                <a:path w="5463" h="47667" extrusionOk="0">
                  <a:moveTo>
                    <a:pt x="4567" y="45129"/>
                  </a:moveTo>
                  <a:lnTo>
                    <a:pt x="4567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3746" y="822"/>
                  </a:lnTo>
                  <a:lnTo>
                    <a:pt x="3746" y="45129"/>
                  </a:lnTo>
                  <a:cubicBezTo>
                    <a:pt x="3228" y="45301"/>
                    <a:pt x="2850" y="45786"/>
                    <a:pt x="2850" y="46361"/>
                  </a:cubicBezTo>
                  <a:cubicBezTo>
                    <a:pt x="2850" y="47084"/>
                    <a:pt x="3434" y="47667"/>
                    <a:pt x="4157" y="47667"/>
                  </a:cubicBezTo>
                  <a:cubicBezTo>
                    <a:pt x="4879" y="47667"/>
                    <a:pt x="5463" y="47084"/>
                    <a:pt x="5463" y="46361"/>
                  </a:cubicBezTo>
                  <a:cubicBezTo>
                    <a:pt x="5463" y="45786"/>
                    <a:pt x="5085" y="45301"/>
                    <a:pt x="4567" y="451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661125" y="4097725"/>
              <a:ext cx="210700" cy="779125"/>
            </a:xfrm>
            <a:custGeom>
              <a:avLst/>
              <a:gdLst/>
              <a:ahLst/>
              <a:cxnLst/>
              <a:rect l="l" t="t" r="r" b="b"/>
              <a:pathLst>
                <a:path w="8428" h="31165" extrusionOk="0">
                  <a:moveTo>
                    <a:pt x="7532" y="28626"/>
                  </a:moveTo>
                  <a:lnTo>
                    <a:pt x="7532" y="0"/>
                  </a:lnTo>
                  <a:lnTo>
                    <a:pt x="0" y="0"/>
                  </a:lnTo>
                  <a:lnTo>
                    <a:pt x="0" y="813"/>
                  </a:lnTo>
                  <a:lnTo>
                    <a:pt x="6711" y="813"/>
                  </a:lnTo>
                  <a:lnTo>
                    <a:pt x="6711" y="28626"/>
                  </a:lnTo>
                  <a:cubicBezTo>
                    <a:pt x="6194" y="28799"/>
                    <a:pt x="5816" y="29283"/>
                    <a:pt x="5816" y="29858"/>
                  </a:cubicBezTo>
                  <a:cubicBezTo>
                    <a:pt x="5816" y="30581"/>
                    <a:pt x="6399" y="31164"/>
                    <a:pt x="7122" y="31164"/>
                  </a:cubicBezTo>
                  <a:cubicBezTo>
                    <a:pt x="7845" y="31164"/>
                    <a:pt x="8428" y="30581"/>
                    <a:pt x="8428" y="29858"/>
                  </a:cubicBezTo>
                  <a:cubicBezTo>
                    <a:pt x="8428" y="29283"/>
                    <a:pt x="8050" y="28799"/>
                    <a:pt x="7532" y="2862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661125" y="3995450"/>
              <a:ext cx="293250" cy="1116525"/>
            </a:xfrm>
            <a:custGeom>
              <a:avLst/>
              <a:gdLst/>
              <a:ahLst/>
              <a:cxnLst/>
              <a:rect l="l" t="t" r="r" b="b"/>
              <a:pathLst>
                <a:path w="11730" h="44661" extrusionOk="0">
                  <a:moveTo>
                    <a:pt x="10835" y="42122"/>
                  </a:moveTo>
                  <a:lnTo>
                    <a:pt x="10835" y="0"/>
                  </a:lnTo>
                  <a:lnTo>
                    <a:pt x="0" y="0"/>
                  </a:lnTo>
                  <a:lnTo>
                    <a:pt x="0" y="814"/>
                  </a:lnTo>
                  <a:lnTo>
                    <a:pt x="10021" y="814"/>
                  </a:lnTo>
                  <a:lnTo>
                    <a:pt x="10021" y="42122"/>
                  </a:lnTo>
                  <a:cubicBezTo>
                    <a:pt x="9496" y="42295"/>
                    <a:pt x="9126" y="42780"/>
                    <a:pt x="9126" y="43355"/>
                  </a:cubicBezTo>
                  <a:cubicBezTo>
                    <a:pt x="9126" y="44077"/>
                    <a:pt x="9709" y="44661"/>
                    <a:pt x="10424" y="44661"/>
                  </a:cubicBezTo>
                  <a:cubicBezTo>
                    <a:pt x="11147" y="44661"/>
                    <a:pt x="11730" y="44077"/>
                    <a:pt x="11730" y="43355"/>
                  </a:cubicBezTo>
                  <a:cubicBezTo>
                    <a:pt x="11730" y="42780"/>
                    <a:pt x="11352" y="42295"/>
                    <a:pt x="10835" y="4212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661125" y="3906725"/>
              <a:ext cx="388750" cy="833775"/>
            </a:xfrm>
            <a:custGeom>
              <a:avLst/>
              <a:gdLst/>
              <a:ahLst/>
              <a:cxnLst/>
              <a:rect l="l" t="t" r="r" b="b"/>
              <a:pathLst>
                <a:path w="15550" h="33351" extrusionOk="0">
                  <a:moveTo>
                    <a:pt x="14654" y="30812"/>
                  </a:moveTo>
                  <a:lnTo>
                    <a:pt x="14654" y="1"/>
                  </a:lnTo>
                  <a:lnTo>
                    <a:pt x="0" y="1"/>
                  </a:lnTo>
                  <a:lnTo>
                    <a:pt x="0" y="822"/>
                  </a:lnTo>
                  <a:lnTo>
                    <a:pt x="13833" y="822"/>
                  </a:lnTo>
                  <a:lnTo>
                    <a:pt x="13833" y="30812"/>
                  </a:lnTo>
                  <a:cubicBezTo>
                    <a:pt x="13315" y="30985"/>
                    <a:pt x="12946" y="31469"/>
                    <a:pt x="12946" y="32044"/>
                  </a:cubicBezTo>
                  <a:cubicBezTo>
                    <a:pt x="12946" y="32767"/>
                    <a:pt x="13529" y="33350"/>
                    <a:pt x="14243" y="33350"/>
                  </a:cubicBezTo>
                  <a:cubicBezTo>
                    <a:pt x="14966" y="33350"/>
                    <a:pt x="15549" y="32767"/>
                    <a:pt x="15549" y="32044"/>
                  </a:cubicBezTo>
                  <a:cubicBezTo>
                    <a:pt x="15549" y="31469"/>
                    <a:pt x="15172" y="30985"/>
                    <a:pt x="14654" y="3081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661125" y="2832325"/>
              <a:ext cx="487100" cy="2112700"/>
            </a:xfrm>
            <a:custGeom>
              <a:avLst/>
              <a:gdLst/>
              <a:ahLst/>
              <a:cxnLst/>
              <a:rect l="l" t="t" r="r" b="b"/>
              <a:pathLst>
                <a:path w="19484" h="84508" extrusionOk="0">
                  <a:moveTo>
                    <a:pt x="18589" y="81969"/>
                  </a:moveTo>
                  <a:lnTo>
                    <a:pt x="18589" y="39724"/>
                  </a:lnTo>
                  <a:lnTo>
                    <a:pt x="5191" y="39724"/>
                  </a:lnTo>
                  <a:lnTo>
                    <a:pt x="5191" y="1"/>
                  </a:lnTo>
                  <a:lnTo>
                    <a:pt x="0" y="1"/>
                  </a:lnTo>
                  <a:lnTo>
                    <a:pt x="0" y="814"/>
                  </a:lnTo>
                  <a:lnTo>
                    <a:pt x="4370" y="814"/>
                  </a:lnTo>
                  <a:lnTo>
                    <a:pt x="4370" y="40546"/>
                  </a:lnTo>
                  <a:lnTo>
                    <a:pt x="17767" y="40546"/>
                  </a:lnTo>
                  <a:lnTo>
                    <a:pt x="17767" y="81969"/>
                  </a:lnTo>
                  <a:cubicBezTo>
                    <a:pt x="17250" y="82142"/>
                    <a:pt x="16872" y="82626"/>
                    <a:pt x="16872" y="83201"/>
                  </a:cubicBezTo>
                  <a:cubicBezTo>
                    <a:pt x="16872" y="83924"/>
                    <a:pt x="17463" y="84507"/>
                    <a:pt x="18178" y="84507"/>
                  </a:cubicBezTo>
                  <a:cubicBezTo>
                    <a:pt x="18901" y="84507"/>
                    <a:pt x="19484" y="83924"/>
                    <a:pt x="19484" y="83201"/>
                  </a:cubicBezTo>
                  <a:cubicBezTo>
                    <a:pt x="19484" y="82626"/>
                    <a:pt x="19106" y="82142"/>
                    <a:pt x="18589" y="8196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861750" y="2751225"/>
              <a:ext cx="410725" cy="2406750"/>
            </a:xfrm>
            <a:custGeom>
              <a:avLst/>
              <a:gdLst/>
              <a:ahLst/>
              <a:cxnLst/>
              <a:rect l="l" t="t" r="r" b="b"/>
              <a:pathLst>
                <a:path w="16429" h="96270" extrusionOk="0">
                  <a:moveTo>
                    <a:pt x="15533" y="93731"/>
                  </a:moveTo>
                  <a:lnTo>
                    <a:pt x="15533" y="38730"/>
                  </a:lnTo>
                  <a:lnTo>
                    <a:pt x="822" y="38730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9543"/>
                  </a:lnTo>
                  <a:lnTo>
                    <a:pt x="14720" y="39543"/>
                  </a:lnTo>
                  <a:lnTo>
                    <a:pt x="14720" y="93731"/>
                  </a:lnTo>
                  <a:cubicBezTo>
                    <a:pt x="14202" y="93904"/>
                    <a:pt x="13825" y="94388"/>
                    <a:pt x="13825" y="94963"/>
                  </a:cubicBezTo>
                  <a:cubicBezTo>
                    <a:pt x="13825" y="95686"/>
                    <a:pt x="14408" y="96270"/>
                    <a:pt x="15131" y="96270"/>
                  </a:cubicBezTo>
                  <a:cubicBezTo>
                    <a:pt x="15845" y="96270"/>
                    <a:pt x="16429" y="95686"/>
                    <a:pt x="16429" y="94963"/>
                  </a:cubicBezTo>
                  <a:cubicBezTo>
                    <a:pt x="16429" y="94388"/>
                    <a:pt x="16051" y="93904"/>
                    <a:pt x="15533" y="9373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949025" y="2751225"/>
              <a:ext cx="421200" cy="1823950"/>
            </a:xfrm>
            <a:custGeom>
              <a:avLst/>
              <a:gdLst/>
              <a:ahLst/>
              <a:cxnLst/>
              <a:rect l="l" t="t" r="r" b="b"/>
              <a:pathLst>
                <a:path w="16848" h="72958" extrusionOk="0">
                  <a:moveTo>
                    <a:pt x="15952" y="70420"/>
                  </a:moveTo>
                  <a:lnTo>
                    <a:pt x="15952" y="33924"/>
                  </a:lnTo>
                  <a:lnTo>
                    <a:pt x="822" y="33924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4738"/>
                  </a:lnTo>
                  <a:lnTo>
                    <a:pt x="15139" y="34738"/>
                  </a:lnTo>
                  <a:lnTo>
                    <a:pt x="15139" y="70420"/>
                  </a:lnTo>
                  <a:cubicBezTo>
                    <a:pt x="14621" y="70592"/>
                    <a:pt x="14244" y="71077"/>
                    <a:pt x="14244" y="71652"/>
                  </a:cubicBezTo>
                  <a:cubicBezTo>
                    <a:pt x="14244" y="72375"/>
                    <a:pt x="14827" y="72958"/>
                    <a:pt x="15550" y="72958"/>
                  </a:cubicBezTo>
                  <a:cubicBezTo>
                    <a:pt x="16264" y="72958"/>
                    <a:pt x="16847" y="72375"/>
                    <a:pt x="16847" y="71652"/>
                  </a:cubicBezTo>
                  <a:cubicBezTo>
                    <a:pt x="16847" y="71077"/>
                    <a:pt x="16470" y="70592"/>
                    <a:pt x="15952" y="7042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1249050" y="2751225"/>
              <a:ext cx="264500" cy="561050"/>
            </a:xfrm>
            <a:custGeom>
              <a:avLst/>
              <a:gdLst/>
              <a:ahLst/>
              <a:cxnLst/>
              <a:rect l="l" t="t" r="r" b="b"/>
              <a:pathLst>
                <a:path w="10580" h="22442" extrusionOk="0">
                  <a:moveTo>
                    <a:pt x="9274" y="22441"/>
                  </a:moveTo>
                  <a:cubicBezTo>
                    <a:pt x="9997" y="22441"/>
                    <a:pt x="10580" y="21850"/>
                    <a:pt x="10580" y="21135"/>
                  </a:cubicBezTo>
                  <a:cubicBezTo>
                    <a:pt x="10580" y="20412"/>
                    <a:pt x="9997" y="19829"/>
                    <a:pt x="9274" y="19829"/>
                  </a:cubicBezTo>
                  <a:cubicBezTo>
                    <a:pt x="8600" y="19829"/>
                    <a:pt x="8050" y="20338"/>
                    <a:pt x="7984" y="20995"/>
                  </a:cubicBezTo>
                  <a:lnTo>
                    <a:pt x="822" y="20995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21817"/>
                  </a:lnTo>
                  <a:lnTo>
                    <a:pt x="8165" y="21817"/>
                  </a:lnTo>
                  <a:cubicBezTo>
                    <a:pt x="8395" y="22187"/>
                    <a:pt x="8806" y="22433"/>
                    <a:pt x="9274" y="224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1966325" y="2751225"/>
              <a:ext cx="65325" cy="499650"/>
            </a:xfrm>
            <a:custGeom>
              <a:avLst/>
              <a:gdLst/>
              <a:ahLst/>
              <a:cxnLst/>
              <a:rect l="l" t="t" r="r" b="b"/>
              <a:pathLst>
                <a:path w="2613" h="19986" extrusionOk="0">
                  <a:moveTo>
                    <a:pt x="1718" y="17447"/>
                  </a:moveTo>
                  <a:lnTo>
                    <a:pt x="1718" y="0"/>
                  </a:lnTo>
                  <a:lnTo>
                    <a:pt x="896" y="0"/>
                  </a:lnTo>
                  <a:lnTo>
                    <a:pt x="896" y="17447"/>
                  </a:lnTo>
                  <a:cubicBezTo>
                    <a:pt x="379" y="17619"/>
                    <a:pt x="1" y="18104"/>
                    <a:pt x="1" y="18679"/>
                  </a:cubicBezTo>
                  <a:cubicBezTo>
                    <a:pt x="1" y="19402"/>
                    <a:pt x="584" y="19985"/>
                    <a:pt x="1307" y="19985"/>
                  </a:cubicBezTo>
                  <a:cubicBezTo>
                    <a:pt x="2030" y="19985"/>
                    <a:pt x="2613" y="19402"/>
                    <a:pt x="2613" y="18679"/>
                  </a:cubicBezTo>
                  <a:cubicBezTo>
                    <a:pt x="2613" y="18104"/>
                    <a:pt x="2235" y="17619"/>
                    <a:pt x="1718" y="1744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2491225" y="2751225"/>
              <a:ext cx="370275" cy="226925"/>
            </a:xfrm>
            <a:custGeom>
              <a:avLst/>
              <a:gdLst/>
              <a:ahLst/>
              <a:cxnLst/>
              <a:rect l="l" t="t" r="r" b="b"/>
              <a:pathLst>
                <a:path w="14811" h="9077" extrusionOk="0">
                  <a:moveTo>
                    <a:pt x="1306" y="9077"/>
                  </a:moveTo>
                  <a:cubicBezTo>
                    <a:pt x="1881" y="9077"/>
                    <a:pt x="2366" y="8699"/>
                    <a:pt x="2538" y="8181"/>
                  </a:cubicBezTo>
                  <a:lnTo>
                    <a:pt x="14810" y="8181"/>
                  </a:lnTo>
                  <a:lnTo>
                    <a:pt x="14810" y="0"/>
                  </a:lnTo>
                  <a:lnTo>
                    <a:pt x="13989" y="0"/>
                  </a:lnTo>
                  <a:lnTo>
                    <a:pt x="13989" y="7360"/>
                  </a:lnTo>
                  <a:lnTo>
                    <a:pt x="2538" y="7360"/>
                  </a:lnTo>
                  <a:cubicBezTo>
                    <a:pt x="2366" y="6843"/>
                    <a:pt x="1881" y="6465"/>
                    <a:pt x="1306" y="6465"/>
                  </a:cubicBezTo>
                  <a:cubicBezTo>
                    <a:pt x="592" y="6465"/>
                    <a:pt x="0" y="7048"/>
                    <a:pt x="0" y="7771"/>
                  </a:cubicBezTo>
                  <a:cubicBezTo>
                    <a:pt x="0" y="8494"/>
                    <a:pt x="583" y="9077"/>
                    <a:pt x="1306" y="907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2491225" y="2751225"/>
              <a:ext cx="298600" cy="123850"/>
            </a:xfrm>
            <a:custGeom>
              <a:avLst/>
              <a:gdLst/>
              <a:ahLst/>
              <a:cxnLst/>
              <a:rect l="l" t="t" r="r" b="b"/>
              <a:pathLst>
                <a:path w="11944" h="4954" extrusionOk="0">
                  <a:moveTo>
                    <a:pt x="1306" y="4953"/>
                  </a:moveTo>
                  <a:cubicBezTo>
                    <a:pt x="1881" y="4953"/>
                    <a:pt x="2366" y="4584"/>
                    <a:pt x="2538" y="4058"/>
                  </a:cubicBezTo>
                  <a:lnTo>
                    <a:pt x="11943" y="4058"/>
                  </a:lnTo>
                  <a:lnTo>
                    <a:pt x="11943" y="0"/>
                  </a:lnTo>
                  <a:lnTo>
                    <a:pt x="11122" y="0"/>
                  </a:lnTo>
                  <a:lnTo>
                    <a:pt x="11122" y="3245"/>
                  </a:lnTo>
                  <a:lnTo>
                    <a:pt x="2538" y="3245"/>
                  </a:lnTo>
                  <a:cubicBezTo>
                    <a:pt x="2366" y="2727"/>
                    <a:pt x="1881" y="2349"/>
                    <a:pt x="1306" y="2349"/>
                  </a:cubicBezTo>
                  <a:cubicBezTo>
                    <a:pt x="592" y="2349"/>
                    <a:pt x="0" y="2933"/>
                    <a:pt x="0" y="3655"/>
                  </a:cubicBezTo>
                  <a:cubicBezTo>
                    <a:pt x="0" y="4370"/>
                    <a:pt x="583" y="4953"/>
                    <a:pt x="1306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328100" y="2751225"/>
              <a:ext cx="333525" cy="123850"/>
            </a:xfrm>
            <a:custGeom>
              <a:avLst/>
              <a:gdLst/>
              <a:ahLst/>
              <a:cxnLst/>
              <a:rect l="l" t="t" r="r" b="b"/>
              <a:pathLst>
                <a:path w="13341" h="4954" extrusionOk="0">
                  <a:moveTo>
                    <a:pt x="1307" y="4953"/>
                  </a:moveTo>
                  <a:cubicBezTo>
                    <a:pt x="1882" y="4953"/>
                    <a:pt x="2366" y="4584"/>
                    <a:pt x="2539" y="4058"/>
                  </a:cubicBezTo>
                  <a:lnTo>
                    <a:pt x="13340" y="4058"/>
                  </a:lnTo>
                  <a:lnTo>
                    <a:pt x="13340" y="0"/>
                  </a:lnTo>
                  <a:lnTo>
                    <a:pt x="12519" y="0"/>
                  </a:lnTo>
                  <a:lnTo>
                    <a:pt x="12519" y="3245"/>
                  </a:lnTo>
                  <a:lnTo>
                    <a:pt x="2539" y="3245"/>
                  </a:lnTo>
                  <a:cubicBezTo>
                    <a:pt x="2366" y="2727"/>
                    <a:pt x="1882" y="2349"/>
                    <a:pt x="1307" y="2349"/>
                  </a:cubicBezTo>
                  <a:cubicBezTo>
                    <a:pt x="584" y="2349"/>
                    <a:pt x="1" y="2933"/>
                    <a:pt x="1" y="3655"/>
                  </a:cubicBezTo>
                  <a:cubicBezTo>
                    <a:pt x="1" y="4370"/>
                    <a:pt x="584" y="4953"/>
                    <a:pt x="1307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045750" y="2751225"/>
              <a:ext cx="421600" cy="1989275"/>
            </a:xfrm>
            <a:custGeom>
              <a:avLst/>
              <a:gdLst/>
              <a:ahLst/>
              <a:cxnLst/>
              <a:rect l="l" t="t" r="r" b="b"/>
              <a:pathLst>
                <a:path w="16864" h="79571" extrusionOk="0">
                  <a:moveTo>
                    <a:pt x="15968" y="77032"/>
                  </a:moveTo>
                  <a:lnTo>
                    <a:pt x="15968" y="29628"/>
                  </a:lnTo>
                  <a:lnTo>
                    <a:pt x="822" y="29628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0442"/>
                  </a:lnTo>
                  <a:lnTo>
                    <a:pt x="15155" y="30442"/>
                  </a:lnTo>
                  <a:lnTo>
                    <a:pt x="15155" y="77032"/>
                  </a:lnTo>
                  <a:cubicBezTo>
                    <a:pt x="14638" y="77205"/>
                    <a:pt x="14260" y="77689"/>
                    <a:pt x="14260" y="78264"/>
                  </a:cubicBezTo>
                  <a:cubicBezTo>
                    <a:pt x="14260" y="78987"/>
                    <a:pt x="14843" y="79570"/>
                    <a:pt x="15566" y="79570"/>
                  </a:cubicBezTo>
                  <a:cubicBezTo>
                    <a:pt x="16280" y="79570"/>
                    <a:pt x="16864" y="78987"/>
                    <a:pt x="16864" y="78264"/>
                  </a:cubicBezTo>
                  <a:cubicBezTo>
                    <a:pt x="16864" y="77689"/>
                    <a:pt x="16486" y="77205"/>
                    <a:pt x="15977" y="770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158675" y="2751225"/>
              <a:ext cx="426350" cy="2248225"/>
            </a:xfrm>
            <a:custGeom>
              <a:avLst/>
              <a:gdLst/>
              <a:ahLst/>
              <a:cxnLst/>
              <a:rect l="l" t="t" r="r" b="b"/>
              <a:pathLst>
                <a:path w="17054" h="89929" extrusionOk="0">
                  <a:moveTo>
                    <a:pt x="16158" y="87398"/>
                  </a:moveTo>
                  <a:lnTo>
                    <a:pt x="16158" y="25226"/>
                  </a:lnTo>
                  <a:lnTo>
                    <a:pt x="822" y="25226"/>
                  </a:lnTo>
                  <a:lnTo>
                    <a:pt x="822" y="0"/>
                  </a:lnTo>
                  <a:lnTo>
                    <a:pt x="1" y="0"/>
                  </a:lnTo>
                  <a:lnTo>
                    <a:pt x="1" y="26039"/>
                  </a:lnTo>
                  <a:lnTo>
                    <a:pt x="15345" y="26039"/>
                  </a:lnTo>
                  <a:lnTo>
                    <a:pt x="15345" y="87398"/>
                  </a:lnTo>
                  <a:cubicBezTo>
                    <a:pt x="14819" y="87571"/>
                    <a:pt x="14449" y="88047"/>
                    <a:pt x="14449" y="88630"/>
                  </a:cubicBezTo>
                  <a:cubicBezTo>
                    <a:pt x="14449" y="89345"/>
                    <a:pt x="15033" y="89928"/>
                    <a:pt x="15747" y="89928"/>
                  </a:cubicBezTo>
                  <a:cubicBezTo>
                    <a:pt x="16470" y="89928"/>
                    <a:pt x="17053" y="89345"/>
                    <a:pt x="17053" y="88630"/>
                  </a:cubicBezTo>
                  <a:cubicBezTo>
                    <a:pt x="17053" y="88047"/>
                    <a:pt x="16676" y="87571"/>
                    <a:pt x="16158" y="873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353975" y="2751225"/>
              <a:ext cx="389575" cy="1484725"/>
            </a:xfrm>
            <a:custGeom>
              <a:avLst/>
              <a:gdLst/>
              <a:ahLst/>
              <a:cxnLst/>
              <a:rect l="l" t="t" r="r" b="b"/>
              <a:pathLst>
                <a:path w="15583" h="59389" extrusionOk="0">
                  <a:moveTo>
                    <a:pt x="14671" y="56850"/>
                  </a:moveTo>
                  <a:lnTo>
                    <a:pt x="14671" y="26022"/>
                  </a:lnTo>
                  <a:lnTo>
                    <a:pt x="822" y="12174"/>
                  </a:lnTo>
                  <a:lnTo>
                    <a:pt x="822" y="7713"/>
                  </a:lnTo>
                  <a:lnTo>
                    <a:pt x="15229" y="7713"/>
                  </a:lnTo>
                  <a:lnTo>
                    <a:pt x="15229" y="0"/>
                  </a:lnTo>
                  <a:lnTo>
                    <a:pt x="14408" y="0"/>
                  </a:lnTo>
                  <a:lnTo>
                    <a:pt x="14408" y="6892"/>
                  </a:lnTo>
                  <a:lnTo>
                    <a:pt x="1" y="6892"/>
                  </a:lnTo>
                  <a:lnTo>
                    <a:pt x="1" y="12510"/>
                  </a:lnTo>
                  <a:lnTo>
                    <a:pt x="13849" y="26359"/>
                  </a:lnTo>
                  <a:lnTo>
                    <a:pt x="13849" y="56858"/>
                  </a:lnTo>
                  <a:cubicBezTo>
                    <a:pt x="13340" y="57031"/>
                    <a:pt x="12979" y="57515"/>
                    <a:pt x="12979" y="58082"/>
                  </a:cubicBezTo>
                  <a:cubicBezTo>
                    <a:pt x="12979" y="58805"/>
                    <a:pt x="13554" y="59388"/>
                    <a:pt x="14277" y="59388"/>
                  </a:cubicBezTo>
                  <a:cubicBezTo>
                    <a:pt x="14999" y="59388"/>
                    <a:pt x="15583" y="58805"/>
                    <a:pt x="15583" y="58082"/>
                  </a:cubicBezTo>
                  <a:cubicBezTo>
                    <a:pt x="15583" y="57499"/>
                    <a:pt x="15197" y="57014"/>
                    <a:pt x="14671" y="5685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1502025" y="2751225"/>
              <a:ext cx="382600" cy="1870775"/>
            </a:xfrm>
            <a:custGeom>
              <a:avLst/>
              <a:gdLst/>
              <a:ahLst/>
              <a:cxnLst/>
              <a:rect l="l" t="t" r="r" b="b"/>
              <a:pathLst>
                <a:path w="15304" h="74831" extrusionOk="0">
                  <a:moveTo>
                    <a:pt x="14408" y="72293"/>
                  </a:moveTo>
                  <a:lnTo>
                    <a:pt x="14408" y="24971"/>
                  </a:lnTo>
                  <a:lnTo>
                    <a:pt x="1980" y="12543"/>
                  </a:lnTo>
                  <a:lnTo>
                    <a:pt x="12856" y="12543"/>
                  </a:lnTo>
                  <a:lnTo>
                    <a:pt x="12856" y="0"/>
                  </a:lnTo>
                  <a:lnTo>
                    <a:pt x="12035" y="0"/>
                  </a:lnTo>
                  <a:lnTo>
                    <a:pt x="12035" y="11730"/>
                  </a:lnTo>
                  <a:lnTo>
                    <a:pt x="1" y="11730"/>
                  </a:lnTo>
                  <a:lnTo>
                    <a:pt x="13587" y="25308"/>
                  </a:lnTo>
                  <a:lnTo>
                    <a:pt x="13587" y="72293"/>
                  </a:lnTo>
                  <a:cubicBezTo>
                    <a:pt x="13069" y="72465"/>
                    <a:pt x="12692" y="72950"/>
                    <a:pt x="12692" y="73525"/>
                  </a:cubicBezTo>
                  <a:cubicBezTo>
                    <a:pt x="12692" y="74247"/>
                    <a:pt x="13283" y="74831"/>
                    <a:pt x="13998" y="74831"/>
                  </a:cubicBezTo>
                  <a:cubicBezTo>
                    <a:pt x="14721" y="74831"/>
                    <a:pt x="15304" y="74247"/>
                    <a:pt x="15304" y="73525"/>
                  </a:cubicBezTo>
                  <a:cubicBezTo>
                    <a:pt x="15304" y="72950"/>
                    <a:pt x="14926" y="72465"/>
                    <a:pt x="14408" y="722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725450" y="2751225"/>
              <a:ext cx="288975" cy="1665425"/>
            </a:xfrm>
            <a:custGeom>
              <a:avLst/>
              <a:gdLst/>
              <a:ahLst/>
              <a:cxnLst/>
              <a:rect l="l" t="t" r="r" b="b"/>
              <a:pathLst>
                <a:path w="11559" h="66617" extrusionOk="0">
                  <a:moveTo>
                    <a:pt x="10663" y="64078"/>
                  </a:moveTo>
                  <a:lnTo>
                    <a:pt x="10663" y="24774"/>
                  </a:lnTo>
                  <a:lnTo>
                    <a:pt x="1972" y="16092"/>
                  </a:lnTo>
                  <a:lnTo>
                    <a:pt x="7673" y="16092"/>
                  </a:lnTo>
                  <a:lnTo>
                    <a:pt x="7673" y="0"/>
                  </a:lnTo>
                  <a:lnTo>
                    <a:pt x="6851" y="0"/>
                  </a:lnTo>
                  <a:lnTo>
                    <a:pt x="6851" y="15270"/>
                  </a:lnTo>
                  <a:lnTo>
                    <a:pt x="1" y="15270"/>
                  </a:lnTo>
                  <a:lnTo>
                    <a:pt x="9841" y="25111"/>
                  </a:lnTo>
                  <a:lnTo>
                    <a:pt x="9841" y="64078"/>
                  </a:lnTo>
                  <a:cubicBezTo>
                    <a:pt x="9324" y="64251"/>
                    <a:pt x="8946" y="64736"/>
                    <a:pt x="8946" y="65311"/>
                  </a:cubicBezTo>
                  <a:cubicBezTo>
                    <a:pt x="8946" y="66033"/>
                    <a:pt x="9529" y="66617"/>
                    <a:pt x="10252" y="66617"/>
                  </a:cubicBezTo>
                  <a:cubicBezTo>
                    <a:pt x="10975" y="66617"/>
                    <a:pt x="11558" y="66033"/>
                    <a:pt x="11558" y="65311"/>
                  </a:cubicBezTo>
                  <a:cubicBezTo>
                    <a:pt x="11558" y="64736"/>
                    <a:pt x="11180" y="64251"/>
                    <a:pt x="10663" y="6407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2128975" y="2751225"/>
              <a:ext cx="197150" cy="2033425"/>
            </a:xfrm>
            <a:custGeom>
              <a:avLst/>
              <a:gdLst/>
              <a:ahLst/>
              <a:cxnLst/>
              <a:rect l="l" t="t" r="r" b="b"/>
              <a:pathLst>
                <a:path w="7886" h="81337" extrusionOk="0">
                  <a:moveTo>
                    <a:pt x="1684" y="78798"/>
                  </a:moveTo>
                  <a:lnTo>
                    <a:pt x="1684" y="49318"/>
                  </a:lnTo>
                  <a:lnTo>
                    <a:pt x="7886" y="43116"/>
                  </a:lnTo>
                  <a:lnTo>
                    <a:pt x="7886" y="25061"/>
                  </a:lnTo>
                  <a:lnTo>
                    <a:pt x="1339" y="18515"/>
                  </a:lnTo>
                  <a:lnTo>
                    <a:pt x="1339" y="0"/>
                  </a:lnTo>
                  <a:lnTo>
                    <a:pt x="518" y="0"/>
                  </a:lnTo>
                  <a:lnTo>
                    <a:pt x="518" y="18852"/>
                  </a:lnTo>
                  <a:lnTo>
                    <a:pt x="7065" y="25398"/>
                  </a:lnTo>
                  <a:lnTo>
                    <a:pt x="7065" y="42779"/>
                  </a:lnTo>
                  <a:lnTo>
                    <a:pt x="863" y="48981"/>
                  </a:lnTo>
                  <a:lnTo>
                    <a:pt x="863" y="78815"/>
                  </a:lnTo>
                  <a:cubicBezTo>
                    <a:pt x="362" y="78995"/>
                    <a:pt x="0" y="79472"/>
                    <a:pt x="0" y="80038"/>
                  </a:cubicBezTo>
                  <a:cubicBezTo>
                    <a:pt x="0" y="80753"/>
                    <a:pt x="584" y="81336"/>
                    <a:pt x="1307" y="81336"/>
                  </a:cubicBezTo>
                  <a:cubicBezTo>
                    <a:pt x="2021" y="81336"/>
                    <a:pt x="2604" y="80753"/>
                    <a:pt x="2604" y="80038"/>
                  </a:cubicBezTo>
                  <a:cubicBezTo>
                    <a:pt x="2604" y="79447"/>
                    <a:pt x="2218" y="78962"/>
                    <a:pt x="1684" y="787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2048075" y="2751225"/>
              <a:ext cx="194275" cy="2304475"/>
            </a:xfrm>
            <a:custGeom>
              <a:avLst/>
              <a:gdLst/>
              <a:ahLst/>
              <a:cxnLst/>
              <a:rect l="l" t="t" r="r" b="b"/>
              <a:pathLst>
                <a:path w="7771" h="92179" extrusionOk="0">
                  <a:moveTo>
                    <a:pt x="1709" y="89641"/>
                  </a:moveTo>
                  <a:lnTo>
                    <a:pt x="1709" y="47133"/>
                  </a:lnTo>
                  <a:lnTo>
                    <a:pt x="7771" y="41071"/>
                  </a:lnTo>
                  <a:lnTo>
                    <a:pt x="7771" y="26540"/>
                  </a:lnTo>
                  <a:lnTo>
                    <a:pt x="1380" y="20149"/>
                  </a:lnTo>
                  <a:lnTo>
                    <a:pt x="1380" y="0"/>
                  </a:lnTo>
                  <a:lnTo>
                    <a:pt x="559" y="0"/>
                  </a:lnTo>
                  <a:lnTo>
                    <a:pt x="559" y="20486"/>
                  </a:lnTo>
                  <a:lnTo>
                    <a:pt x="6949" y="26877"/>
                  </a:lnTo>
                  <a:lnTo>
                    <a:pt x="6949" y="40734"/>
                  </a:lnTo>
                  <a:lnTo>
                    <a:pt x="895" y="46796"/>
                  </a:lnTo>
                  <a:lnTo>
                    <a:pt x="895" y="89641"/>
                  </a:lnTo>
                  <a:cubicBezTo>
                    <a:pt x="370" y="89813"/>
                    <a:pt x="0" y="90298"/>
                    <a:pt x="0" y="90873"/>
                  </a:cubicBezTo>
                  <a:cubicBezTo>
                    <a:pt x="0" y="91596"/>
                    <a:pt x="583" y="92179"/>
                    <a:pt x="1298" y="92179"/>
                  </a:cubicBezTo>
                  <a:cubicBezTo>
                    <a:pt x="2021" y="92179"/>
                    <a:pt x="2604" y="91596"/>
                    <a:pt x="2604" y="90873"/>
                  </a:cubicBezTo>
                  <a:cubicBezTo>
                    <a:pt x="2604" y="90298"/>
                    <a:pt x="2226" y="89813"/>
                    <a:pt x="1709" y="896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216650" y="2751225"/>
              <a:ext cx="202300" cy="2193800"/>
            </a:xfrm>
            <a:custGeom>
              <a:avLst/>
              <a:gdLst/>
              <a:ahLst/>
              <a:cxnLst/>
              <a:rect l="l" t="t" r="r" b="b"/>
              <a:pathLst>
                <a:path w="8092" h="87752" extrusionOk="0">
                  <a:moveTo>
                    <a:pt x="1685" y="85205"/>
                  </a:moveTo>
                  <a:lnTo>
                    <a:pt x="1685" y="52012"/>
                  </a:lnTo>
                  <a:lnTo>
                    <a:pt x="8092" y="45605"/>
                  </a:lnTo>
                  <a:lnTo>
                    <a:pt x="8092" y="23254"/>
                  </a:lnTo>
                  <a:lnTo>
                    <a:pt x="1028" y="16190"/>
                  </a:lnTo>
                  <a:lnTo>
                    <a:pt x="1028" y="0"/>
                  </a:lnTo>
                  <a:lnTo>
                    <a:pt x="206" y="0"/>
                  </a:lnTo>
                  <a:lnTo>
                    <a:pt x="206" y="16535"/>
                  </a:lnTo>
                  <a:lnTo>
                    <a:pt x="7270" y="23591"/>
                  </a:lnTo>
                  <a:lnTo>
                    <a:pt x="7270" y="45268"/>
                  </a:lnTo>
                  <a:lnTo>
                    <a:pt x="863" y="51675"/>
                  </a:lnTo>
                  <a:lnTo>
                    <a:pt x="863" y="85222"/>
                  </a:lnTo>
                  <a:cubicBezTo>
                    <a:pt x="362" y="85402"/>
                    <a:pt x="1" y="85879"/>
                    <a:pt x="1" y="86445"/>
                  </a:cubicBezTo>
                  <a:cubicBezTo>
                    <a:pt x="1" y="87168"/>
                    <a:pt x="584" y="87751"/>
                    <a:pt x="1307" y="87751"/>
                  </a:cubicBezTo>
                  <a:cubicBezTo>
                    <a:pt x="2030" y="87751"/>
                    <a:pt x="2613" y="87168"/>
                    <a:pt x="2613" y="86445"/>
                  </a:cubicBezTo>
                  <a:cubicBezTo>
                    <a:pt x="2613" y="85854"/>
                    <a:pt x="2219" y="85369"/>
                    <a:pt x="1685" y="8520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2292025" y="2751225"/>
              <a:ext cx="225100" cy="1702800"/>
            </a:xfrm>
            <a:custGeom>
              <a:avLst/>
              <a:gdLst/>
              <a:ahLst/>
              <a:cxnLst/>
              <a:rect l="l" t="t" r="r" b="b"/>
              <a:pathLst>
                <a:path w="9004" h="68112" extrusionOk="0">
                  <a:moveTo>
                    <a:pt x="2744" y="65606"/>
                  </a:moveTo>
                  <a:lnTo>
                    <a:pt x="2744" y="53909"/>
                  </a:lnTo>
                  <a:lnTo>
                    <a:pt x="9003" y="47650"/>
                  </a:lnTo>
                  <a:lnTo>
                    <a:pt x="9003" y="22597"/>
                  </a:lnTo>
                  <a:lnTo>
                    <a:pt x="822" y="14416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14761"/>
                  </a:lnTo>
                  <a:lnTo>
                    <a:pt x="8182" y="22942"/>
                  </a:lnTo>
                  <a:lnTo>
                    <a:pt x="8182" y="47313"/>
                  </a:lnTo>
                  <a:lnTo>
                    <a:pt x="1931" y="53564"/>
                  </a:lnTo>
                  <a:lnTo>
                    <a:pt x="1931" y="65549"/>
                  </a:lnTo>
                  <a:cubicBezTo>
                    <a:pt x="1372" y="65697"/>
                    <a:pt x="953" y="66206"/>
                    <a:pt x="953" y="66806"/>
                  </a:cubicBezTo>
                  <a:cubicBezTo>
                    <a:pt x="953" y="67528"/>
                    <a:pt x="1536" y="68112"/>
                    <a:pt x="2259" y="68112"/>
                  </a:cubicBezTo>
                  <a:cubicBezTo>
                    <a:pt x="2974" y="68112"/>
                    <a:pt x="3565" y="67528"/>
                    <a:pt x="3565" y="66806"/>
                  </a:cubicBezTo>
                  <a:cubicBezTo>
                    <a:pt x="3565" y="66263"/>
                    <a:pt x="3220" y="65795"/>
                    <a:pt x="2744" y="655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668425" y="2751225"/>
              <a:ext cx="257750" cy="1525575"/>
            </a:xfrm>
            <a:custGeom>
              <a:avLst/>
              <a:gdLst/>
              <a:ahLst/>
              <a:cxnLst/>
              <a:rect l="l" t="t" r="r" b="b"/>
              <a:pathLst>
                <a:path w="10310" h="61023" extrusionOk="0">
                  <a:moveTo>
                    <a:pt x="1709" y="58485"/>
                  </a:moveTo>
                  <a:lnTo>
                    <a:pt x="1709" y="12272"/>
                  </a:lnTo>
                  <a:lnTo>
                    <a:pt x="10310" y="12272"/>
                  </a:lnTo>
                  <a:lnTo>
                    <a:pt x="10310" y="0"/>
                  </a:lnTo>
                  <a:lnTo>
                    <a:pt x="9488" y="0"/>
                  </a:lnTo>
                  <a:lnTo>
                    <a:pt x="9488" y="11451"/>
                  </a:lnTo>
                  <a:lnTo>
                    <a:pt x="896" y="11451"/>
                  </a:lnTo>
                  <a:lnTo>
                    <a:pt x="896" y="58493"/>
                  </a:lnTo>
                  <a:cubicBezTo>
                    <a:pt x="371" y="58665"/>
                    <a:pt x="1" y="59142"/>
                    <a:pt x="1" y="59725"/>
                  </a:cubicBezTo>
                  <a:cubicBezTo>
                    <a:pt x="1" y="60440"/>
                    <a:pt x="584" y="61023"/>
                    <a:pt x="1299" y="61023"/>
                  </a:cubicBezTo>
                  <a:cubicBezTo>
                    <a:pt x="2022" y="61023"/>
                    <a:pt x="2605" y="60440"/>
                    <a:pt x="2605" y="59725"/>
                  </a:cubicBezTo>
                  <a:cubicBezTo>
                    <a:pt x="2605" y="59142"/>
                    <a:pt x="2227" y="58665"/>
                    <a:pt x="1709" y="584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746875" y="2751225"/>
              <a:ext cx="267800" cy="1743875"/>
            </a:xfrm>
            <a:custGeom>
              <a:avLst/>
              <a:gdLst/>
              <a:ahLst/>
              <a:cxnLst/>
              <a:rect l="l" t="t" r="r" b="b"/>
              <a:pathLst>
                <a:path w="10712" h="69755" extrusionOk="0">
                  <a:moveTo>
                    <a:pt x="1717" y="67216"/>
                  </a:moveTo>
                  <a:lnTo>
                    <a:pt x="1717" y="16092"/>
                  </a:lnTo>
                  <a:lnTo>
                    <a:pt x="10712" y="16092"/>
                  </a:lnTo>
                  <a:lnTo>
                    <a:pt x="10712" y="0"/>
                  </a:lnTo>
                  <a:lnTo>
                    <a:pt x="9899" y="0"/>
                  </a:lnTo>
                  <a:lnTo>
                    <a:pt x="9899" y="15270"/>
                  </a:lnTo>
                  <a:lnTo>
                    <a:pt x="896" y="15270"/>
                  </a:lnTo>
                  <a:lnTo>
                    <a:pt x="896" y="67216"/>
                  </a:lnTo>
                  <a:cubicBezTo>
                    <a:pt x="379" y="67389"/>
                    <a:pt x="1" y="67873"/>
                    <a:pt x="1" y="68448"/>
                  </a:cubicBezTo>
                  <a:cubicBezTo>
                    <a:pt x="1" y="69163"/>
                    <a:pt x="584" y="69754"/>
                    <a:pt x="1307" y="69754"/>
                  </a:cubicBezTo>
                  <a:cubicBezTo>
                    <a:pt x="2030" y="69754"/>
                    <a:pt x="2613" y="69163"/>
                    <a:pt x="2613" y="68448"/>
                  </a:cubicBezTo>
                  <a:cubicBezTo>
                    <a:pt x="2613" y="67873"/>
                    <a:pt x="2235" y="67389"/>
                    <a:pt x="1717" y="6721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842375" y="2751225"/>
              <a:ext cx="250750" cy="1627850"/>
            </a:xfrm>
            <a:custGeom>
              <a:avLst/>
              <a:gdLst/>
              <a:ahLst/>
              <a:cxnLst/>
              <a:rect l="l" t="t" r="r" b="b"/>
              <a:pathLst>
                <a:path w="10030" h="65114" extrusionOk="0">
                  <a:moveTo>
                    <a:pt x="1717" y="62575"/>
                  </a:moveTo>
                  <a:lnTo>
                    <a:pt x="1717" y="20043"/>
                  </a:lnTo>
                  <a:lnTo>
                    <a:pt x="10030" y="20043"/>
                  </a:lnTo>
                  <a:lnTo>
                    <a:pt x="10030" y="0"/>
                  </a:lnTo>
                  <a:lnTo>
                    <a:pt x="9216" y="0"/>
                  </a:lnTo>
                  <a:lnTo>
                    <a:pt x="9216" y="19221"/>
                  </a:lnTo>
                  <a:lnTo>
                    <a:pt x="896" y="19221"/>
                  </a:lnTo>
                  <a:lnTo>
                    <a:pt x="896" y="62575"/>
                  </a:lnTo>
                  <a:cubicBezTo>
                    <a:pt x="378" y="62748"/>
                    <a:pt x="0" y="63232"/>
                    <a:pt x="0" y="63807"/>
                  </a:cubicBezTo>
                  <a:cubicBezTo>
                    <a:pt x="0" y="64530"/>
                    <a:pt x="583" y="65113"/>
                    <a:pt x="1306" y="65113"/>
                  </a:cubicBezTo>
                  <a:cubicBezTo>
                    <a:pt x="2029" y="65113"/>
                    <a:pt x="2612" y="64530"/>
                    <a:pt x="2612" y="63807"/>
                  </a:cubicBezTo>
                  <a:cubicBezTo>
                    <a:pt x="2612" y="63232"/>
                    <a:pt x="2234" y="62748"/>
                    <a:pt x="1717" y="6257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3227600" y="2751225"/>
              <a:ext cx="65125" cy="1413050"/>
            </a:xfrm>
            <a:custGeom>
              <a:avLst/>
              <a:gdLst/>
              <a:ahLst/>
              <a:cxnLst/>
              <a:rect l="l" t="t" r="r" b="b"/>
              <a:pathLst>
                <a:path w="2605" h="56522" extrusionOk="0">
                  <a:moveTo>
                    <a:pt x="1709" y="53992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53992"/>
                  </a:lnTo>
                  <a:cubicBezTo>
                    <a:pt x="379" y="54164"/>
                    <a:pt x="1" y="54649"/>
                    <a:pt x="1" y="55224"/>
                  </a:cubicBezTo>
                  <a:cubicBezTo>
                    <a:pt x="1" y="55938"/>
                    <a:pt x="584" y="56521"/>
                    <a:pt x="1307" y="56521"/>
                  </a:cubicBezTo>
                  <a:cubicBezTo>
                    <a:pt x="2022" y="56521"/>
                    <a:pt x="2605" y="55938"/>
                    <a:pt x="2605" y="55224"/>
                  </a:cubicBezTo>
                  <a:cubicBezTo>
                    <a:pt x="2605" y="54649"/>
                    <a:pt x="2235" y="54164"/>
                    <a:pt x="1718" y="5399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3295775" y="2751225"/>
              <a:ext cx="65125" cy="1089200"/>
            </a:xfrm>
            <a:custGeom>
              <a:avLst/>
              <a:gdLst/>
              <a:ahLst/>
              <a:cxnLst/>
              <a:rect l="l" t="t" r="r" b="b"/>
              <a:pathLst>
                <a:path w="2605" h="43568" extrusionOk="0">
                  <a:moveTo>
                    <a:pt x="1709" y="41038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41038"/>
                  </a:lnTo>
                  <a:cubicBezTo>
                    <a:pt x="379" y="41210"/>
                    <a:pt x="1" y="41695"/>
                    <a:pt x="1" y="42270"/>
                  </a:cubicBezTo>
                  <a:cubicBezTo>
                    <a:pt x="1" y="42985"/>
                    <a:pt x="584" y="43568"/>
                    <a:pt x="1307" y="43568"/>
                  </a:cubicBezTo>
                  <a:cubicBezTo>
                    <a:pt x="2022" y="43568"/>
                    <a:pt x="2605" y="42985"/>
                    <a:pt x="2605" y="42270"/>
                  </a:cubicBezTo>
                  <a:cubicBezTo>
                    <a:pt x="2605" y="41695"/>
                    <a:pt x="2227" y="41210"/>
                    <a:pt x="1709" y="4103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3"/>
          <p:cNvSpPr txBox="1">
            <a:spLocks noGrp="1"/>
          </p:cNvSpPr>
          <p:nvPr>
            <p:ph type="title"/>
          </p:nvPr>
        </p:nvSpPr>
        <p:spPr>
          <a:xfrm>
            <a:off x="713225" y="2109175"/>
            <a:ext cx="4121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0" name="Google Shape;120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155439"/>
            <a:ext cx="11358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1" name="Google Shape;121;p3"/>
          <p:cNvSpPr txBox="1">
            <a:spLocks noGrp="1"/>
          </p:cNvSpPr>
          <p:nvPr>
            <p:ph type="subTitle" idx="1"/>
          </p:nvPr>
        </p:nvSpPr>
        <p:spPr>
          <a:xfrm>
            <a:off x="713225" y="2966593"/>
            <a:ext cx="4121700" cy="36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01" name="Google Shape;201;p6"/>
          <p:cNvGrpSpPr/>
          <p:nvPr/>
        </p:nvGrpSpPr>
        <p:grpSpPr>
          <a:xfrm rot="5400000">
            <a:off x="1164816" y="3526194"/>
            <a:ext cx="209624" cy="2539086"/>
            <a:chOff x="9" y="2835115"/>
            <a:chExt cx="134668" cy="1631069"/>
          </a:xfrm>
        </p:grpSpPr>
        <p:sp>
          <p:nvSpPr>
            <p:cNvPr id="202" name="Google Shape;202;p6"/>
            <p:cNvSpPr/>
            <p:nvPr/>
          </p:nvSpPr>
          <p:spPr>
            <a:xfrm rot="-5400000">
              <a:off x="-655129" y="3676378"/>
              <a:ext cx="1497053" cy="82558"/>
            </a:xfrm>
            <a:custGeom>
              <a:avLst/>
              <a:gdLst/>
              <a:ahLst/>
              <a:cxnLst/>
              <a:rect l="l" t="t" r="r" b="b"/>
              <a:pathLst>
                <a:path w="34417" h="1898" extrusionOk="0">
                  <a:moveTo>
                    <a:pt x="34060" y="0"/>
                  </a:moveTo>
                  <a:cubicBezTo>
                    <a:pt x="33874" y="0"/>
                    <a:pt x="33760" y="57"/>
                    <a:pt x="33703" y="228"/>
                  </a:cubicBezTo>
                  <a:lnTo>
                    <a:pt x="21694" y="228"/>
                  </a:lnTo>
                  <a:lnTo>
                    <a:pt x="20268" y="1655"/>
                  </a:lnTo>
                  <a:lnTo>
                    <a:pt x="0" y="1655"/>
                  </a:lnTo>
                  <a:lnTo>
                    <a:pt x="0" y="1897"/>
                  </a:lnTo>
                  <a:lnTo>
                    <a:pt x="20382" y="1897"/>
                  </a:lnTo>
                  <a:lnTo>
                    <a:pt x="21751" y="471"/>
                  </a:lnTo>
                  <a:lnTo>
                    <a:pt x="33703" y="471"/>
                  </a:lnTo>
                  <a:cubicBezTo>
                    <a:pt x="33760" y="642"/>
                    <a:pt x="33874" y="713"/>
                    <a:pt x="34060" y="713"/>
                  </a:cubicBezTo>
                  <a:cubicBezTo>
                    <a:pt x="34288" y="713"/>
                    <a:pt x="34416" y="585"/>
                    <a:pt x="34416" y="357"/>
                  </a:cubicBezTo>
                  <a:cubicBezTo>
                    <a:pt x="34416" y="114"/>
                    <a:pt x="34288" y="0"/>
                    <a:pt x="3406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 rot="-5400000">
              <a:off x="-420003" y="3973575"/>
              <a:ext cx="912621" cy="72597"/>
            </a:xfrm>
            <a:custGeom>
              <a:avLst/>
              <a:gdLst/>
              <a:ahLst/>
              <a:cxnLst/>
              <a:rect l="l" t="t" r="r" b="b"/>
              <a:pathLst>
                <a:path w="20981" h="1669" extrusionOk="0">
                  <a:moveTo>
                    <a:pt x="20567" y="0"/>
                  </a:moveTo>
                  <a:cubicBezTo>
                    <a:pt x="20382" y="0"/>
                    <a:pt x="20210" y="185"/>
                    <a:pt x="20210" y="357"/>
                  </a:cubicBezTo>
                  <a:cubicBezTo>
                    <a:pt x="20210" y="414"/>
                    <a:pt x="20210" y="485"/>
                    <a:pt x="20268" y="542"/>
                  </a:cubicBezTo>
                  <a:lnTo>
                    <a:pt x="19383" y="1426"/>
                  </a:lnTo>
                  <a:lnTo>
                    <a:pt x="0" y="1426"/>
                  </a:lnTo>
                  <a:lnTo>
                    <a:pt x="0" y="1669"/>
                  </a:lnTo>
                  <a:lnTo>
                    <a:pt x="19440" y="1669"/>
                  </a:lnTo>
                  <a:lnTo>
                    <a:pt x="20382" y="713"/>
                  </a:lnTo>
                  <a:lnTo>
                    <a:pt x="20567" y="713"/>
                  </a:lnTo>
                  <a:cubicBezTo>
                    <a:pt x="20810" y="713"/>
                    <a:pt x="20981" y="599"/>
                    <a:pt x="20981" y="357"/>
                  </a:cubicBezTo>
                  <a:cubicBezTo>
                    <a:pt x="20981" y="185"/>
                    <a:pt x="20810" y="0"/>
                    <a:pt x="2056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 rot="-5400000">
              <a:off x="-388076" y="4029078"/>
              <a:ext cx="843156" cy="31057"/>
            </a:xfrm>
            <a:custGeom>
              <a:avLst/>
              <a:gdLst/>
              <a:ahLst/>
              <a:cxnLst/>
              <a:rect l="l" t="t" r="r" b="b"/>
              <a:pathLst>
                <a:path w="19384" h="714" extrusionOk="0">
                  <a:moveTo>
                    <a:pt x="19027" y="1"/>
                  </a:moveTo>
                  <a:cubicBezTo>
                    <a:pt x="18841" y="1"/>
                    <a:pt x="18727" y="72"/>
                    <a:pt x="18670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18670" y="486"/>
                  </a:lnTo>
                  <a:cubicBezTo>
                    <a:pt x="18727" y="657"/>
                    <a:pt x="18841" y="714"/>
                    <a:pt x="19027" y="714"/>
                  </a:cubicBezTo>
                  <a:cubicBezTo>
                    <a:pt x="19198" y="714"/>
                    <a:pt x="19383" y="600"/>
                    <a:pt x="19383" y="357"/>
                  </a:cubicBezTo>
                  <a:cubicBezTo>
                    <a:pt x="19383" y="129"/>
                    <a:pt x="19198" y="1"/>
                    <a:pt x="190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 rot="-5400000">
              <a:off x="-758457" y="3604107"/>
              <a:ext cx="1631069" cy="93085"/>
            </a:xfrm>
            <a:custGeom>
              <a:avLst/>
              <a:gdLst/>
              <a:ahLst/>
              <a:cxnLst/>
              <a:rect l="l" t="t" r="r" b="b"/>
              <a:pathLst>
                <a:path w="37498" h="2140" extrusionOk="0">
                  <a:moveTo>
                    <a:pt x="37140" y="1"/>
                  </a:moveTo>
                  <a:cubicBezTo>
                    <a:pt x="36969" y="1"/>
                    <a:pt x="36855" y="115"/>
                    <a:pt x="36784" y="243"/>
                  </a:cubicBezTo>
                  <a:lnTo>
                    <a:pt x="21523" y="243"/>
                  </a:lnTo>
                  <a:lnTo>
                    <a:pt x="19911" y="1897"/>
                  </a:lnTo>
                  <a:lnTo>
                    <a:pt x="0" y="1897"/>
                  </a:lnTo>
                  <a:lnTo>
                    <a:pt x="0" y="2140"/>
                  </a:lnTo>
                  <a:lnTo>
                    <a:pt x="20025" y="2140"/>
                  </a:lnTo>
                  <a:lnTo>
                    <a:pt x="21637" y="471"/>
                  </a:lnTo>
                  <a:lnTo>
                    <a:pt x="36784" y="471"/>
                  </a:lnTo>
                  <a:cubicBezTo>
                    <a:pt x="36855" y="657"/>
                    <a:pt x="36969" y="771"/>
                    <a:pt x="37140" y="771"/>
                  </a:cubicBezTo>
                  <a:cubicBezTo>
                    <a:pt x="37326" y="771"/>
                    <a:pt x="37497" y="600"/>
                    <a:pt x="37497" y="357"/>
                  </a:cubicBezTo>
                  <a:cubicBezTo>
                    <a:pt x="37497" y="172"/>
                    <a:pt x="37326" y="1"/>
                    <a:pt x="371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" name="Google Shape;206;p6"/>
          <p:cNvGrpSpPr/>
          <p:nvPr/>
        </p:nvGrpSpPr>
        <p:grpSpPr>
          <a:xfrm rot="-5400000" flipH="1">
            <a:off x="8202187" y="-679108"/>
            <a:ext cx="457158" cy="2310231"/>
            <a:chOff x="1015564" y="2912672"/>
            <a:chExt cx="276730" cy="1398445"/>
          </a:xfrm>
        </p:grpSpPr>
        <p:sp>
          <p:nvSpPr>
            <p:cNvPr id="207" name="Google Shape;207;p6"/>
            <p:cNvSpPr/>
            <p:nvPr/>
          </p:nvSpPr>
          <p:spPr>
            <a:xfrm rot="-5400000">
              <a:off x="996011" y="4014833"/>
              <a:ext cx="455419" cy="137148"/>
            </a:xfrm>
            <a:custGeom>
              <a:avLst/>
              <a:gdLst/>
              <a:ahLst/>
              <a:cxnLst/>
              <a:rect l="l" t="t" r="r" b="b"/>
              <a:pathLst>
                <a:path w="10470" h="31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 rot="-5400000">
              <a:off x="961278" y="3980100"/>
              <a:ext cx="491391" cy="170641"/>
            </a:xfrm>
            <a:custGeom>
              <a:avLst/>
              <a:gdLst/>
              <a:ahLst/>
              <a:cxnLst/>
              <a:rect l="l" t="t" r="r" b="b"/>
              <a:pathLst>
                <a:path w="11297" h="3923" extrusionOk="0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 rot="-5400000">
              <a:off x="536004" y="3681359"/>
              <a:ext cx="1109317" cy="150197"/>
            </a:xfrm>
            <a:custGeom>
              <a:avLst/>
              <a:gdLst/>
              <a:ahLst/>
              <a:cxnLst/>
              <a:rect l="l" t="t" r="r" b="b"/>
              <a:pathLst>
                <a:path w="25503" h="3453" extrusionOk="0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 rot="-5400000">
              <a:off x="486982" y="3518809"/>
              <a:ext cx="1398445" cy="186169"/>
            </a:xfrm>
            <a:custGeom>
              <a:avLst/>
              <a:gdLst/>
              <a:ahLst/>
              <a:cxnLst/>
              <a:rect l="l" t="t" r="r" b="b"/>
              <a:pathLst>
                <a:path w="32150" h="4280" extrusionOk="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 rot="-5400000">
              <a:off x="493507" y="3571876"/>
              <a:ext cx="1302881" cy="175599"/>
            </a:xfrm>
            <a:custGeom>
              <a:avLst/>
              <a:gdLst/>
              <a:ahLst/>
              <a:cxnLst/>
              <a:rect l="l" t="t" r="r" b="b"/>
              <a:pathLst>
                <a:path w="29953" h="4037" extrusionOk="0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1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2" name="Google Shape;242;p11"/>
          <p:cNvGrpSpPr/>
          <p:nvPr/>
        </p:nvGrpSpPr>
        <p:grpSpPr>
          <a:xfrm>
            <a:off x="6819199" y="4072480"/>
            <a:ext cx="506138" cy="2197918"/>
            <a:chOff x="4792514" y="2979701"/>
            <a:chExt cx="305307" cy="1325804"/>
          </a:xfrm>
        </p:grpSpPr>
        <p:sp>
          <p:nvSpPr>
            <p:cNvPr id="243" name="Google Shape;243;p11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avLst/>
              <a:gdLst/>
              <a:ahLst/>
              <a:cxnLst/>
              <a:rect l="l" t="t" r="r" b="b"/>
              <a:pathLst>
                <a:path w="29111" h="2555" extrusionOk="0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1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avLst/>
              <a:gdLst/>
              <a:ahLst/>
              <a:cxnLst/>
              <a:rect l="l" t="t" r="r" b="b"/>
              <a:pathLst>
                <a:path w="30480" h="2440" extrusionOk="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1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avLst/>
              <a:gdLst/>
              <a:ahLst/>
              <a:cxnLst/>
              <a:rect l="l" t="t" r="r" b="b"/>
              <a:pathLst>
                <a:path w="27514" h="2312" extrusionOk="0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1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avLst/>
              <a:gdLst/>
              <a:ahLst/>
              <a:cxnLst/>
              <a:rect l="l" t="t" r="r" b="b"/>
              <a:pathLst>
                <a:path w="25731" h="2326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1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avLst/>
              <a:gdLst/>
              <a:ahLst/>
              <a:cxnLst/>
              <a:rect l="l" t="t" r="r" b="b"/>
              <a:pathLst>
                <a:path w="22037" h="714" extrusionOk="0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11"/>
          <p:cNvGrpSpPr/>
          <p:nvPr/>
        </p:nvGrpSpPr>
        <p:grpSpPr>
          <a:xfrm>
            <a:off x="2805095" y="3403371"/>
            <a:ext cx="793060" cy="2575414"/>
            <a:chOff x="6278982" y="2751992"/>
            <a:chExt cx="478381" cy="1553513"/>
          </a:xfrm>
        </p:grpSpPr>
        <p:sp>
          <p:nvSpPr>
            <p:cNvPr id="249" name="Google Shape;249;p11"/>
            <p:cNvSpPr/>
            <p:nvPr/>
          </p:nvSpPr>
          <p:spPr>
            <a:xfrm rot="-5400000">
              <a:off x="6192439" y="3740581"/>
              <a:ext cx="1059686" cy="70161"/>
            </a:xfrm>
            <a:custGeom>
              <a:avLst/>
              <a:gdLst/>
              <a:ahLst/>
              <a:cxnLst/>
              <a:rect l="l" t="t" r="r" b="b"/>
              <a:pathLst>
                <a:path w="24362" h="1613" extrusionOk="0">
                  <a:moveTo>
                    <a:pt x="0" y="0"/>
                  </a:moveTo>
                  <a:lnTo>
                    <a:pt x="0" y="243"/>
                  </a:lnTo>
                  <a:lnTo>
                    <a:pt x="15917" y="243"/>
                  </a:lnTo>
                  <a:lnTo>
                    <a:pt x="17173" y="1313"/>
                  </a:lnTo>
                  <a:lnTo>
                    <a:pt x="23648" y="1313"/>
                  </a:lnTo>
                  <a:cubicBezTo>
                    <a:pt x="23705" y="1498"/>
                    <a:pt x="23819" y="1612"/>
                    <a:pt x="24004" y="1612"/>
                  </a:cubicBezTo>
                  <a:cubicBezTo>
                    <a:pt x="24176" y="1612"/>
                    <a:pt x="24361" y="1427"/>
                    <a:pt x="24361" y="1199"/>
                  </a:cubicBezTo>
                  <a:cubicBezTo>
                    <a:pt x="24361" y="1013"/>
                    <a:pt x="24176" y="842"/>
                    <a:pt x="24004" y="842"/>
                  </a:cubicBezTo>
                  <a:cubicBezTo>
                    <a:pt x="23819" y="842"/>
                    <a:pt x="23705" y="956"/>
                    <a:pt x="23648" y="1070"/>
                  </a:cubicBezTo>
                  <a:lnTo>
                    <a:pt x="17230" y="1070"/>
                  </a:lnTo>
                  <a:lnTo>
                    <a:pt x="1597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1"/>
            <p:cNvSpPr/>
            <p:nvPr/>
          </p:nvSpPr>
          <p:spPr>
            <a:xfrm rot="-5400000">
              <a:off x="6010359" y="3607522"/>
              <a:ext cx="1325804" cy="70161"/>
            </a:xfrm>
            <a:custGeom>
              <a:avLst/>
              <a:gdLst/>
              <a:ahLst/>
              <a:cxnLst/>
              <a:rect l="l" t="t" r="r" b="b"/>
              <a:pathLst>
                <a:path w="30480" h="1613" extrusionOk="0">
                  <a:moveTo>
                    <a:pt x="0" y="1"/>
                  </a:moveTo>
                  <a:lnTo>
                    <a:pt x="0" y="243"/>
                  </a:lnTo>
                  <a:lnTo>
                    <a:pt x="17173" y="243"/>
                  </a:lnTo>
                  <a:lnTo>
                    <a:pt x="18242" y="1370"/>
                  </a:lnTo>
                  <a:lnTo>
                    <a:pt x="29710" y="1370"/>
                  </a:lnTo>
                  <a:cubicBezTo>
                    <a:pt x="29767" y="1484"/>
                    <a:pt x="29952" y="1612"/>
                    <a:pt x="30066" y="1612"/>
                  </a:cubicBezTo>
                  <a:cubicBezTo>
                    <a:pt x="30309" y="1612"/>
                    <a:pt x="30480" y="1427"/>
                    <a:pt x="30480" y="1256"/>
                  </a:cubicBezTo>
                  <a:cubicBezTo>
                    <a:pt x="30480" y="1013"/>
                    <a:pt x="30309" y="842"/>
                    <a:pt x="30066" y="842"/>
                  </a:cubicBezTo>
                  <a:cubicBezTo>
                    <a:pt x="29952" y="842"/>
                    <a:pt x="29767" y="956"/>
                    <a:pt x="29710" y="1127"/>
                  </a:cubicBezTo>
                  <a:lnTo>
                    <a:pt x="18356" y="1127"/>
                  </a:lnTo>
                  <a:lnTo>
                    <a:pt x="1723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1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avLst/>
              <a:gdLst/>
              <a:ahLst/>
              <a:cxnLst/>
              <a:rect l="l" t="t" r="r" b="b"/>
              <a:pathLst>
                <a:path w="27927" h="1484" extrusionOk="0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1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avLst/>
              <a:gdLst/>
              <a:ahLst/>
              <a:cxnLst/>
              <a:rect l="l" t="t" r="r" b="b"/>
              <a:pathLst>
                <a:path w="29411" h="2140" extrusionOk="0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1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avLst/>
              <a:gdLst/>
              <a:ahLst/>
              <a:cxnLst/>
              <a:rect l="l" t="t" r="r" b="b"/>
              <a:pathLst>
                <a:path w="31607" h="2440" extrusionOk="0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1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avLst/>
              <a:gdLst/>
              <a:ahLst/>
              <a:cxnLst/>
              <a:rect l="l" t="t" r="r" b="b"/>
              <a:pathLst>
                <a:path w="35715" h="2854" extrusionOk="0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1"/>
            <p:cNvSpPr/>
            <p:nvPr/>
          </p:nvSpPr>
          <p:spPr>
            <a:xfrm rot="-5400000">
              <a:off x="5790418" y="3674835"/>
              <a:ext cx="1119234" cy="142106"/>
            </a:xfrm>
            <a:custGeom>
              <a:avLst/>
              <a:gdLst/>
              <a:ahLst/>
              <a:cxnLst/>
              <a:rect l="l" t="t" r="r" b="b"/>
              <a:pathLst>
                <a:path w="25731" h="3267" extrusionOk="0">
                  <a:moveTo>
                    <a:pt x="25374" y="1"/>
                  </a:moveTo>
                  <a:cubicBezTo>
                    <a:pt x="25188" y="1"/>
                    <a:pt x="25074" y="115"/>
                    <a:pt x="25017" y="243"/>
                  </a:cubicBezTo>
                  <a:lnTo>
                    <a:pt x="17044" y="243"/>
                  </a:lnTo>
                  <a:lnTo>
                    <a:pt x="17044" y="3038"/>
                  </a:lnTo>
                  <a:lnTo>
                    <a:pt x="0" y="3038"/>
                  </a:lnTo>
                  <a:lnTo>
                    <a:pt x="0" y="3267"/>
                  </a:lnTo>
                  <a:lnTo>
                    <a:pt x="17287" y="3267"/>
                  </a:lnTo>
                  <a:lnTo>
                    <a:pt x="17287" y="471"/>
                  </a:lnTo>
                  <a:lnTo>
                    <a:pt x="25017" y="471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1"/>
            <p:cNvSpPr/>
            <p:nvPr/>
          </p:nvSpPr>
          <p:spPr>
            <a:xfrm rot="-5400000">
              <a:off x="6430370" y="3978513"/>
              <a:ext cx="620405" cy="33580"/>
            </a:xfrm>
            <a:custGeom>
              <a:avLst/>
              <a:gdLst/>
              <a:ahLst/>
              <a:cxnLst/>
              <a:rect l="l" t="t" r="r" b="b"/>
              <a:pathLst>
                <a:path w="14263" h="772" extrusionOk="0">
                  <a:moveTo>
                    <a:pt x="13906" y="1"/>
                  </a:moveTo>
                  <a:cubicBezTo>
                    <a:pt x="13721" y="1"/>
                    <a:pt x="13607" y="115"/>
                    <a:pt x="13550" y="229"/>
                  </a:cubicBezTo>
                  <a:lnTo>
                    <a:pt x="0" y="229"/>
                  </a:lnTo>
                  <a:lnTo>
                    <a:pt x="0" y="472"/>
                  </a:lnTo>
                  <a:lnTo>
                    <a:pt x="13550" y="472"/>
                  </a:lnTo>
                  <a:cubicBezTo>
                    <a:pt x="13607" y="657"/>
                    <a:pt x="13721" y="771"/>
                    <a:pt x="13906" y="771"/>
                  </a:cubicBezTo>
                  <a:cubicBezTo>
                    <a:pt x="14078" y="771"/>
                    <a:pt x="14263" y="586"/>
                    <a:pt x="14263" y="358"/>
                  </a:cubicBezTo>
                  <a:cubicBezTo>
                    <a:pt x="14263" y="172"/>
                    <a:pt x="14078" y="1"/>
                    <a:pt x="139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1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avLst/>
              <a:gdLst/>
              <a:ahLst/>
              <a:cxnLst/>
              <a:rect l="l" t="t" r="r" b="b"/>
              <a:pathLst>
                <a:path w="33575" h="1428" extrusionOk="0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" name="Google Shape;258;p11"/>
          <p:cNvGrpSpPr/>
          <p:nvPr/>
        </p:nvGrpSpPr>
        <p:grpSpPr>
          <a:xfrm>
            <a:off x="1818651" y="3523722"/>
            <a:ext cx="1143730" cy="2455062"/>
            <a:chOff x="5452016" y="2824589"/>
            <a:chExt cx="689908" cy="1480916"/>
          </a:xfrm>
        </p:grpSpPr>
        <p:sp>
          <p:nvSpPr>
            <p:cNvPr id="259" name="Google Shape;259;p11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avLst/>
              <a:gdLst/>
              <a:ahLst/>
              <a:cxnLst/>
              <a:rect l="l" t="t" r="r" b="b"/>
              <a:pathLst>
                <a:path w="30480" h="3980" extrusionOk="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1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avLst/>
              <a:gdLst/>
              <a:ahLst/>
              <a:cxnLst/>
              <a:rect l="l" t="t" r="r" b="b"/>
              <a:pathLst>
                <a:path w="34046" h="4208" extrusionOk="0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1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avLst/>
              <a:gdLst/>
              <a:ahLst/>
              <a:cxnLst/>
              <a:rect l="l" t="t" r="r" b="b"/>
              <a:pathLst>
                <a:path w="28640" h="4279" extrusionOk="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1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avLst/>
              <a:gdLst/>
              <a:ahLst/>
              <a:cxnLst/>
              <a:rect l="l" t="t" r="r" b="b"/>
              <a:pathLst>
                <a:path w="24362" h="4580" extrusionOk="0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1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avLst/>
              <a:gdLst/>
              <a:ahLst/>
              <a:cxnLst/>
              <a:rect l="l" t="t" r="r" b="b"/>
              <a:pathLst>
                <a:path w="21509" h="2197" extrusionOk="0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1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avLst/>
              <a:gdLst/>
              <a:ahLst/>
              <a:cxnLst/>
              <a:rect l="l" t="t" r="r" b="b"/>
              <a:pathLst>
                <a:path w="19969" h="242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1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avLst/>
              <a:gdLst/>
              <a:ahLst/>
              <a:cxnLst/>
              <a:rect l="l" t="t" r="r" b="b"/>
              <a:pathLst>
                <a:path w="25731" h="2854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1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avLst/>
              <a:gdLst/>
              <a:ahLst/>
              <a:cxnLst/>
              <a:rect l="l" t="t" r="r" b="b"/>
              <a:pathLst>
                <a:path w="22579" h="3382" extrusionOk="0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1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avLst/>
              <a:gdLst/>
              <a:ahLst/>
              <a:cxnLst/>
              <a:rect l="l" t="t" r="r" b="b"/>
              <a:pathLst>
                <a:path w="19969" h="386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1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avLst/>
              <a:gdLst/>
              <a:ahLst/>
              <a:cxnLst/>
              <a:rect l="l" t="t" r="r" b="b"/>
              <a:pathLst>
                <a:path w="16874" h="4109" extrusionOk="0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1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avLst/>
              <a:gdLst/>
              <a:ahLst/>
              <a:cxnLst/>
              <a:rect l="l" t="t" r="r" b="b"/>
              <a:pathLst>
                <a:path w="10698" h="2497" extrusionOk="0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1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avLst/>
              <a:gdLst/>
              <a:ahLst/>
              <a:cxnLst/>
              <a:rect l="l" t="t" r="r" b="b"/>
              <a:pathLst>
                <a:path w="9913" h="1783" extrusionOk="0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1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avLst/>
              <a:gdLst/>
              <a:ahLst/>
              <a:cxnLst/>
              <a:rect l="l" t="t" r="r" b="b"/>
              <a:pathLst>
                <a:path w="14263" h="4037" extrusionOk="0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" name="Google Shape;272;p11"/>
          <p:cNvGrpSpPr/>
          <p:nvPr/>
        </p:nvGrpSpPr>
        <p:grpSpPr>
          <a:xfrm>
            <a:off x="3662201" y="3600880"/>
            <a:ext cx="728235" cy="2377904"/>
            <a:chOff x="6961407" y="2871131"/>
            <a:chExt cx="439278" cy="1434374"/>
          </a:xfrm>
        </p:grpSpPr>
        <p:sp>
          <p:nvSpPr>
            <p:cNvPr id="273" name="Google Shape;273;p11"/>
            <p:cNvSpPr/>
            <p:nvPr/>
          </p:nvSpPr>
          <p:spPr>
            <a:xfrm rot="-5400000">
              <a:off x="6647504" y="3552324"/>
              <a:ext cx="1374825" cy="131536"/>
            </a:xfrm>
            <a:custGeom>
              <a:avLst/>
              <a:gdLst/>
              <a:ahLst/>
              <a:cxnLst/>
              <a:rect l="l" t="t" r="r" b="b"/>
              <a:pathLst>
                <a:path w="31607" h="3024" extrusionOk="0">
                  <a:moveTo>
                    <a:pt x="31193" y="0"/>
                  </a:moveTo>
                  <a:cubicBezTo>
                    <a:pt x="31079" y="0"/>
                    <a:pt x="30893" y="114"/>
                    <a:pt x="30836" y="300"/>
                  </a:cubicBezTo>
                  <a:lnTo>
                    <a:pt x="17287" y="300"/>
                  </a:lnTo>
                  <a:lnTo>
                    <a:pt x="17287" y="2796"/>
                  </a:lnTo>
                  <a:lnTo>
                    <a:pt x="0" y="2796"/>
                  </a:lnTo>
                  <a:lnTo>
                    <a:pt x="0" y="3024"/>
                  </a:lnTo>
                  <a:lnTo>
                    <a:pt x="17529" y="3024"/>
                  </a:lnTo>
                  <a:lnTo>
                    <a:pt x="17529" y="528"/>
                  </a:lnTo>
                  <a:lnTo>
                    <a:pt x="30836" y="528"/>
                  </a:lnTo>
                  <a:cubicBezTo>
                    <a:pt x="30893" y="656"/>
                    <a:pt x="31079" y="770"/>
                    <a:pt x="31193" y="770"/>
                  </a:cubicBezTo>
                  <a:cubicBezTo>
                    <a:pt x="31435" y="770"/>
                    <a:pt x="31607" y="599"/>
                    <a:pt x="31607" y="414"/>
                  </a:cubicBezTo>
                  <a:cubicBezTo>
                    <a:pt x="31607" y="171"/>
                    <a:pt x="31435" y="0"/>
                    <a:pt x="3119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1"/>
            <p:cNvSpPr/>
            <p:nvPr/>
          </p:nvSpPr>
          <p:spPr>
            <a:xfrm rot="-5400000">
              <a:off x="6677278" y="3618071"/>
              <a:ext cx="1230283" cy="144586"/>
            </a:xfrm>
            <a:custGeom>
              <a:avLst/>
              <a:gdLst/>
              <a:ahLst/>
              <a:cxnLst/>
              <a:rect l="l" t="t" r="r" b="b"/>
              <a:pathLst>
                <a:path w="28284" h="3324" extrusionOk="0">
                  <a:moveTo>
                    <a:pt x="27870" y="0"/>
                  </a:moveTo>
                  <a:cubicBezTo>
                    <a:pt x="27741" y="0"/>
                    <a:pt x="27570" y="114"/>
                    <a:pt x="27513" y="228"/>
                  </a:cubicBezTo>
                  <a:lnTo>
                    <a:pt x="16103" y="228"/>
                  </a:lnTo>
                  <a:lnTo>
                    <a:pt x="16103" y="3081"/>
                  </a:lnTo>
                  <a:lnTo>
                    <a:pt x="0" y="3081"/>
                  </a:lnTo>
                  <a:lnTo>
                    <a:pt x="0" y="3324"/>
                  </a:lnTo>
                  <a:lnTo>
                    <a:pt x="16331" y="3324"/>
                  </a:lnTo>
                  <a:lnTo>
                    <a:pt x="16331" y="471"/>
                  </a:lnTo>
                  <a:lnTo>
                    <a:pt x="27513" y="471"/>
                  </a:lnTo>
                  <a:cubicBezTo>
                    <a:pt x="27570" y="656"/>
                    <a:pt x="27741" y="770"/>
                    <a:pt x="27870" y="770"/>
                  </a:cubicBezTo>
                  <a:cubicBezTo>
                    <a:pt x="28098" y="770"/>
                    <a:pt x="28283" y="585"/>
                    <a:pt x="28283" y="357"/>
                  </a:cubicBezTo>
                  <a:cubicBezTo>
                    <a:pt x="28283" y="171"/>
                    <a:pt x="28098" y="0"/>
                    <a:pt x="278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1"/>
            <p:cNvSpPr/>
            <p:nvPr/>
          </p:nvSpPr>
          <p:spPr>
            <a:xfrm rot="-5400000">
              <a:off x="6529931" y="3512306"/>
              <a:ext cx="1434374" cy="152024"/>
            </a:xfrm>
            <a:custGeom>
              <a:avLst/>
              <a:gdLst/>
              <a:ahLst/>
              <a:cxnLst/>
              <a:rect l="l" t="t" r="r" b="b"/>
              <a:pathLst>
                <a:path w="32976" h="3495" extrusionOk="0">
                  <a:moveTo>
                    <a:pt x="32562" y="1"/>
                  </a:moveTo>
                  <a:cubicBezTo>
                    <a:pt x="32448" y="1"/>
                    <a:pt x="32263" y="115"/>
                    <a:pt x="32206" y="286"/>
                  </a:cubicBezTo>
                  <a:lnTo>
                    <a:pt x="14976" y="286"/>
                  </a:lnTo>
                  <a:lnTo>
                    <a:pt x="14976" y="3267"/>
                  </a:lnTo>
                  <a:lnTo>
                    <a:pt x="0" y="3267"/>
                  </a:lnTo>
                  <a:lnTo>
                    <a:pt x="0" y="3495"/>
                  </a:lnTo>
                  <a:lnTo>
                    <a:pt x="15204" y="3495"/>
                  </a:lnTo>
                  <a:lnTo>
                    <a:pt x="15204" y="528"/>
                  </a:lnTo>
                  <a:lnTo>
                    <a:pt x="32206" y="528"/>
                  </a:lnTo>
                  <a:cubicBezTo>
                    <a:pt x="32263" y="642"/>
                    <a:pt x="32448" y="771"/>
                    <a:pt x="32562" y="771"/>
                  </a:cubicBezTo>
                  <a:cubicBezTo>
                    <a:pt x="32805" y="771"/>
                    <a:pt x="32976" y="585"/>
                    <a:pt x="32976" y="414"/>
                  </a:cubicBezTo>
                  <a:cubicBezTo>
                    <a:pt x="32976" y="172"/>
                    <a:pt x="32805" y="1"/>
                    <a:pt x="325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1"/>
            <p:cNvSpPr/>
            <p:nvPr/>
          </p:nvSpPr>
          <p:spPr>
            <a:xfrm rot="-5400000">
              <a:off x="6645331" y="3671116"/>
              <a:ext cx="1098138" cy="170641"/>
            </a:xfrm>
            <a:custGeom>
              <a:avLst/>
              <a:gdLst/>
              <a:ahLst/>
              <a:cxnLst/>
              <a:rect l="l" t="t" r="r" b="b"/>
              <a:pathLst>
                <a:path w="25246" h="3923" extrusionOk="0">
                  <a:moveTo>
                    <a:pt x="24832" y="0"/>
                  </a:moveTo>
                  <a:cubicBezTo>
                    <a:pt x="24718" y="0"/>
                    <a:pt x="24532" y="114"/>
                    <a:pt x="24475" y="285"/>
                  </a:cubicBezTo>
                  <a:lnTo>
                    <a:pt x="13835" y="285"/>
                  </a:lnTo>
                  <a:lnTo>
                    <a:pt x="13835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4078" y="3923"/>
                  </a:lnTo>
                  <a:lnTo>
                    <a:pt x="14078" y="528"/>
                  </a:lnTo>
                  <a:lnTo>
                    <a:pt x="24475" y="528"/>
                  </a:lnTo>
                  <a:cubicBezTo>
                    <a:pt x="24532" y="642"/>
                    <a:pt x="24718" y="770"/>
                    <a:pt x="24832" y="770"/>
                  </a:cubicBezTo>
                  <a:cubicBezTo>
                    <a:pt x="25074" y="770"/>
                    <a:pt x="25245" y="585"/>
                    <a:pt x="25245" y="414"/>
                  </a:cubicBezTo>
                  <a:cubicBezTo>
                    <a:pt x="25245" y="171"/>
                    <a:pt x="25074" y="0"/>
                    <a:pt x="248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1"/>
            <p:cNvSpPr/>
            <p:nvPr/>
          </p:nvSpPr>
          <p:spPr>
            <a:xfrm rot="-5400000">
              <a:off x="6506661" y="3582076"/>
              <a:ext cx="1284264" cy="162594"/>
            </a:xfrm>
            <a:custGeom>
              <a:avLst/>
              <a:gdLst/>
              <a:ahLst/>
              <a:cxnLst/>
              <a:rect l="l" t="t" r="r" b="b"/>
              <a:pathLst>
                <a:path w="29525" h="3738" extrusionOk="0">
                  <a:moveTo>
                    <a:pt x="29111" y="1"/>
                  </a:moveTo>
                  <a:cubicBezTo>
                    <a:pt x="28996" y="1"/>
                    <a:pt x="28811" y="115"/>
                    <a:pt x="28754" y="300"/>
                  </a:cubicBezTo>
                  <a:lnTo>
                    <a:pt x="12708" y="300"/>
                  </a:lnTo>
                  <a:lnTo>
                    <a:pt x="12708" y="3509"/>
                  </a:lnTo>
                  <a:lnTo>
                    <a:pt x="0" y="3509"/>
                  </a:lnTo>
                  <a:lnTo>
                    <a:pt x="0" y="3737"/>
                  </a:lnTo>
                  <a:lnTo>
                    <a:pt x="12951" y="3737"/>
                  </a:lnTo>
                  <a:lnTo>
                    <a:pt x="12951" y="528"/>
                  </a:lnTo>
                  <a:lnTo>
                    <a:pt x="28754" y="528"/>
                  </a:lnTo>
                  <a:cubicBezTo>
                    <a:pt x="28811" y="657"/>
                    <a:pt x="28996" y="771"/>
                    <a:pt x="29111" y="771"/>
                  </a:cubicBezTo>
                  <a:cubicBezTo>
                    <a:pt x="29353" y="771"/>
                    <a:pt x="29524" y="600"/>
                    <a:pt x="29524" y="414"/>
                  </a:cubicBezTo>
                  <a:cubicBezTo>
                    <a:pt x="29524" y="172"/>
                    <a:pt x="29353" y="1"/>
                    <a:pt x="2911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1"/>
            <p:cNvSpPr/>
            <p:nvPr/>
          </p:nvSpPr>
          <p:spPr>
            <a:xfrm rot="-5400000">
              <a:off x="6617711" y="3742147"/>
              <a:ext cx="953596" cy="173120"/>
            </a:xfrm>
            <a:custGeom>
              <a:avLst/>
              <a:gdLst/>
              <a:ahLst/>
              <a:cxnLst/>
              <a:rect l="l" t="t" r="r" b="b"/>
              <a:pathLst>
                <a:path w="21923" h="3980" extrusionOk="0">
                  <a:moveTo>
                    <a:pt x="21566" y="0"/>
                  </a:moveTo>
                  <a:cubicBezTo>
                    <a:pt x="21394" y="0"/>
                    <a:pt x="21209" y="114"/>
                    <a:pt x="21209" y="300"/>
                  </a:cubicBezTo>
                  <a:lnTo>
                    <a:pt x="11168" y="300"/>
                  </a:lnTo>
                  <a:lnTo>
                    <a:pt x="11168" y="3752"/>
                  </a:lnTo>
                  <a:lnTo>
                    <a:pt x="0" y="3752"/>
                  </a:lnTo>
                  <a:lnTo>
                    <a:pt x="0" y="3980"/>
                  </a:lnTo>
                  <a:lnTo>
                    <a:pt x="11410" y="3980"/>
                  </a:lnTo>
                  <a:lnTo>
                    <a:pt x="11410" y="542"/>
                  </a:lnTo>
                  <a:lnTo>
                    <a:pt x="21209" y="542"/>
                  </a:lnTo>
                  <a:cubicBezTo>
                    <a:pt x="21209" y="656"/>
                    <a:pt x="21394" y="771"/>
                    <a:pt x="21566" y="771"/>
                  </a:cubicBezTo>
                  <a:cubicBezTo>
                    <a:pt x="21751" y="771"/>
                    <a:pt x="21922" y="599"/>
                    <a:pt x="21922" y="414"/>
                  </a:cubicBezTo>
                  <a:cubicBezTo>
                    <a:pt x="21922" y="186"/>
                    <a:pt x="21751" y="0"/>
                    <a:pt x="215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1"/>
            <p:cNvSpPr/>
            <p:nvPr/>
          </p:nvSpPr>
          <p:spPr>
            <a:xfrm rot="-5400000">
              <a:off x="6516884" y="3690342"/>
              <a:ext cx="1059686" cy="170641"/>
            </a:xfrm>
            <a:custGeom>
              <a:avLst/>
              <a:gdLst/>
              <a:ahLst/>
              <a:cxnLst/>
              <a:rect l="l" t="t" r="r" b="b"/>
              <a:pathLst>
                <a:path w="24362" h="3923" extrusionOk="0">
                  <a:moveTo>
                    <a:pt x="24004" y="1"/>
                  </a:moveTo>
                  <a:cubicBezTo>
                    <a:pt x="23819" y="1"/>
                    <a:pt x="23648" y="115"/>
                    <a:pt x="23648" y="300"/>
                  </a:cubicBezTo>
                  <a:lnTo>
                    <a:pt x="10098" y="300"/>
                  </a:lnTo>
                  <a:lnTo>
                    <a:pt x="10098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0341" y="3923"/>
                  </a:lnTo>
                  <a:lnTo>
                    <a:pt x="10341" y="543"/>
                  </a:lnTo>
                  <a:lnTo>
                    <a:pt x="23648" y="543"/>
                  </a:lnTo>
                  <a:cubicBezTo>
                    <a:pt x="23648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11"/>
          <p:cNvGrpSpPr/>
          <p:nvPr/>
        </p:nvGrpSpPr>
        <p:grpSpPr>
          <a:xfrm>
            <a:off x="4454484" y="3699599"/>
            <a:ext cx="651151" cy="2279186"/>
            <a:chOff x="7780935" y="2930680"/>
            <a:chExt cx="392780" cy="1374825"/>
          </a:xfrm>
        </p:grpSpPr>
        <p:sp>
          <p:nvSpPr>
            <p:cNvPr id="281" name="Google Shape;281;p11"/>
            <p:cNvSpPr/>
            <p:nvPr/>
          </p:nvSpPr>
          <p:spPr>
            <a:xfrm rot="-5400000">
              <a:off x="7866274" y="3998065"/>
              <a:ext cx="449808" cy="165073"/>
            </a:xfrm>
            <a:custGeom>
              <a:avLst/>
              <a:gdLst/>
              <a:ahLst/>
              <a:cxnLst/>
              <a:rect l="l" t="t" r="r" b="b"/>
              <a:pathLst>
                <a:path w="10341" h="3795" extrusionOk="0">
                  <a:moveTo>
                    <a:pt x="0" y="0"/>
                  </a:moveTo>
                  <a:lnTo>
                    <a:pt x="0" y="229"/>
                  </a:lnTo>
                  <a:lnTo>
                    <a:pt x="9856" y="229"/>
                  </a:lnTo>
                  <a:lnTo>
                    <a:pt x="9856" y="3081"/>
                  </a:lnTo>
                  <a:cubicBezTo>
                    <a:pt x="9685" y="3081"/>
                    <a:pt x="9556" y="3267"/>
                    <a:pt x="9556" y="3438"/>
                  </a:cubicBezTo>
                  <a:cubicBezTo>
                    <a:pt x="9556" y="3623"/>
                    <a:pt x="9742" y="3794"/>
                    <a:pt x="9984" y="3794"/>
                  </a:cubicBezTo>
                  <a:cubicBezTo>
                    <a:pt x="10155" y="3794"/>
                    <a:pt x="10341" y="3623"/>
                    <a:pt x="10341" y="3438"/>
                  </a:cubicBezTo>
                  <a:cubicBezTo>
                    <a:pt x="10341" y="3267"/>
                    <a:pt x="10212" y="3081"/>
                    <a:pt x="10098" y="3081"/>
                  </a:cubicBezTo>
                  <a:lnTo>
                    <a:pt x="1009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1"/>
            <p:cNvSpPr/>
            <p:nvPr/>
          </p:nvSpPr>
          <p:spPr>
            <a:xfrm rot="-5400000">
              <a:off x="7822212" y="3954002"/>
              <a:ext cx="498829" cy="204177"/>
            </a:xfrm>
            <a:custGeom>
              <a:avLst/>
              <a:gdLst/>
              <a:ahLst/>
              <a:cxnLst/>
              <a:rect l="l" t="t" r="r" b="b"/>
              <a:pathLst>
                <a:path w="11468" h="4694" extrusionOk="0">
                  <a:moveTo>
                    <a:pt x="0" y="1"/>
                  </a:moveTo>
                  <a:lnTo>
                    <a:pt x="0" y="243"/>
                  </a:lnTo>
                  <a:lnTo>
                    <a:pt x="10925" y="243"/>
                  </a:lnTo>
                  <a:lnTo>
                    <a:pt x="10925" y="3980"/>
                  </a:lnTo>
                  <a:cubicBezTo>
                    <a:pt x="10811" y="3980"/>
                    <a:pt x="10697" y="4166"/>
                    <a:pt x="10697" y="4337"/>
                  </a:cubicBezTo>
                  <a:cubicBezTo>
                    <a:pt x="10697" y="4522"/>
                    <a:pt x="10868" y="4693"/>
                    <a:pt x="11054" y="4693"/>
                  </a:cubicBezTo>
                  <a:cubicBezTo>
                    <a:pt x="11282" y="4693"/>
                    <a:pt x="11467" y="4522"/>
                    <a:pt x="11467" y="4337"/>
                  </a:cubicBezTo>
                  <a:cubicBezTo>
                    <a:pt x="11467" y="4166"/>
                    <a:pt x="11339" y="3980"/>
                    <a:pt x="11168" y="3980"/>
                  </a:cubicBezTo>
                  <a:lnTo>
                    <a:pt x="1116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1"/>
            <p:cNvSpPr/>
            <p:nvPr/>
          </p:nvSpPr>
          <p:spPr>
            <a:xfrm rot="-5400000">
              <a:off x="7418033" y="3559740"/>
              <a:ext cx="1266256" cy="225274"/>
            </a:xfrm>
            <a:custGeom>
              <a:avLst/>
              <a:gdLst/>
              <a:ahLst/>
              <a:cxnLst/>
              <a:rect l="l" t="t" r="r" b="b"/>
              <a:pathLst>
                <a:path w="29111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1995" y="243"/>
                  </a:lnTo>
                  <a:lnTo>
                    <a:pt x="11995" y="5178"/>
                  </a:lnTo>
                  <a:lnTo>
                    <a:pt x="16631" y="5178"/>
                  </a:lnTo>
                  <a:lnTo>
                    <a:pt x="20909" y="828"/>
                  </a:lnTo>
                  <a:lnTo>
                    <a:pt x="28340" y="828"/>
                  </a:lnTo>
                  <a:cubicBezTo>
                    <a:pt x="28397" y="1013"/>
                    <a:pt x="28526" y="1127"/>
                    <a:pt x="28697" y="1127"/>
                  </a:cubicBezTo>
                  <a:cubicBezTo>
                    <a:pt x="28939" y="1127"/>
                    <a:pt x="29111" y="956"/>
                    <a:pt x="29111" y="714"/>
                  </a:cubicBezTo>
                  <a:cubicBezTo>
                    <a:pt x="29111" y="543"/>
                    <a:pt x="28939" y="357"/>
                    <a:pt x="28697" y="357"/>
                  </a:cubicBezTo>
                  <a:cubicBezTo>
                    <a:pt x="28583" y="357"/>
                    <a:pt x="28397" y="471"/>
                    <a:pt x="28340" y="600"/>
                  </a:cubicBezTo>
                  <a:lnTo>
                    <a:pt x="20852" y="600"/>
                  </a:lnTo>
                  <a:lnTo>
                    <a:pt x="16516" y="4936"/>
                  </a:lnTo>
                  <a:lnTo>
                    <a:pt x="12238" y="4936"/>
                  </a:lnTo>
                  <a:lnTo>
                    <a:pt x="1223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1"/>
            <p:cNvSpPr/>
            <p:nvPr/>
          </p:nvSpPr>
          <p:spPr>
            <a:xfrm rot="-5400000">
              <a:off x="7317206" y="3505455"/>
              <a:ext cx="1374825" cy="225274"/>
            </a:xfrm>
            <a:custGeom>
              <a:avLst/>
              <a:gdLst/>
              <a:ahLst/>
              <a:cxnLst/>
              <a:rect l="l" t="t" r="r" b="b"/>
              <a:pathLst>
                <a:path w="31607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3065" y="243"/>
                  </a:lnTo>
                  <a:lnTo>
                    <a:pt x="13065" y="5178"/>
                  </a:lnTo>
                  <a:lnTo>
                    <a:pt x="15917" y="5178"/>
                  </a:lnTo>
                  <a:lnTo>
                    <a:pt x="20382" y="714"/>
                  </a:lnTo>
                  <a:lnTo>
                    <a:pt x="30836" y="714"/>
                  </a:lnTo>
                  <a:cubicBezTo>
                    <a:pt x="30893" y="900"/>
                    <a:pt x="31022" y="1014"/>
                    <a:pt x="31193" y="1014"/>
                  </a:cubicBezTo>
                  <a:cubicBezTo>
                    <a:pt x="31435" y="1014"/>
                    <a:pt x="31607" y="828"/>
                    <a:pt x="31607" y="600"/>
                  </a:cubicBezTo>
                  <a:cubicBezTo>
                    <a:pt x="31607" y="415"/>
                    <a:pt x="31435" y="243"/>
                    <a:pt x="31193" y="243"/>
                  </a:cubicBezTo>
                  <a:cubicBezTo>
                    <a:pt x="31079" y="243"/>
                    <a:pt x="30893" y="358"/>
                    <a:pt x="30836" y="472"/>
                  </a:cubicBezTo>
                  <a:lnTo>
                    <a:pt x="20253" y="472"/>
                  </a:lnTo>
                  <a:lnTo>
                    <a:pt x="15803" y="4936"/>
                  </a:lnTo>
                  <a:lnTo>
                    <a:pt x="13307" y="4936"/>
                  </a:lnTo>
                  <a:lnTo>
                    <a:pt x="133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1"/>
            <p:cNvSpPr/>
            <p:nvPr/>
          </p:nvSpPr>
          <p:spPr>
            <a:xfrm rot="-5400000">
              <a:off x="7374298" y="3624573"/>
              <a:ext cx="1144680" cy="217183"/>
            </a:xfrm>
            <a:custGeom>
              <a:avLst/>
              <a:gdLst/>
              <a:ahLst/>
              <a:cxnLst/>
              <a:rect l="l" t="t" r="r" b="b"/>
              <a:pathLst>
                <a:path w="26316" h="4993" extrusionOk="0">
                  <a:moveTo>
                    <a:pt x="25901" y="0"/>
                  </a:moveTo>
                  <a:cubicBezTo>
                    <a:pt x="25730" y="0"/>
                    <a:pt x="25602" y="114"/>
                    <a:pt x="25545" y="228"/>
                  </a:cubicBezTo>
                  <a:lnTo>
                    <a:pt x="20253" y="228"/>
                  </a:lnTo>
                  <a:lnTo>
                    <a:pt x="15689" y="4750"/>
                  </a:lnTo>
                  <a:lnTo>
                    <a:pt x="14491" y="4750"/>
                  </a:lnTo>
                  <a:lnTo>
                    <a:pt x="14491" y="171"/>
                  </a:lnTo>
                  <a:lnTo>
                    <a:pt x="0" y="171"/>
                  </a:lnTo>
                  <a:lnTo>
                    <a:pt x="0" y="414"/>
                  </a:lnTo>
                  <a:lnTo>
                    <a:pt x="14263" y="414"/>
                  </a:lnTo>
                  <a:lnTo>
                    <a:pt x="14263" y="4992"/>
                  </a:lnTo>
                  <a:lnTo>
                    <a:pt x="15803" y="4992"/>
                  </a:lnTo>
                  <a:lnTo>
                    <a:pt x="20325" y="471"/>
                  </a:lnTo>
                  <a:lnTo>
                    <a:pt x="25545" y="471"/>
                  </a:lnTo>
                  <a:cubicBezTo>
                    <a:pt x="25602" y="642"/>
                    <a:pt x="25787" y="713"/>
                    <a:pt x="25901" y="713"/>
                  </a:cubicBezTo>
                  <a:cubicBezTo>
                    <a:pt x="26144" y="713"/>
                    <a:pt x="26315" y="585"/>
                    <a:pt x="26315" y="357"/>
                  </a:cubicBezTo>
                  <a:cubicBezTo>
                    <a:pt x="26315" y="171"/>
                    <a:pt x="26144" y="0"/>
                    <a:pt x="2590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1"/>
            <p:cNvSpPr/>
            <p:nvPr/>
          </p:nvSpPr>
          <p:spPr>
            <a:xfrm rot="-5400000">
              <a:off x="7256398" y="3576791"/>
              <a:ext cx="1253250" cy="204177"/>
            </a:xfrm>
            <a:custGeom>
              <a:avLst/>
              <a:gdLst/>
              <a:ahLst/>
              <a:cxnLst/>
              <a:rect l="l" t="t" r="r" b="b"/>
              <a:pathLst>
                <a:path w="28812" h="4694" extrusionOk="0">
                  <a:moveTo>
                    <a:pt x="28397" y="1"/>
                  </a:moveTo>
                  <a:cubicBezTo>
                    <a:pt x="28283" y="1"/>
                    <a:pt x="28098" y="115"/>
                    <a:pt x="28041" y="243"/>
                  </a:cubicBezTo>
                  <a:lnTo>
                    <a:pt x="19540" y="243"/>
                  </a:lnTo>
                  <a:lnTo>
                    <a:pt x="15618" y="4166"/>
                  </a:lnTo>
                  <a:lnTo>
                    <a:pt x="15618" y="172"/>
                  </a:lnTo>
                  <a:lnTo>
                    <a:pt x="0" y="172"/>
                  </a:lnTo>
                  <a:lnTo>
                    <a:pt x="0" y="415"/>
                  </a:lnTo>
                  <a:lnTo>
                    <a:pt x="15390" y="415"/>
                  </a:lnTo>
                  <a:lnTo>
                    <a:pt x="15390" y="4693"/>
                  </a:lnTo>
                  <a:lnTo>
                    <a:pt x="19669" y="472"/>
                  </a:lnTo>
                  <a:lnTo>
                    <a:pt x="28041" y="472"/>
                  </a:lnTo>
                  <a:cubicBezTo>
                    <a:pt x="28098" y="657"/>
                    <a:pt x="28226" y="771"/>
                    <a:pt x="28397" y="771"/>
                  </a:cubicBezTo>
                  <a:cubicBezTo>
                    <a:pt x="28640" y="771"/>
                    <a:pt x="28811" y="600"/>
                    <a:pt x="28811" y="357"/>
                  </a:cubicBezTo>
                  <a:cubicBezTo>
                    <a:pt x="28811" y="172"/>
                    <a:pt x="28640" y="1"/>
                    <a:pt x="2839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11"/>
          <p:cNvGrpSpPr/>
          <p:nvPr/>
        </p:nvGrpSpPr>
        <p:grpSpPr>
          <a:xfrm>
            <a:off x="5169696" y="3421397"/>
            <a:ext cx="793061" cy="2849000"/>
            <a:chOff x="8623429" y="2586962"/>
            <a:chExt cx="478381" cy="1718543"/>
          </a:xfrm>
        </p:grpSpPr>
        <p:sp>
          <p:nvSpPr>
            <p:cNvPr id="288" name="Google Shape;288;p11"/>
            <p:cNvSpPr/>
            <p:nvPr/>
          </p:nvSpPr>
          <p:spPr>
            <a:xfrm rot="-5400000">
              <a:off x="8267028" y="3481249"/>
              <a:ext cx="1527458" cy="121054"/>
            </a:xfrm>
            <a:custGeom>
              <a:avLst/>
              <a:gdLst/>
              <a:ahLst/>
              <a:cxnLst/>
              <a:rect l="l" t="t" r="r" b="b"/>
              <a:pathLst>
                <a:path w="35116" h="2783" extrusionOk="0">
                  <a:moveTo>
                    <a:pt x="18185" y="1"/>
                  </a:moveTo>
                  <a:lnTo>
                    <a:pt x="15917" y="2254"/>
                  </a:lnTo>
                  <a:lnTo>
                    <a:pt x="0" y="2254"/>
                  </a:lnTo>
                  <a:lnTo>
                    <a:pt x="0" y="2497"/>
                  </a:lnTo>
                  <a:lnTo>
                    <a:pt x="16046" y="2497"/>
                  </a:lnTo>
                  <a:lnTo>
                    <a:pt x="18299" y="229"/>
                  </a:lnTo>
                  <a:lnTo>
                    <a:pt x="22878" y="229"/>
                  </a:lnTo>
                  <a:lnTo>
                    <a:pt x="25131" y="2497"/>
                  </a:lnTo>
                  <a:lnTo>
                    <a:pt x="34402" y="2497"/>
                  </a:lnTo>
                  <a:cubicBezTo>
                    <a:pt x="34459" y="2668"/>
                    <a:pt x="34588" y="2782"/>
                    <a:pt x="34759" y="2782"/>
                  </a:cubicBezTo>
                  <a:cubicBezTo>
                    <a:pt x="35001" y="2782"/>
                    <a:pt x="35115" y="2611"/>
                    <a:pt x="35115" y="2368"/>
                  </a:cubicBezTo>
                  <a:cubicBezTo>
                    <a:pt x="35115" y="2197"/>
                    <a:pt x="35001" y="2012"/>
                    <a:pt x="34759" y="2012"/>
                  </a:cubicBezTo>
                  <a:cubicBezTo>
                    <a:pt x="34588" y="2012"/>
                    <a:pt x="34459" y="2140"/>
                    <a:pt x="34402" y="2254"/>
                  </a:cubicBezTo>
                  <a:lnTo>
                    <a:pt x="25245" y="2254"/>
                  </a:lnTo>
                  <a:lnTo>
                    <a:pt x="22935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1"/>
            <p:cNvSpPr/>
            <p:nvPr/>
          </p:nvSpPr>
          <p:spPr>
            <a:xfrm rot="-5400000">
              <a:off x="8122184" y="3470418"/>
              <a:ext cx="1506971" cy="163203"/>
            </a:xfrm>
            <a:custGeom>
              <a:avLst/>
              <a:gdLst/>
              <a:ahLst/>
              <a:cxnLst/>
              <a:rect l="l" t="t" r="r" b="b"/>
              <a:pathLst>
                <a:path w="34645" h="3752" extrusionOk="0">
                  <a:moveTo>
                    <a:pt x="14135" y="0"/>
                  </a:moveTo>
                  <a:lnTo>
                    <a:pt x="14135" y="3509"/>
                  </a:lnTo>
                  <a:lnTo>
                    <a:pt x="0" y="3509"/>
                  </a:lnTo>
                  <a:lnTo>
                    <a:pt x="0" y="3751"/>
                  </a:lnTo>
                  <a:lnTo>
                    <a:pt x="14377" y="3751"/>
                  </a:lnTo>
                  <a:lnTo>
                    <a:pt x="14377" y="243"/>
                  </a:lnTo>
                  <a:lnTo>
                    <a:pt x="24832" y="243"/>
                  </a:lnTo>
                  <a:lnTo>
                    <a:pt x="27684" y="3095"/>
                  </a:lnTo>
                  <a:lnTo>
                    <a:pt x="33874" y="3095"/>
                  </a:lnTo>
                  <a:cubicBezTo>
                    <a:pt x="33931" y="3209"/>
                    <a:pt x="34103" y="3338"/>
                    <a:pt x="34231" y="3338"/>
                  </a:cubicBezTo>
                  <a:cubicBezTo>
                    <a:pt x="34459" y="3338"/>
                    <a:pt x="34645" y="3152"/>
                    <a:pt x="34645" y="2910"/>
                  </a:cubicBezTo>
                  <a:cubicBezTo>
                    <a:pt x="34645" y="2739"/>
                    <a:pt x="34459" y="2553"/>
                    <a:pt x="34231" y="2553"/>
                  </a:cubicBezTo>
                  <a:cubicBezTo>
                    <a:pt x="34046" y="2553"/>
                    <a:pt x="33931" y="2682"/>
                    <a:pt x="33874" y="2853"/>
                  </a:cubicBezTo>
                  <a:lnTo>
                    <a:pt x="27741" y="2853"/>
                  </a:lnTo>
                  <a:lnTo>
                    <a:pt x="2496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 rot="-5400000">
              <a:off x="8039648" y="3426986"/>
              <a:ext cx="1578959" cy="178079"/>
            </a:xfrm>
            <a:custGeom>
              <a:avLst/>
              <a:gdLst/>
              <a:ahLst/>
              <a:cxnLst/>
              <a:rect l="l" t="t" r="r" b="b"/>
              <a:pathLst>
                <a:path w="36300" h="4094" extrusionOk="0">
                  <a:moveTo>
                    <a:pt x="13193" y="0"/>
                  </a:moveTo>
                  <a:lnTo>
                    <a:pt x="13193" y="3866"/>
                  </a:lnTo>
                  <a:lnTo>
                    <a:pt x="0" y="3866"/>
                  </a:lnTo>
                  <a:lnTo>
                    <a:pt x="0" y="4094"/>
                  </a:lnTo>
                  <a:lnTo>
                    <a:pt x="13421" y="4094"/>
                  </a:lnTo>
                  <a:lnTo>
                    <a:pt x="13421" y="228"/>
                  </a:lnTo>
                  <a:lnTo>
                    <a:pt x="25488" y="228"/>
                  </a:lnTo>
                  <a:lnTo>
                    <a:pt x="28397" y="3152"/>
                  </a:lnTo>
                  <a:lnTo>
                    <a:pt x="35586" y="3152"/>
                  </a:lnTo>
                  <a:cubicBezTo>
                    <a:pt x="35657" y="3266"/>
                    <a:pt x="35771" y="3381"/>
                    <a:pt x="35942" y="3381"/>
                  </a:cubicBezTo>
                  <a:cubicBezTo>
                    <a:pt x="36185" y="3381"/>
                    <a:pt x="36299" y="3266"/>
                    <a:pt x="36299" y="3024"/>
                  </a:cubicBezTo>
                  <a:cubicBezTo>
                    <a:pt x="36299" y="2853"/>
                    <a:pt x="36185" y="2667"/>
                    <a:pt x="35942" y="2667"/>
                  </a:cubicBezTo>
                  <a:cubicBezTo>
                    <a:pt x="35771" y="2667"/>
                    <a:pt x="35657" y="2724"/>
                    <a:pt x="35586" y="2910"/>
                  </a:cubicBezTo>
                  <a:lnTo>
                    <a:pt x="28454" y="2910"/>
                  </a:lnTo>
                  <a:lnTo>
                    <a:pt x="2560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1"/>
            <p:cNvSpPr/>
            <p:nvPr/>
          </p:nvSpPr>
          <p:spPr>
            <a:xfrm rot="-5400000">
              <a:off x="8073163" y="3501432"/>
              <a:ext cx="1413930" cy="194216"/>
            </a:xfrm>
            <a:custGeom>
              <a:avLst/>
              <a:gdLst/>
              <a:ahLst/>
              <a:cxnLst/>
              <a:rect l="l" t="t" r="r" b="b"/>
              <a:pathLst>
                <a:path w="32506" h="4465" extrusionOk="0">
                  <a:moveTo>
                    <a:pt x="12238" y="0"/>
                  </a:moveTo>
                  <a:lnTo>
                    <a:pt x="12238" y="4222"/>
                  </a:lnTo>
                  <a:lnTo>
                    <a:pt x="0" y="4222"/>
                  </a:lnTo>
                  <a:lnTo>
                    <a:pt x="0" y="4464"/>
                  </a:lnTo>
                  <a:lnTo>
                    <a:pt x="12480" y="4464"/>
                  </a:lnTo>
                  <a:lnTo>
                    <a:pt x="12480" y="243"/>
                  </a:lnTo>
                  <a:lnTo>
                    <a:pt x="26258" y="243"/>
                  </a:lnTo>
                  <a:lnTo>
                    <a:pt x="29353" y="3323"/>
                  </a:lnTo>
                  <a:lnTo>
                    <a:pt x="31792" y="3323"/>
                  </a:lnTo>
                  <a:cubicBezTo>
                    <a:pt x="31849" y="3452"/>
                    <a:pt x="31963" y="3566"/>
                    <a:pt x="32149" y="3566"/>
                  </a:cubicBezTo>
                  <a:cubicBezTo>
                    <a:pt x="32377" y="3566"/>
                    <a:pt x="32505" y="3395"/>
                    <a:pt x="32505" y="3209"/>
                  </a:cubicBezTo>
                  <a:cubicBezTo>
                    <a:pt x="32505" y="2967"/>
                    <a:pt x="32377" y="2796"/>
                    <a:pt x="32149" y="2796"/>
                  </a:cubicBezTo>
                  <a:cubicBezTo>
                    <a:pt x="31963" y="2796"/>
                    <a:pt x="31849" y="2910"/>
                    <a:pt x="31792" y="3095"/>
                  </a:cubicBezTo>
                  <a:lnTo>
                    <a:pt x="29467" y="3095"/>
                  </a:lnTo>
                  <a:lnTo>
                    <a:pt x="2638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1"/>
            <p:cNvSpPr/>
            <p:nvPr/>
          </p:nvSpPr>
          <p:spPr>
            <a:xfrm rot="-5400000">
              <a:off x="8472362" y="4017291"/>
              <a:ext cx="439281" cy="137148"/>
            </a:xfrm>
            <a:custGeom>
              <a:avLst/>
              <a:gdLst/>
              <a:ahLst/>
              <a:cxnLst/>
              <a:rect l="l" t="t" r="r" b="b"/>
              <a:pathLst>
                <a:path w="10099" h="3153" extrusionOk="0">
                  <a:moveTo>
                    <a:pt x="9742" y="1"/>
                  </a:moveTo>
                  <a:cubicBezTo>
                    <a:pt x="9499" y="1"/>
                    <a:pt x="9328" y="186"/>
                    <a:pt x="9328" y="357"/>
                  </a:cubicBezTo>
                  <a:cubicBezTo>
                    <a:pt x="9328" y="543"/>
                    <a:pt x="9442" y="714"/>
                    <a:pt x="9628" y="714"/>
                  </a:cubicBezTo>
                  <a:lnTo>
                    <a:pt x="9628" y="2910"/>
                  </a:lnTo>
                  <a:lnTo>
                    <a:pt x="0" y="2910"/>
                  </a:lnTo>
                  <a:lnTo>
                    <a:pt x="0" y="3153"/>
                  </a:lnTo>
                  <a:lnTo>
                    <a:pt x="9856" y="3153"/>
                  </a:lnTo>
                  <a:lnTo>
                    <a:pt x="9856" y="714"/>
                  </a:lnTo>
                  <a:cubicBezTo>
                    <a:pt x="9984" y="714"/>
                    <a:pt x="10098" y="543"/>
                    <a:pt x="10098" y="357"/>
                  </a:cubicBezTo>
                  <a:cubicBezTo>
                    <a:pt x="10098" y="186"/>
                    <a:pt x="9913" y="1"/>
                    <a:pt x="974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1"/>
            <p:cNvSpPr/>
            <p:nvPr/>
          </p:nvSpPr>
          <p:spPr>
            <a:xfrm rot="-5400000">
              <a:off x="8472688" y="3978513"/>
              <a:ext cx="477733" cy="176252"/>
            </a:xfrm>
            <a:custGeom>
              <a:avLst/>
              <a:gdLst/>
              <a:ahLst/>
              <a:cxnLst/>
              <a:rect l="l" t="t" r="r" b="b"/>
              <a:pathLst>
                <a:path w="10983" h="4052" extrusionOk="0">
                  <a:moveTo>
                    <a:pt x="10569" y="1"/>
                  </a:moveTo>
                  <a:cubicBezTo>
                    <a:pt x="10398" y="1"/>
                    <a:pt x="10212" y="186"/>
                    <a:pt x="10212" y="357"/>
                  </a:cubicBezTo>
                  <a:cubicBezTo>
                    <a:pt x="10212" y="543"/>
                    <a:pt x="10341" y="714"/>
                    <a:pt x="10455" y="714"/>
                  </a:cubicBezTo>
                  <a:lnTo>
                    <a:pt x="10455" y="3809"/>
                  </a:lnTo>
                  <a:lnTo>
                    <a:pt x="0" y="3809"/>
                  </a:lnTo>
                  <a:lnTo>
                    <a:pt x="0" y="4052"/>
                  </a:lnTo>
                  <a:lnTo>
                    <a:pt x="10697" y="4052"/>
                  </a:lnTo>
                  <a:lnTo>
                    <a:pt x="10697" y="714"/>
                  </a:lnTo>
                  <a:cubicBezTo>
                    <a:pt x="10868" y="714"/>
                    <a:pt x="10983" y="543"/>
                    <a:pt x="10983" y="357"/>
                  </a:cubicBezTo>
                  <a:cubicBezTo>
                    <a:pt x="10983" y="186"/>
                    <a:pt x="10811" y="1"/>
                    <a:pt x="1056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 rot="-5400000">
              <a:off x="8182970" y="3430727"/>
              <a:ext cx="1620499" cy="129057"/>
            </a:xfrm>
            <a:custGeom>
              <a:avLst/>
              <a:gdLst/>
              <a:ahLst/>
              <a:cxnLst/>
              <a:rect l="l" t="t" r="r" b="b"/>
              <a:pathLst>
                <a:path w="37255" h="2967" extrusionOk="0">
                  <a:moveTo>
                    <a:pt x="17700" y="0"/>
                  </a:moveTo>
                  <a:lnTo>
                    <a:pt x="15261" y="2382"/>
                  </a:lnTo>
                  <a:lnTo>
                    <a:pt x="0" y="2382"/>
                  </a:lnTo>
                  <a:lnTo>
                    <a:pt x="0" y="2610"/>
                  </a:lnTo>
                  <a:lnTo>
                    <a:pt x="15390" y="2610"/>
                  </a:lnTo>
                  <a:lnTo>
                    <a:pt x="17829" y="243"/>
                  </a:lnTo>
                  <a:lnTo>
                    <a:pt x="23462" y="243"/>
                  </a:lnTo>
                  <a:lnTo>
                    <a:pt x="26030" y="2739"/>
                  </a:lnTo>
                  <a:lnTo>
                    <a:pt x="36484" y="2739"/>
                  </a:lnTo>
                  <a:cubicBezTo>
                    <a:pt x="36542" y="2910"/>
                    <a:pt x="36727" y="2967"/>
                    <a:pt x="36841" y="2967"/>
                  </a:cubicBezTo>
                  <a:cubicBezTo>
                    <a:pt x="37084" y="2967"/>
                    <a:pt x="37255" y="2853"/>
                    <a:pt x="37255" y="2610"/>
                  </a:cubicBezTo>
                  <a:cubicBezTo>
                    <a:pt x="37255" y="2382"/>
                    <a:pt x="37084" y="2254"/>
                    <a:pt x="36841" y="2254"/>
                  </a:cubicBezTo>
                  <a:cubicBezTo>
                    <a:pt x="36727" y="2254"/>
                    <a:pt x="36542" y="2311"/>
                    <a:pt x="36484" y="2496"/>
                  </a:cubicBezTo>
                  <a:lnTo>
                    <a:pt x="26087" y="2496"/>
                  </a:lnTo>
                  <a:lnTo>
                    <a:pt x="2359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 rot="-5400000">
              <a:off x="8089908" y="3371157"/>
              <a:ext cx="1718543" cy="150153"/>
            </a:xfrm>
            <a:custGeom>
              <a:avLst/>
              <a:gdLst/>
              <a:ahLst/>
              <a:cxnLst/>
              <a:rect l="l" t="t" r="r" b="b"/>
              <a:pathLst>
                <a:path w="39509" h="3452" extrusionOk="0">
                  <a:moveTo>
                    <a:pt x="17344" y="0"/>
                  </a:moveTo>
                  <a:lnTo>
                    <a:pt x="14620" y="2681"/>
                  </a:lnTo>
                  <a:lnTo>
                    <a:pt x="0" y="2681"/>
                  </a:lnTo>
                  <a:lnTo>
                    <a:pt x="0" y="2924"/>
                  </a:lnTo>
                  <a:lnTo>
                    <a:pt x="14734" y="2924"/>
                  </a:lnTo>
                  <a:lnTo>
                    <a:pt x="17401" y="243"/>
                  </a:lnTo>
                  <a:lnTo>
                    <a:pt x="24062" y="243"/>
                  </a:lnTo>
                  <a:lnTo>
                    <a:pt x="27028" y="3152"/>
                  </a:lnTo>
                  <a:lnTo>
                    <a:pt x="38738" y="3152"/>
                  </a:lnTo>
                  <a:cubicBezTo>
                    <a:pt x="38795" y="3338"/>
                    <a:pt x="38980" y="3452"/>
                    <a:pt x="39095" y="3452"/>
                  </a:cubicBezTo>
                  <a:cubicBezTo>
                    <a:pt x="39337" y="3452"/>
                    <a:pt x="39508" y="3281"/>
                    <a:pt x="39508" y="3038"/>
                  </a:cubicBezTo>
                  <a:cubicBezTo>
                    <a:pt x="39508" y="2853"/>
                    <a:pt x="39337" y="2681"/>
                    <a:pt x="39095" y="2681"/>
                  </a:cubicBezTo>
                  <a:cubicBezTo>
                    <a:pt x="38980" y="2681"/>
                    <a:pt x="38795" y="2796"/>
                    <a:pt x="38738" y="2924"/>
                  </a:cubicBezTo>
                  <a:lnTo>
                    <a:pt x="27157" y="2924"/>
                  </a:lnTo>
                  <a:lnTo>
                    <a:pt x="2417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 rot="-5400000">
              <a:off x="8069444" y="3539297"/>
              <a:ext cx="1330763" cy="201654"/>
            </a:xfrm>
            <a:custGeom>
              <a:avLst/>
              <a:gdLst/>
              <a:ahLst/>
              <a:cxnLst/>
              <a:rect l="l" t="t" r="r" b="b"/>
              <a:pathLst>
                <a:path w="30594" h="4636" extrusionOk="0">
                  <a:moveTo>
                    <a:pt x="11282" y="0"/>
                  </a:moveTo>
                  <a:lnTo>
                    <a:pt x="11282" y="4393"/>
                  </a:lnTo>
                  <a:lnTo>
                    <a:pt x="0" y="4393"/>
                  </a:lnTo>
                  <a:lnTo>
                    <a:pt x="0" y="4636"/>
                  </a:lnTo>
                  <a:lnTo>
                    <a:pt x="11524" y="4636"/>
                  </a:lnTo>
                  <a:lnTo>
                    <a:pt x="11524" y="243"/>
                  </a:lnTo>
                  <a:lnTo>
                    <a:pt x="26914" y="243"/>
                  </a:lnTo>
                  <a:lnTo>
                    <a:pt x="29881" y="3152"/>
                  </a:lnTo>
                  <a:cubicBezTo>
                    <a:pt x="29824" y="3209"/>
                    <a:pt x="29824" y="3267"/>
                    <a:pt x="29824" y="3324"/>
                  </a:cubicBezTo>
                  <a:cubicBezTo>
                    <a:pt x="29824" y="3566"/>
                    <a:pt x="30009" y="3737"/>
                    <a:pt x="30180" y="3737"/>
                  </a:cubicBezTo>
                  <a:cubicBezTo>
                    <a:pt x="30423" y="3737"/>
                    <a:pt x="30594" y="3566"/>
                    <a:pt x="30594" y="3324"/>
                  </a:cubicBezTo>
                  <a:cubicBezTo>
                    <a:pt x="30594" y="3152"/>
                    <a:pt x="30423" y="2967"/>
                    <a:pt x="30180" y="2967"/>
                  </a:cubicBezTo>
                  <a:cubicBezTo>
                    <a:pt x="30123" y="2967"/>
                    <a:pt x="30123" y="2967"/>
                    <a:pt x="30066" y="3024"/>
                  </a:cubicBezTo>
                  <a:lnTo>
                    <a:pt x="2702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1"/>
            <p:cNvSpPr/>
            <p:nvPr/>
          </p:nvSpPr>
          <p:spPr>
            <a:xfrm rot="-5400000">
              <a:off x="8940152" y="3389472"/>
              <a:ext cx="230232" cy="93085"/>
            </a:xfrm>
            <a:custGeom>
              <a:avLst/>
              <a:gdLst/>
              <a:ahLst/>
              <a:cxnLst/>
              <a:rect l="l" t="t" r="r" b="b"/>
              <a:pathLst>
                <a:path w="5293" h="2140" extrusionOk="0">
                  <a:moveTo>
                    <a:pt x="4879" y="0"/>
                  </a:moveTo>
                  <a:cubicBezTo>
                    <a:pt x="4765" y="0"/>
                    <a:pt x="4579" y="114"/>
                    <a:pt x="4522" y="243"/>
                  </a:cubicBezTo>
                  <a:lnTo>
                    <a:pt x="1912" y="243"/>
                  </a:lnTo>
                  <a:lnTo>
                    <a:pt x="1" y="2140"/>
                  </a:lnTo>
                  <a:lnTo>
                    <a:pt x="357" y="2140"/>
                  </a:lnTo>
                  <a:lnTo>
                    <a:pt x="2026" y="471"/>
                  </a:lnTo>
                  <a:lnTo>
                    <a:pt x="4522" y="471"/>
                  </a:lnTo>
                  <a:cubicBezTo>
                    <a:pt x="4579" y="656"/>
                    <a:pt x="4765" y="770"/>
                    <a:pt x="4879" y="770"/>
                  </a:cubicBezTo>
                  <a:cubicBezTo>
                    <a:pt x="5121" y="770"/>
                    <a:pt x="5292" y="599"/>
                    <a:pt x="5292" y="357"/>
                  </a:cubicBezTo>
                  <a:cubicBezTo>
                    <a:pt x="5292" y="186"/>
                    <a:pt x="5121" y="0"/>
                    <a:pt x="487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1"/>
            <p:cNvSpPr/>
            <p:nvPr/>
          </p:nvSpPr>
          <p:spPr>
            <a:xfrm rot="-5400000">
              <a:off x="8976450" y="3345735"/>
              <a:ext cx="196696" cy="54024"/>
            </a:xfrm>
            <a:custGeom>
              <a:avLst/>
              <a:gdLst/>
              <a:ahLst/>
              <a:cxnLst/>
              <a:rect l="l" t="t" r="r" b="b"/>
              <a:pathLst>
                <a:path w="4522" h="1242" extrusionOk="0">
                  <a:moveTo>
                    <a:pt x="4165" y="1"/>
                  </a:moveTo>
                  <a:cubicBezTo>
                    <a:pt x="3994" y="1"/>
                    <a:pt x="3866" y="115"/>
                    <a:pt x="3809" y="229"/>
                  </a:cubicBezTo>
                  <a:lnTo>
                    <a:pt x="1013" y="229"/>
                  </a:lnTo>
                  <a:lnTo>
                    <a:pt x="1" y="1242"/>
                  </a:lnTo>
                  <a:lnTo>
                    <a:pt x="357" y="1242"/>
                  </a:lnTo>
                  <a:lnTo>
                    <a:pt x="1142" y="471"/>
                  </a:lnTo>
                  <a:lnTo>
                    <a:pt x="3809" y="471"/>
                  </a:lnTo>
                  <a:cubicBezTo>
                    <a:pt x="3866" y="642"/>
                    <a:pt x="3994" y="771"/>
                    <a:pt x="4165" y="771"/>
                  </a:cubicBezTo>
                  <a:cubicBezTo>
                    <a:pt x="4351" y="771"/>
                    <a:pt x="4522" y="585"/>
                    <a:pt x="4522" y="357"/>
                  </a:cubicBezTo>
                  <a:cubicBezTo>
                    <a:pt x="4522" y="172"/>
                    <a:pt x="4351" y="1"/>
                    <a:pt x="4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" name="Google Shape;299;p11"/>
          <p:cNvGrpSpPr/>
          <p:nvPr/>
        </p:nvGrpSpPr>
        <p:grpSpPr>
          <a:xfrm>
            <a:off x="6005250" y="3407991"/>
            <a:ext cx="771431" cy="2862407"/>
            <a:chOff x="4128096" y="2589445"/>
            <a:chExt cx="465334" cy="1726630"/>
          </a:xfrm>
        </p:grpSpPr>
        <p:sp>
          <p:nvSpPr>
            <p:cNvPr id="300" name="Google Shape;300;p11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avLst/>
              <a:gdLst/>
              <a:ahLst/>
              <a:cxnLst/>
              <a:rect l="l" t="t" r="r" b="b"/>
              <a:pathLst>
                <a:path w="10284" h="885" extrusionOk="0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1"/>
            <p:cNvSpPr/>
            <p:nvPr/>
          </p:nvSpPr>
          <p:spPr>
            <a:xfrm rot="-5400000">
              <a:off x="4258650" y="2857151"/>
              <a:ext cx="602484" cy="67073"/>
            </a:xfrm>
            <a:custGeom>
              <a:avLst/>
              <a:gdLst/>
              <a:ahLst/>
              <a:cxnLst/>
              <a:rect l="l" t="t" r="r" b="b"/>
              <a:pathLst>
                <a:path w="13851" h="1542" extrusionOk="0">
                  <a:moveTo>
                    <a:pt x="13494" y="1"/>
                  </a:moveTo>
                  <a:cubicBezTo>
                    <a:pt x="13322" y="1"/>
                    <a:pt x="13137" y="58"/>
                    <a:pt x="13137" y="243"/>
                  </a:cubicBezTo>
                  <a:lnTo>
                    <a:pt x="1" y="243"/>
                  </a:lnTo>
                  <a:lnTo>
                    <a:pt x="1" y="1541"/>
                  </a:lnTo>
                  <a:lnTo>
                    <a:pt x="243" y="1541"/>
                  </a:lnTo>
                  <a:lnTo>
                    <a:pt x="243" y="472"/>
                  </a:lnTo>
                  <a:lnTo>
                    <a:pt x="13137" y="472"/>
                  </a:lnTo>
                  <a:cubicBezTo>
                    <a:pt x="13137" y="600"/>
                    <a:pt x="13322" y="714"/>
                    <a:pt x="13494" y="714"/>
                  </a:cubicBezTo>
                  <a:cubicBezTo>
                    <a:pt x="13679" y="714"/>
                    <a:pt x="13850" y="543"/>
                    <a:pt x="13850" y="357"/>
                  </a:cubicBezTo>
                  <a:cubicBezTo>
                    <a:pt x="13850" y="115"/>
                    <a:pt x="13679" y="1"/>
                    <a:pt x="1349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1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avLst/>
              <a:gdLst/>
              <a:ahLst/>
              <a:cxnLst/>
              <a:rect l="l" t="t" r="r" b="b"/>
              <a:pathLst>
                <a:path w="9100" h="2426" extrusionOk="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1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avLst/>
              <a:gdLst/>
              <a:ahLst/>
              <a:cxnLst/>
              <a:rect l="l" t="t" r="r" b="b"/>
              <a:pathLst>
                <a:path w="13009" h="3381" extrusionOk="0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1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avLst/>
              <a:gdLst/>
              <a:ahLst/>
              <a:cxnLst/>
              <a:rect l="l" t="t" r="r" b="b"/>
              <a:pathLst>
                <a:path w="9686" h="4508" extrusionOk="0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1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avLst/>
              <a:gdLst/>
              <a:ahLst/>
              <a:cxnLst/>
              <a:rect l="l" t="t" r="r" b="b"/>
              <a:pathLst>
                <a:path w="24548" h="5635" extrusionOk="0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1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avLst/>
              <a:gdLst/>
              <a:ahLst/>
              <a:cxnLst/>
              <a:rect l="l" t="t" r="r" b="b"/>
              <a:pathLst>
                <a:path w="37085" h="4750" extrusionOk="0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1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avLst/>
              <a:gdLst/>
              <a:ahLst/>
              <a:cxnLst/>
              <a:rect l="l" t="t" r="r" b="b"/>
              <a:pathLst>
                <a:path w="30310" h="4879" extrusionOk="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1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avLst/>
              <a:gdLst/>
              <a:ahLst/>
              <a:cxnLst/>
              <a:rect l="l" t="t" r="r" b="b"/>
              <a:pathLst>
                <a:path w="15633" h="3025" extrusionOk="0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1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avLst/>
              <a:gdLst/>
              <a:ahLst/>
              <a:cxnLst/>
              <a:rect l="l" t="t" r="r" b="b"/>
              <a:pathLst>
                <a:path w="32207" h="4879" extrusionOk="0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1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avLst/>
              <a:gdLst/>
              <a:ahLst/>
              <a:cxnLst/>
              <a:rect l="l" t="t" r="r" b="b"/>
              <a:pathLst>
                <a:path w="35245" h="4936" extrusionOk="0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1" name="Google Shape;311;p11"/>
          <p:cNvSpPr txBox="1">
            <a:spLocks noGrp="1"/>
          </p:cNvSpPr>
          <p:nvPr>
            <p:ph type="title" hasCustomPrompt="1"/>
          </p:nvPr>
        </p:nvSpPr>
        <p:spPr>
          <a:xfrm>
            <a:off x="1984800" y="1438700"/>
            <a:ext cx="5174400" cy="117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12" name="Google Shape;312;p11"/>
          <p:cNvSpPr txBox="1">
            <a:spLocks noGrp="1"/>
          </p:cNvSpPr>
          <p:nvPr>
            <p:ph type="subTitle" idx="1"/>
          </p:nvPr>
        </p:nvSpPr>
        <p:spPr>
          <a:xfrm>
            <a:off x="1984800" y="2491950"/>
            <a:ext cx="51744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3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" name="Google Shape;316;p13"/>
          <p:cNvGrpSpPr/>
          <p:nvPr/>
        </p:nvGrpSpPr>
        <p:grpSpPr>
          <a:xfrm>
            <a:off x="405347" y="2571756"/>
            <a:ext cx="994044" cy="3212279"/>
            <a:chOff x="2474121" y="2891575"/>
            <a:chExt cx="439279" cy="1419541"/>
          </a:xfrm>
        </p:grpSpPr>
        <p:sp>
          <p:nvSpPr>
            <p:cNvPr id="317" name="Google Shape;317;p13"/>
            <p:cNvSpPr/>
            <p:nvPr/>
          </p:nvSpPr>
          <p:spPr>
            <a:xfrm rot="-5400000">
              <a:off x="1917918" y="3535251"/>
              <a:ext cx="1419541" cy="132189"/>
            </a:xfrm>
            <a:custGeom>
              <a:avLst/>
              <a:gdLst/>
              <a:ahLst/>
              <a:cxnLst/>
              <a:rect l="l" t="t" r="r" b="b"/>
              <a:pathLst>
                <a:path w="32635" h="3039" extrusionOk="0">
                  <a:moveTo>
                    <a:pt x="1" y="0"/>
                  </a:moveTo>
                  <a:lnTo>
                    <a:pt x="1" y="243"/>
                  </a:lnTo>
                  <a:lnTo>
                    <a:pt x="15818" y="243"/>
                  </a:lnTo>
                  <a:lnTo>
                    <a:pt x="15818" y="2796"/>
                  </a:lnTo>
                  <a:lnTo>
                    <a:pt x="31864" y="2796"/>
                  </a:lnTo>
                  <a:cubicBezTo>
                    <a:pt x="31921" y="2981"/>
                    <a:pt x="32092" y="3038"/>
                    <a:pt x="32221" y="3038"/>
                  </a:cubicBezTo>
                  <a:cubicBezTo>
                    <a:pt x="32449" y="3038"/>
                    <a:pt x="32634" y="2924"/>
                    <a:pt x="32634" y="2682"/>
                  </a:cubicBezTo>
                  <a:cubicBezTo>
                    <a:pt x="32634" y="2496"/>
                    <a:pt x="32449" y="2325"/>
                    <a:pt x="32221" y="2325"/>
                  </a:cubicBezTo>
                  <a:cubicBezTo>
                    <a:pt x="32092" y="2325"/>
                    <a:pt x="31921" y="2439"/>
                    <a:pt x="31864" y="2568"/>
                  </a:cubicBezTo>
                  <a:lnTo>
                    <a:pt x="16046" y="2568"/>
                  </a:lnTo>
                  <a:lnTo>
                    <a:pt x="1604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3"/>
            <p:cNvSpPr/>
            <p:nvPr/>
          </p:nvSpPr>
          <p:spPr>
            <a:xfrm rot="-5400000">
              <a:off x="2568095" y="3965811"/>
              <a:ext cx="504441" cy="186169"/>
            </a:xfrm>
            <a:custGeom>
              <a:avLst/>
              <a:gdLst/>
              <a:ahLst/>
              <a:cxnLst/>
              <a:rect l="l" t="t" r="r" b="b"/>
              <a:pathLst>
                <a:path w="11597" h="4280" extrusionOk="0">
                  <a:moveTo>
                    <a:pt x="1" y="1"/>
                  </a:moveTo>
                  <a:lnTo>
                    <a:pt x="1" y="243"/>
                  </a:lnTo>
                  <a:lnTo>
                    <a:pt x="11112" y="243"/>
                  </a:lnTo>
                  <a:lnTo>
                    <a:pt x="11112" y="3566"/>
                  </a:lnTo>
                  <a:cubicBezTo>
                    <a:pt x="10940" y="3623"/>
                    <a:pt x="10883" y="3752"/>
                    <a:pt x="10883" y="3923"/>
                  </a:cubicBezTo>
                  <a:cubicBezTo>
                    <a:pt x="10883" y="4108"/>
                    <a:pt x="10997" y="4279"/>
                    <a:pt x="11240" y="4279"/>
                  </a:cubicBezTo>
                  <a:cubicBezTo>
                    <a:pt x="11468" y="4279"/>
                    <a:pt x="11596" y="4108"/>
                    <a:pt x="11596" y="3923"/>
                  </a:cubicBezTo>
                  <a:cubicBezTo>
                    <a:pt x="11596" y="3752"/>
                    <a:pt x="11539" y="3623"/>
                    <a:pt x="11354" y="3566"/>
                  </a:cubicBezTo>
                  <a:lnTo>
                    <a:pt x="1135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3"/>
            <p:cNvSpPr/>
            <p:nvPr/>
          </p:nvSpPr>
          <p:spPr>
            <a:xfrm rot="-5400000">
              <a:off x="2612136" y="4009852"/>
              <a:ext cx="452331" cy="150197"/>
            </a:xfrm>
            <a:custGeom>
              <a:avLst/>
              <a:gdLst/>
              <a:ahLst/>
              <a:cxnLst/>
              <a:rect l="l" t="t" r="r" b="b"/>
              <a:pathLst>
                <a:path w="10399" h="34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739"/>
                  </a:lnTo>
                  <a:cubicBezTo>
                    <a:pt x="9757" y="2796"/>
                    <a:pt x="9628" y="2925"/>
                    <a:pt x="9628" y="3096"/>
                  </a:cubicBezTo>
                  <a:cubicBezTo>
                    <a:pt x="9628" y="3281"/>
                    <a:pt x="9814" y="3452"/>
                    <a:pt x="10042" y="3452"/>
                  </a:cubicBezTo>
                  <a:cubicBezTo>
                    <a:pt x="10227" y="3452"/>
                    <a:pt x="10398" y="3281"/>
                    <a:pt x="10398" y="3096"/>
                  </a:cubicBezTo>
                  <a:cubicBezTo>
                    <a:pt x="10398" y="2925"/>
                    <a:pt x="10284" y="2796"/>
                    <a:pt x="10170" y="2739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3"/>
            <p:cNvSpPr/>
            <p:nvPr/>
          </p:nvSpPr>
          <p:spPr>
            <a:xfrm rot="-5400000">
              <a:off x="2177879" y="3666157"/>
              <a:ext cx="1160818" cy="129101"/>
            </a:xfrm>
            <a:custGeom>
              <a:avLst/>
              <a:gdLst/>
              <a:ahLst/>
              <a:cxnLst/>
              <a:rect l="l" t="t" r="r" b="b"/>
              <a:pathLst>
                <a:path w="26687" h="2968" extrusionOk="0">
                  <a:moveTo>
                    <a:pt x="1" y="0"/>
                  </a:moveTo>
                  <a:lnTo>
                    <a:pt x="1" y="243"/>
                  </a:lnTo>
                  <a:lnTo>
                    <a:pt x="12310" y="243"/>
                  </a:lnTo>
                  <a:lnTo>
                    <a:pt x="12310" y="2739"/>
                  </a:lnTo>
                  <a:lnTo>
                    <a:pt x="25973" y="2739"/>
                  </a:lnTo>
                  <a:cubicBezTo>
                    <a:pt x="26030" y="2910"/>
                    <a:pt x="26159" y="2967"/>
                    <a:pt x="26330" y="2967"/>
                  </a:cubicBezTo>
                  <a:cubicBezTo>
                    <a:pt x="26572" y="2967"/>
                    <a:pt x="26687" y="2853"/>
                    <a:pt x="26687" y="2611"/>
                  </a:cubicBezTo>
                  <a:cubicBezTo>
                    <a:pt x="26687" y="2439"/>
                    <a:pt x="26572" y="2254"/>
                    <a:pt x="26330" y="2254"/>
                  </a:cubicBezTo>
                  <a:cubicBezTo>
                    <a:pt x="26159" y="2254"/>
                    <a:pt x="26030" y="2382"/>
                    <a:pt x="25973" y="2496"/>
                  </a:cubicBezTo>
                  <a:lnTo>
                    <a:pt x="12538" y="2496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3"/>
            <p:cNvSpPr/>
            <p:nvPr/>
          </p:nvSpPr>
          <p:spPr>
            <a:xfrm rot="-5400000">
              <a:off x="2081076" y="3607849"/>
              <a:ext cx="1271867" cy="134668"/>
            </a:xfrm>
            <a:custGeom>
              <a:avLst/>
              <a:gdLst/>
              <a:ahLst/>
              <a:cxnLst/>
              <a:rect l="l" t="t" r="r" b="b"/>
              <a:pathLst>
                <a:path w="29240" h="3096" extrusionOk="0">
                  <a:moveTo>
                    <a:pt x="1" y="1"/>
                  </a:moveTo>
                  <a:lnTo>
                    <a:pt x="1" y="243"/>
                  </a:lnTo>
                  <a:lnTo>
                    <a:pt x="13436" y="243"/>
                  </a:lnTo>
                  <a:lnTo>
                    <a:pt x="13436" y="2853"/>
                  </a:lnTo>
                  <a:lnTo>
                    <a:pt x="28526" y="2853"/>
                  </a:lnTo>
                  <a:cubicBezTo>
                    <a:pt x="28526" y="2967"/>
                    <a:pt x="28712" y="3096"/>
                    <a:pt x="28883" y="3096"/>
                  </a:cubicBezTo>
                  <a:cubicBezTo>
                    <a:pt x="29068" y="3096"/>
                    <a:pt x="29240" y="2910"/>
                    <a:pt x="29240" y="2739"/>
                  </a:cubicBezTo>
                  <a:cubicBezTo>
                    <a:pt x="29240" y="2497"/>
                    <a:pt x="29068" y="2326"/>
                    <a:pt x="28883" y="2326"/>
                  </a:cubicBezTo>
                  <a:cubicBezTo>
                    <a:pt x="28712" y="2326"/>
                    <a:pt x="28526" y="2440"/>
                    <a:pt x="28526" y="2611"/>
                  </a:cubicBezTo>
                  <a:lnTo>
                    <a:pt x="13679" y="2611"/>
                  </a:lnTo>
                  <a:lnTo>
                    <a:pt x="1367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3"/>
            <p:cNvSpPr/>
            <p:nvPr/>
          </p:nvSpPr>
          <p:spPr>
            <a:xfrm rot="-5400000">
              <a:off x="2065591" y="3641342"/>
              <a:ext cx="1212319" cy="127230"/>
            </a:xfrm>
            <a:custGeom>
              <a:avLst/>
              <a:gdLst/>
              <a:ahLst/>
              <a:cxnLst/>
              <a:rect l="l" t="t" r="r" b="b"/>
              <a:pathLst>
                <a:path w="27871" h="2925" extrusionOk="0">
                  <a:moveTo>
                    <a:pt x="1" y="0"/>
                  </a:moveTo>
                  <a:lnTo>
                    <a:pt x="1" y="243"/>
                  </a:lnTo>
                  <a:lnTo>
                    <a:pt x="14563" y="243"/>
                  </a:lnTo>
                  <a:lnTo>
                    <a:pt x="14563" y="2682"/>
                  </a:lnTo>
                  <a:lnTo>
                    <a:pt x="27157" y="2682"/>
                  </a:lnTo>
                  <a:cubicBezTo>
                    <a:pt x="27229" y="2853"/>
                    <a:pt x="27343" y="2924"/>
                    <a:pt x="27514" y="2924"/>
                  </a:cubicBezTo>
                  <a:cubicBezTo>
                    <a:pt x="27756" y="2924"/>
                    <a:pt x="27870" y="2796"/>
                    <a:pt x="27870" y="2567"/>
                  </a:cubicBezTo>
                  <a:cubicBezTo>
                    <a:pt x="27870" y="2382"/>
                    <a:pt x="27756" y="2211"/>
                    <a:pt x="27514" y="2211"/>
                  </a:cubicBezTo>
                  <a:cubicBezTo>
                    <a:pt x="27343" y="2211"/>
                    <a:pt x="27229" y="2325"/>
                    <a:pt x="27157" y="2439"/>
                  </a:cubicBezTo>
                  <a:lnTo>
                    <a:pt x="14806" y="2439"/>
                  </a:lnTo>
                  <a:lnTo>
                    <a:pt x="1480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3"/>
            <p:cNvSpPr/>
            <p:nvPr/>
          </p:nvSpPr>
          <p:spPr>
            <a:xfrm rot="-5400000">
              <a:off x="1972508" y="3742473"/>
              <a:ext cx="1103749" cy="33537"/>
            </a:xfrm>
            <a:custGeom>
              <a:avLst/>
              <a:gdLst/>
              <a:ahLst/>
              <a:cxnLst/>
              <a:rect l="l" t="t" r="r" b="b"/>
              <a:pathLst>
                <a:path w="25375" h="771" extrusionOk="0">
                  <a:moveTo>
                    <a:pt x="25018" y="1"/>
                  </a:moveTo>
                  <a:cubicBezTo>
                    <a:pt x="24847" y="1"/>
                    <a:pt x="24733" y="115"/>
                    <a:pt x="24661" y="300"/>
                  </a:cubicBezTo>
                  <a:lnTo>
                    <a:pt x="1" y="300"/>
                  </a:lnTo>
                  <a:lnTo>
                    <a:pt x="1" y="528"/>
                  </a:lnTo>
                  <a:lnTo>
                    <a:pt x="24661" y="528"/>
                  </a:lnTo>
                  <a:cubicBezTo>
                    <a:pt x="24733" y="657"/>
                    <a:pt x="24847" y="771"/>
                    <a:pt x="25018" y="771"/>
                  </a:cubicBezTo>
                  <a:cubicBezTo>
                    <a:pt x="25260" y="771"/>
                    <a:pt x="25374" y="600"/>
                    <a:pt x="25374" y="414"/>
                  </a:cubicBezTo>
                  <a:cubicBezTo>
                    <a:pt x="25374" y="172"/>
                    <a:pt x="25260" y="1"/>
                    <a:pt x="2501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3"/>
            <p:cNvSpPr/>
            <p:nvPr/>
          </p:nvSpPr>
          <p:spPr>
            <a:xfrm rot="-5400000">
              <a:off x="2020290" y="3823748"/>
              <a:ext cx="941199" cy="33537"/>
            </a:xfrm>
            <a:custGeom>
              <a:avLst/>
              <a:gdLst/>
              <a:ahLst/>
              <a:cxnLst/>
              <a:rect l="l" t="t" r="r" b="b"/>
              <a:pathLst>
                <a:path w="21638" h="771" extrusionOk="0">
                  <a:moveTo>
                    <a:pt x="21281" y="0"/>
                  </a:moveTo>
                  <a:cubicBezTo>
                    <a:pt x="21095" y="0"/>
                    <a:pt x="20924" y="114"/>
                    <a:pt x="20924" y="229"/>
                  </a:cubicBezTo>
                  <a:lnTo>
                    <a:pt x="1" y="229"/>
                  </a:lnTo>
                  <a:lnTo>
                    <a:pt x="1" y="471"/>
                  </a:lnTo>
                  <a:lnTo>
                    <a:pt x="20924" y="471"/>
                  </a:lnTo>
                  <a:cubicBezTo>
                    <a:pt x="20924" y="656"/>
                    <a:pt x="21095" y="771"/>
                    <a:pt x="21281" y="771"/>
                  </a:cubicBezTo>
                  <a:cubicBezTo>
                    <a:pt x="21452" y="771"/>
                    <a:pt x="21637" y="585"/>
                    <a:pt x="21637" y="357"/>
                  </a:cubicBezTo>
                  <a:cubicBezTo>
                    <a:pt x="21637" y="172"/>
                    <a:pt x="21452" y="0"/>
                    <a:pt x="2128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" name="Google Shape;325;p13"/>
          <p:cNvGrpSpPr/>
          <p:nvPr/>
        </p:nvGrpSpPr>
        <p:grpSpPr>
          <a:xfrm rot="-5400000">
            <a:off x="8584962" y="164005"/>
            <a:ext cx="1220922" cy="2928361"/>
            <a:chOff x="3117442" y="2754471"/>
            <a:chExt cx="648978" cy="1556645"/>
          </a:xfrm>
        </p:grpSpPr>
        <p:sp>
          <p:nvSpPr>
            <p:cNvPr id="326" name="Google Shape;326;p13"/>
            <p:cNvSpPr/>
            <p:nvPr/>
          </p:nvSpPr>
          <p:spPr>
            <a:xfrm rot="-5400000">
              <a:off x="2522788" y="3592320"/>
              <a:ext cx="1313451" cy="124142"/>
            </a:xfrm>
            <a:custGeom>
              <a:avLst/>
              <a:gdLst/>
              <a:ahLst/>
              <a:cxnLst/>
              <a:rect l="l" t="t" r="r" b="b"/>
              <a:pathLst>
                <a:path w="30196" h="2854" extrusionOk="0">
                  <a:moveTo>
                    <a:pt x="15276" y="1"/>
                  </a:moveTo>
                  <a:lnTo>
                    <a:pt x="12666" y="2625"/>
                  </a:lnTo>
                  <a:lnTo>
                    <a:pt x="1" y="2625"/>
                  </a:lnTo>
                  <a:lnTo>
                    <a:pt x="1" y="2854"/>
                  </a:lnTo>
                  <a:lnTo>
                    <a:pt x="12780" y="2854"/>
                  </a:lnTo>
                  <a:lnTo>
                    <a:pt x="15390" y="243"/>
                  </a:lnTo>
                  <a:lnTo>
                    <a:pt x="23235" y="243"/>
                  </a:lnTo>
                  <a:lnTo>
                    <a:pt x="25374" y="2383"/>
                  </a:lnTo>
                  <a:lnTo>
                    <a:pt x="29425" y="2383"/>
                  </a:lnTo>
                  <a:cubicBezTo>
                    <a:pt x="29482" y="2554"/>
                    <a:pt x="29596" y="2625"/>
                    <a:pt x="29782" y="2625"/>
                  </a:cubicBezTo>
                  <a:cubicBezTo>
                    <a:pt x="30010" y="2625"/>
                    <a:pt x="30195" y="2497"/>
                    <a:pt x="30195" y="2269"/>
                  </a:cubicBezTo>
                  <a:cubicBezTo>
                    <a:pt x="30195" y="2083"/>
                    <a:pt x="30010" y="1912"/>
                    <a:pt x="29782" y="1912"/>
                  </a:cubicBezTo>
                  <a:cubicBezTo>
                    <a:pt x="29653" y="1912"/>
                    <a:pt x="29482" y="1969"/>
                    <a:pt x="29425" y="2140"/>
                  </a:cubicBezTo>
                  <a:lnTo>
                    <a:pt x="25503" y="2140"/>
                  </a:lnTo>
                  <a:lnTo>
                    <a:pt x="23306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3"/>
            <p:cNvSpPr/>
            <p:nvPr/>
          </p:nvSpPr>
          <p:spPr>
            <a:xfrm rot="-5400000">
              <a:off x="3104412" y="3972336"/>
              <a:ext cx="644024" cy="33537"/>
            </a:xfrm>
            <a:custGeom>
              <a:avLst/>
              <a:gdLst/>
              <a:ahLst/>
              <a:cxnLst/>
              <a:rect l="l" t="t" r="r" b="b"/>
              <a:pathLst>
                <a:path w="14806" h="771" extrusionOk="0">
                  <a:moveTo>
                    <a:pt x="14392" y="1"/>
                  </a:moveTo>
                  <a:cubicBezTo>
                    <a:pt x="14264" y="1"/>
                    <a:pt x="14092" y="115"/>
                    <a:pt x="14035" y="300"/>
                  </a:cubicBezTo>
                  <a:lnTo>
                    <a:pt x="1" y="300"/>
                  </a:lnTo>
                  <a:lnTo>
                    <a:pt x="1" y="543"/>
                  </a:lnTo>
                  <a:lnTo>
                    <a:pt x="14035" y="543"/>
                  </a:lnTo>
                  <a:cubicBezTo>
                    <a:pt x="14092" y="657"/>
                    <a:pt x="14264" y="771"/>
                    <a:pt x="14392" y="771"/>
                  </a:cubicBezTo>
                  <a:cubicBezTo>
                    <a:pt x="14620" y="771"/>
                    <a:pt x="14806" y="600"/>
                    <a:pt x="14806" y="414"/>
                  </a:cubicBezTo>
                  <a:cubicBezTo>
                    <a:pt x="14806" y="186"/>
                    <a:pt x="14620" y="1"/>
                    <a:pt x="1439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3"/>
            <p:cNvSpPr/>
            <p:nvPr/>
          </p:nvSpPr>
          <p:spPr>
            <a:xfrm rot="-5400000">
              <a:off x="3456174" y="4000870"/>
              <a:ext cx="452331" cy="168161"/>
            </a:xfrm>
            <a:custGeom>
              <a:avLst/>
              <a:gdLst/>
              <a:ahLst/>
              <a:cxnLst/>
              <a:rect l="l" t="t" r="r" b="b"/>
              <a:pathLst>
                <a:path w="10399" h="3866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3153"/>
                  </a:lnTo>
                  <a:cubicBezTo>
                    <a:pt x="9757" y="3153"/>
                    <a:pt x="9628" y="3338"/>
                    <a:pt x="9628" y="3509"/>
                  </a:cubicBezTo>
                  <a:cubicBezTo>
                    <a:pt x="9628" y="3695"/>
                    <a:pt x="9814" y="3866"/>
                    <a:pt x="10042" y="3866"/>
                  </a:cubicBezTo>
                  <a:cubicBezTo>
                    <a:pt x="10227" y="3866"/>
                    <a:pt x="10398" y="3695"/>
                    <a:pt x="10398" y="3509"/>
                  </a:cubicBezTo>
                  <a:cubicBezTo>
                    <a:pt x="10398" y="3338"/>
                    <a:pt x="10284" y="3153"/>
                    <a:pt x="10170" y="3153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3"/>
            <p:cNvSpPr/>
            <p:nvPr/>
          </p:nvSpPr>
          <p:spPr>
            <a:xfrm rot="-5400000">
              <a:off x="3085206" y="3642908"/>
              <a:ext cx="1140330" cy="196087"/>
            </a:xfrm>
            <a:custGeom>
              <a:avLst/>
              <a:gdLst/>
              <a:ahLst/>
              <a:cxnLst/>
              <a:rect l="l" t="t" r="r" b="b"/>
              <a:pathLst>
                <a:path w="26216" h="4508" extrusionOk="0">
                  <a:moveTo>
                    <a:pt x="25859" y="0"/>
                  </a:moveTo>
                  <a:cubicBezTo>
                    <a:pt x="25674" y="0"/>
                    <a:pt x="25560" y="114"/>
                    <a:pt x="25503" y="229"/>
                  </a:cubicBezTo>
                  <a:lnTo>
                    <a:pt x="16531" y="229"/>
                  </a:lnTo>
                  <a:lnTo>
                    <a:pt x="12481" y="4279"/>
                  </a:lnTo>
                  <a:lnTo>
                    <a:pt x="11240" y="4279"/>
                  </a:lnTo>
                  <a:lnTo>
                    <a:pt x="11240" y="57"/>
                  </a:lnTo>
                  <a:lnTo>
                    <a:pt x="1" y="57"/>
                  </a:lnTo>
                  <a:lnTo>
                    <a:pt x="1" y="286"/>
                  </a:lnTo>
                  <a:lnTo>
                    <a:pt x="10997" y="286"/>
                  </a:lnTo>
                  <a:lnTo>
                    <a:pt x="10997" y="4507"/>
                  </a:lnTo>
                  <a:lnTo>
                    <a:pt x="12609" y="4507"/>
                  </a:lnTo>
                  <a:lnTo>
                    <a:pt x="16645" y="471"/>
                  </a:lnTo>
                  <a:lnTo>
                    <a:pt x="25503" y="471"/>
                  </a:lnTo>
                  <a:cubicBezTo>
                    <a:pt x="25560" y="642"/>
                    <a:pt x="25674" y="771"/>
                    <a:pt x="25859" y="771"/>
                  </a:cubicBezTo>
                  <a:cubicBezTo>
                    <a:pt x="26087" y="771"/>
                    <a:pt x="26216" y="585"/>
                    <a:pt x="26216" y="357"/>
                  </a:cubicBezTo>
                  <a:cubicBezTo>
                    <a:pt x="26216" y="171"/>
                    <a:pt x="26087" y="0"/>
                    <a:pt x="2585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3"/>
            <p:cNvSpPr/>
            <p:nvPr/>
          </p:nvSpPr>
          <p:spPr>
            <a:xfrm rot="-5400000">
              <a:off x="2913348" y="3546126"/>
              <a:ext cx="1336374" cy="193607"/>
            </a:xfrm>
            <a:custGeom>
              <a:avLst/>
              <a:gdLst/>
              <a:ahLst/>
              <a:cxnLst/>
              <a:rect l="l" t="t" r="r" b="b"/>
              <a:pathLst>
                <a:path w="30723" h="4451" extrusionOk="0">
                  <a:moveTo>
                    <a:pt x="30309" y="1"/>
                  </a:moveTo>
                  <a:cubicBezTo>
                    <a:pt x="30195" y="1"/>
                    <a:pt x="30010" y="115"/>
                    <a:pt x="29953" y="300"/>
                  </a:cubicBezTo>
                  <a:lnTo>
                    <a:pt x="16232" y="300"/>
                  </a:lnTo>
                  <a:lnTo>
                    <a:pt x="12609" y="3866"/>
                  </a:lnTo>
                  <a:lnTo>
                    <a:pt x="12609" y="714"/>
                  </a:lnTo>
                  <a:lnTo>
                    <a:pt x="1" y="714"/>
                  </a:lnTo>
                  <a:lnTo>
                    <a:pt x="1" y="956"/>
                  </a:lnTo>
                  <a:lnTo>
                    <a:pt x="12367" y="956"/>
                  </a:lnTo>
                  <a:lnTo>
                    <a:pt x="12367" y="4451"/>
                  </a:lnTo>
                  <a:lnTo>
                    <a:pt x="16346" y="528"/>
                  </a:lnTo>
                  <a:lnTo>
                    <a:pt x="29953" y="528"/>
                  </a:lnTo>
                  <a:cubicBezTo>
                    <a:pt x="30010" y="657"/>
                    <a:pt x="30195" y="771"/>
                    <a:pt x="30309" y="771"/>
                  </a:cubicBezTo>
                  <a:cubicBezTo>
                    <a:pt x="30552" y="771"/>
                    <a:pt x="30723" y="600"/>
                    <a:pt x="30723" y="414"/>
                  </a:cubicBezTo>
                  <a:cubicBezTo>
                    <a:pt x="30723" y="172"/>
                    <a:pt x="30552" y="1"/>
                    <a:pt x="3030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3"/>
            <p:cNvSpPr/>
            <p:nvPr/>
          </p:nvSpPr>
          <p:spPr>
            <a:xfrm rot="-5400000">
              <a:off x="2875811" y="3622116"/>
              <a:ext cx="1233415" cy="144586"/>
            </a:xfrm>
            <a:custGeom>
              <a:avLst/>
              <a:gdLst/>
              <a:ahLst/>
              <a:cxnLst/>
              <a:rect l="l" t="t" r="r" b="b"/>
              <a:pathLst>
                <a:path w="28356" h="3324" extrusionOk="0">
                  <a:moveTo>
                    <a:pt x="27942" y="0"/>
                  </a:moveTo>
                  <a:cubicBezTo>
                    <a:pt x="27813" y="0"/>
                    <a:pt x="27642" y="114"/>
                    <a:pt x="27585" y="228"/>
                  </a:cubicBezTo>
                  <a:lnTo>
                    <a:pt x="16175" y="228"/>
                  </a:lnTo>
                  <a:lnTo>
                    <a:pt x="13679" y="2796"/>
                  </a:lnTo>
                  <a:lnTo>
                    <a:pt x="13679" y="1127"/>
                  </a:lnTo>
                  <a:lnTo>
                    <a:pt x="1" y="1127"/>
                  </a:lnTo>
                  <a:lnTo>
                    <a:pt x="1" y="1369"/>
                  </a:lnTo>
                  <a:lnTo>
                    <a:pt x="13436" y="1369"/>
                  </a:lnTo>
                  <a:lnTo>
                    <a:pt x="13436" y="3323"/>
                  </a:lnTo>
                  <a:lnTo>
                    <a:pt x="16289" y="471"/>
                  </a:lnTo>
                  <a:lnTo>
                    <a:pt x="27585" y="471"/>
                  </a:lnTo>
                  <a:cubicBezTo>
                    <a:pt x="27642" y="656"/>
                    <a:pt x="27813" y="770"/>
                    <a:pt x="27942" y="770"/>
                  </a:cubicBezTo>
                  <a:cubicBezTo>
                    <a:pt x="28170" y="770"/>
                    <a:pt x="28355" y="585"/>
                    <a:pt x="28355" y="357"/>
                  </a:cubicBezTo>
                  <a:cubicBezTo>
                    <a:pt x="28355" y="171"/>
                    <a:pt x="28170" y="0"/>
                    <a:pt x="2794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 rot="-5400000">
              <a:off x="2601887" y="3552324"/>
              <a:ext cx="1419541" cy="98043"/>
            </a:xfrm>
            <a:custGeom>
              <a:avLst/>
              <a:gdLst/>
              <a:ahLst/>
              <a:cxnLst/>
              <a:rect l="l" t="t" r="r" b="b"/>
              <a:pathLst>
                <a:path w="32635" h="2254" extrusionOk="0">
                  <a:moveTo>
                    <a:pt x="16289" y="0"/>
                  </a:moveTo>
                  <a:lnTo>
                    <a:pt x="14321" y="1897"/>
                  </a:lnTo>
                  <a:lnTo>
                    <a:pt x="1" y="1897"/>
                  </a:lnTo>
                  <a:lnTo>
                    <a:pt x="1" y="2140"/>
                  </a:lnTo>
                  <a:lnTo>
                    <a:pt x="14449" y="2140"/>
                  </a:lnTo>
                  <a:lnTo>
                    <a:pt x="16346" y="229"/>
                  </a:lnTo>
                  <a:lnTo>
                    <a:pt x="21395" y="229"/>
                  </a:lnTo>
                  <a:lnTo>
                    <a:pt x="23178" y="2012"/>
                  </a:lnTo>
                  <a:lnTo>
                    <a:pt x="31864" y="2012"/>
                  </a:lnTo>
                  <a:cubicBezTo>
                    <a:pt x="31921" y="2197"/>
                    <a:pt x="32092" y="2254"/>
                    <a:pt x="32221" y="2254"/>
                  </a:cubicBezTo>
                  <a:cubicBezTo>
                    <a:pt x="32449" y="2254"/>
                    <a:pt x="32634" y="2140"/>
                    <a:pt x="32634" y="1897"/>
                  </a:cubicBezTo>
                  <a:cubicBezTo>
                    <a:pt x="32634" y="1655"/>
                    <a:pt x="32449" y="1541"/>
                    <a:pt x="32221" y="1541"/>
                  </a:cubicBezTo>
                  <a:cubicBezTo>
                    <a:pt x="32035" y="1541"/>
                    <a:pt x="31921" y="1655"/>
                    <a:pt x="31864" y="1783"/>
                  </a:cubicBezTo>
                  <a:lnTo>
                    <a:pt x="23306" y="1783"/>
                  </a:lnTo>
                  <a:lnTo>
                    <a:pt x="2152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3"/>
            <p:cNvSpPr/>
            <p:nvPr/>
          </p:nvSpPr>
          <p:spPr>
            <a:xfrm rot="-5400000">
              <a:off x="2574592" y="3483446"/>
              <a:ext cx="1556645" cy="98696"/>
            </a:xfrm>
            <a:custGeom>
              <a:avLst/>
              <a:gdLst/>
              <a:ahLst/>
              <a:cxnLst/>
              <a:rect l="l" t="t" r="r" b="b"/>
              <a:pathLst>
                <a:path w="35787" h="2269" extrusionOk="0">
                  <a:moveTo>
                    <a:pt x="16703" y="1"/>
                  </a:moveTo>
                  <a:lnTo>
                    <a:pt x="14806" y="1841"/>
                  </a:lnTo>
                  <a:lnTo>
                    <a:pt x="1" y="1841"/>
                  </a:lnTo>
                  <a:lnTo>
                    <a:pt x="1" y="2083"/>
                  </a:lnTo>
                  <a:lnTo>
                    <a:pt x="14920" y="2083"/>
                  </a:lnTo>
                  <a:lnTo>
                    <a:pt x="16760" y="243"/>
                  </a:lnTo>
                  <a:lnTo>
                    <a:pt x="20810" y="243"/>
                  </a:lnTo>
                  <a:lnTo>
                    <a:pt x="22593" y="2026"/>
                  </a:lnTo>
                  <a:lnTo>
                    <a:pt x="35002" y="2026"/>
                  </a:lnTo>
                  <a:cubicBezTo>
                    <a:pt x="35073" y="2140"/>
                    <a:pt x="35244" y="2269"/>
                    <a:pt x="35358" y="2269"/>
                  </a:cubicBezTo>
                  <a:cubicBezTo>
                    <a:pt x="35601" y="2269"/>
                    <a:pt x="35786" y="2083"/>
                    <a:pt x="35786" y="1912"/>
                  </a:cubicBezTo>
                  <a:cubicBezTo>
                    <a:pt x="35786" y="1670"/>
                    <a:pt x="35601" y="1484"/>
                    <a:pt x="35358" y="1484"/>
                  </a:cubicBezTo>
                  <a:cubicBezTo>
                    <a:pt x="35244" y="1484"/>
                    <a:pt x="35073" y="1613"/>
                    <a:pt x="35002" y="1784"/>
                  </a:cubicBezTo>
                  <a:lnTo>
                    <a:pt x="22650" y="1784"/>
                  </a:lnTo>
                  <a:lnTo>
                    <a:pt x="2092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3"/>
            <p:cNvSpPr/>
            <p:nvPr/>
          </p:nvSpPr>
          <p:spPr>
            <a:xfrm rot="-5400000">
              <a:off x="2516589" y="3511045"/>
              <a:ext cx="1499576" cy="100566"/>
            </a:xfrm>
            <a:custGeom>
              <a:avLst/>
              <a:gdLst/>
              <a:ahLst/>
              <a:cxnLst/>
              <a:rect l="l" t="t" r="r" b="b"/>
              <a:pathLst>
                <a:path w="34475" h="2312" extrusionOk="0">
                  <a:moveTo>
                    <a:pt x="15747" y="1"/>
                  </a:moveTo>
                  <a:lnTo>
                    <a:pt x="13679" y="2012"/>
                  </a:lnTo>
                  <a:lnTo>
                    <a:pt x="1" y="2012"/>
                  </a:lnTo>
                  <a:lnTo>
                    <a:pt x="1" y="2254"/>
                  </a:lnTo>
                  <a:lnTo>
                    <a:pt x="13793" y="2254"/>
                  </a:lnTo>
                  <a:lnTo>
                    <a:pt x="15818" y="229"/>
                  </a:lnTo>
                  <a:lnTo>
                    <a:pt x="22108" y="229"/>
                  </a:lnTo>
                  <a:lnTo>
                    <a:pt x="24019" y="2069"/>
                  </a:lnTo>
                  <a:lnTo>
                    <a:pt x="33761" y="2069"/>
                  </a:lnTo>
                  <a:cubicBezTo>
                    <a:pt x="33818" y="2197"/>
                    <a:pt x="33932" y="2311"/>
                    <a:pt x="34117" y="2311"/>
                  </a:cubicBezTo>
                  <a:cubicBezTo>
                    <a:pt x="34289" y="2311"/>
                    <a:pt x="34474" y="2140"/>
                    <a:pt x="34474" y="1955"/>
                  </a:cubicBezTo>
                  <a:cubicBezTo>
                    <a:pt x="34474" y="1712"/>
                    <a:pt x="34289" y="1541"/>
                    <a:pt x="34117" y="1541"/>
                  </a:cubicBezTo>
                  <a:cubicBezTo>
                    <a:pt x="33932" y="1541"/>
                    <a:pt x="33761" y="1655"/>
                    <a:pt x="33761" y="1841"/>
                  </a:cubicBezTo>
                  <a:lnTo>
                    <a:pt x="24076" y="1841"/>
                  </a:lnTo>
                  <a:lnTo>
                    <a:pt x="2223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 rot="-5400000">
              <a:off x="2595407" y="3628314"/>
              <a:ext cx="1251380" cy="114224"/>
            </a:xfrm>
            <a:custGeom>
              <a:avLst/>
              <a:gdLst/>
              <a:ahLst/>
              <a:cxnLst/>
              <a:rect l="l" t="t" r="r" b="b"/>
              <a:pathLst>
                <a:path w="28769" h="2626" extrusionOk="0">
                  <a:moveTo>
                    <a:pt x="15519" y="1"/>
                  </a:moveTo>
                  <a:lnTo>
                    <a:pt x="13137" y="2383"/>
                  </a:lnTo>
                  <a:lnTo>
                    <a:pt x="1" y="2383"/>
                  </a:lnTo>
                  <a:lnTo>
                    <a:pt x="1" y="2625"/>
                  </a:lnTo>
                  <a:lnTo>
                    <a:pt x="13251" y="2625"/>
                  </a:lnTo>
                  <a:lnTo>
                    <a:pt x="15633" y="243"/>
                  </a:lnTo>
                  <a:lnTo>
                    <a:pt x="22707" y="243"/>
                  </a:lnTo>
                  <a:lnTo>
                    <a:pt x="24547" y="2083"/>
                  </a:lnTo>
                  <a:lnTo>
                    <a:pt x="28056" y="2083"/>
                  </a:lnTo>
                  <a:cubicBezTo>
                    <a:pt x="28056" y="2268"/>
                    <a:pt x="28227" y="2383"/>
                    <a:pt x="28412" y="2383"/>
                  </a:cubicBezTo>
                  <a:cubicBezTo>
                    <a:pt x="28583" y="2383"/>
                    <a:pt x="28769" y="2197"/>
                    <a:pt x="28769" y="1969"/>
                  </a:cubicBezTo>
                  <a:cubicBezTo>
                    <a:pt x="28769" y="1784"/>
                    <a:pt x="28583" y="1612"/>
                    <a:pt x="28412" y="1612"/>
                  </a:cubicBezTo>
                  <a:cubicBezTo>
                    <a:pt x="28227" y="1612"/>
                    <a:pt x="28113" y="1726"/>
                    <a:pt x="28056" y="1841"/>
                  </a:cubicBezTo>
                  <a:lnTo>
                    <a:pt x="24661" y="1841"/>
                  </a:lnTo>
                  <a:lnTo>
                    <a:pt x="2282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6" name="Google Shape;33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13"/>
          <p:cNvSpPr txBox="1">
            <a:spLocks noGrp="1"/>
          </p:cNvSpPr>
          <p:nvPr>
            <p:ph type="subTitle" idx="1"/>
          </p:nvPr>
        </p:nvSpPr>
        <p:spPr>
          <a:xfrm>
            <a:off x="1761313" y="2277409"/>
            <a:ext cx="25239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13"/>
          <p:cNvSpPr txBox="1">
            <a:spLocks noGrp="1"/>
          </p:cNvSpPr>
          <p:nvPr>
            <p:ph type="subTitle" idx="2"/>
          </p:nvPr>
        </p:nvSpPr>
        <p:spPr>
          <a:xfrm>
            <a:off x="4858838" y="2277409"/>
            <a:ext cx="25239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13"/>
          <p:cNvSpPr txBox="1">
            <a:spLocks noGrp="1"/>
          </p:cNvSpPr>
          <p:nvPr>
            <p:ph type="subTitle" idx="3"/>
          </p:nvPr>
        </p:nvSpPr>
        <p:spPr>
          <a:xfrm>
            <a:off x="1761313" y="3973584"/>
            <a:ext cx="25239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13"/>
          <p:cNvSpPr txBox="1">
            <a:spLocks noGrp="1"/>
          </p:cNvSpPr>
          <p:nvPr>
            <p:ph type="subTitle" idx="4"/>
          </p:nvPr>
        </p:nvSpPr>
        <p:spPr>
          <a:xfrm>
            <a:off x="4858838" y="3973584"/>
            <a:ext cx="25239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13"/>
          <p:cNvSpPr txBox="1">
            <a:spLocks noGrp="1"/>
          </p:cNvSpPr>
          <p:nvPr>
            <p:ph type="title" idx="5" hasCustomPrompt="1"/>
          </p:nvPr>
        </p:nvSpPr>
        <p:spPr>
          <a:xfrm>
            <a:off x="2639386" y="1295400"/>
            <a:ext cx="767100" cy="5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2" name="Google Shape;342;p13"/>
          <p:cNvSpPr txBox="1">
            <a:spLocks noGrp="1"/>
          </p:cNvSpPr>
          <p:nvPr>
            <p:ph type="title" idx="6" hasCustomPrompt="1"/>
          </p:nvPr>
        </p:nvSpPr>
        <p:spPr>
          <a:xfrm>
            <a:off x="2639386" y="3016825"/>
            <a:ext cx="767100" cy="5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3" name="Google Shape;343;p13"/>
          <p:cNvSpPr txBox="1">
            <a:spLocks noGrp="1"/>
          </p:cNvSpPr>
          <p:nvPr>
            <p:ph type="title" idx="7" hasCustomPrompt="1"/>
          </p:nvPr>
        </p:nvSpPr>
        <p:spPr>
          <a:xfrm>
            <a:off x="5736911" y="1295400"/>
            <a:ext cx="767100" cy="5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4" name="Google Shape;344;p13"/>
          <p:cNvSpPr txBox="1">
            <a:spLocks noGrp="1"/>
          </p:cNvSpPr>
          <p:nvPr>
            <p:ph type="title" idx="8" hasCustomPrompt="1"/>
          </p:nvPr>
        </p:nvSpPr>
        <p:spPr>
          <a:xfrm>
            <a:off x="5736911" y="3016825"/>
            <a:ext cx="767100" cy="5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5" name="Google Shape;345;p13"/>
          <p:cNvSpPr txBox="1">
            <a:spLocks noGrp="1"/>
          </p:cNvSpPr>
          <p:nvPr>
            <p:ph type="subTitle" idx="9"/>
          </p:nvPr>
        </p:nvSpPr>
        <p:spPr>
          <a:xfrm>
            <a:off x="1761325" y="1851000"/>
            <a:ext cx="2523900" cy="5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6" name="Google Shape;346;p13"/>
          <p:cNvSpPr txBox="1">
            <a:spLocks noGrp="1"/>
          </p:cNvSpPr>
          <p:nvPr>
            <p:ph type="subTitle" idx="13"/>
          </p:nvPr>
        </p:nvSpPr>
        <p:spPr>
          <a:xfrm>
            <a:off x="4858851" y="1851000"/>
            <a:ext cx="2523900" cy="5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7" name="Google Shape;347;p13"/>
          <p:cNvSpPr txBox="1">
            <a:spLocks noGrp="1"/>
          </p:cNvSpPr>
          <p:nvPr>
            <p:ph type="subTitle" idx="14"/>
          </p:nvPr>
        </p:nvSpPr>
        <p:spPr>
          <a:xfrm>
            <a:off x="1761325" y="3547175"/>
            <a:ext cx="2523900" cy="5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8" name="Google Shape;348;p13"/>
          <p:cNvSpPr txBox="1">
            <a:spLocks noGrp="1"/>
          </p:cNvSpPr>
          <p:nvPr>
            <p:ph type="subTitle" idx="15"/>
          </p:nvPr>
        </p:nvSpPr>
        <p:spPr>
          <a:xfrm>
            <a:off x="4858851" y="3547175"/>
            <a:ext cx="2523900" cy="5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4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1" name="Google Shape;351;p14"/>
          <p:cNvGrpSpPr/>
          <p:nvPr/>
        </p:nvGrpSpPr>
        <p:grpSpPr>
          <a:xfrm>
            <a:off x="6244512" y="3338570"/>
            <a:ext cx="1206865" cy="2539995"/>
            <a:chOff x="1390914" y="2912672"/>
            <a:chExt cx="664463" cy="1398445"/>
          </a:xfrm>
        </p:grpSpPr>
        <p:sp>
          <p:nvSpPr>
            <p:cNvPr id="352" name="Google Shape;352;p14"/>
            <p:cNvSpPr/>
            <p:nvPr/>
          </p:nvSpPr>
          <p:spPr>
            <a:xfrm rot="-5400000">
              <a:off x="1296281" y="3552020"/>
              <a:ext cx="1292963" cy="225230"/>
            </a:xfrm>
            <a:custGeom>
              <a:avLst/>
              <a:gdLst/>
              <a:ahLst/>
              <a:cxnLst/>
              <a:rect l="l" t="t" r="r" b="b"/>
              <a:pathLst>
                <a:path w="29725" h="5178" extrusionOk="0">
                  <a:moveTo>
                    <a:pt x="29368" y="1"/>
                  </a:moveTo>
                  <a:cubicBezTo>
                    <a:pt x="29183" y="1"/>
                    <a:pt x="29068" y="129"/>
                    <a:pt x="29011" y="243"/>
                  </a:cubicBezTo>
                  <a:lnTo>
                    <a:pt x="18728" y="243"/>
                  </a:lnTo>
                  <a:lnTo>
                    <a:pt x="18728" y="1555"/>
                  </a:lnTo>
                  <a:lnTo>
                    <a:pt x="14977" y="1555"/>
                  </a:lnTo>
                  <a:lnTo>
                    <a:pt x="14977" y="4935"/>
                  </a:lnTo>
                  <a:lnTo>
                    <a:pt x="1" y="4935"/>
                  </a:lnTo>
                  <a:lnTo>
                    <a:pt x="1" y="5178"/>
                  </a:lnTo>
                  <a:lnTo>
                    <a:pt x="15219" y="5178"/>
                  </a:lnTo>
                  <a:lnTo>
                    <a:pt x="15219" y="1783"/>
                  </a:lnTo>
                  <a:lnTo>
                    <a:pt x="18956" y="1783"/>
                  </a:lnTo>
                  <a:lnTo>
                    <a:pt x="18956" y="485"/>
                  </a:lnTo>
                  <a:lnTo>
                    <a:pt x="29011" y="485"/>
                  </a:lnTo>
                  <a:cubicBezTo>
                    <a:pt x="29068" y="657"/>
                    <a:pt x="29183" y="771"/>
                    <a:pt x="29368" y="771"/>
                  </a:cubicBezTo>
                  <a:cubicBezTo>
                    <a:pt x="29596" y="771"/>
                    <a:pt x="29725" y="600"/>
                    <a:pt x="29725" y="357"/>
                  </a:cubicBezTo>
                  <a:cubicBezTo>
                    <a:pt x="29725" y="186"/>
                    <a:pt x="29596" y="1"/>
                    <a:pt x="2936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4"/>
            <p:cNvSpPr/>
            <p:nvPr/>
          </p:nvSpPr>
          <p:spPr>
            <a:xfrm rot="-5400000">
              <a:off x="1295063" y="3592342"/>
              <a:ext cx="1215407" cy="222142"/>
            </a:xfrm>
            <a:custGeom>
              <a:avLst/>
              <a:gdLst/>
              <a:ahLst/>
              <a:cxnLst/>
              <a:rect l="l" t="t" r="r" b="b"/>
              <a:pathLst>
                <a:path w="27942" h="5107" extrusionOk="0">
                  <a:moveTo>
                    <a:pt x="27585" y="0"/>
                  </a:moveTo>
                  <a:cubicBezTo>
                    <a:pt x="27400" y="0"/>
                    <a:pt x="27286" y="114"/>
                    <a:pt x="27229" y="228"/>
                  </a:cubicBezTo>
                  <a:lnTo>
                    <a:pt x="17302" y="228"/>
                  </a:lnTo>
                  <a:lnTo>
                    <a:pt x="17302" y="1369"/>
                  </a:lnTo>
                  <a:lnTo>
                    <a:pt x="14035" y="1369"/>
                  </a:lnTo>
                  <a:lnTo>
                    <a:pt x="14035" y="4864"/>
                  </a:lnTo>
                  <a:lnTo>
                    <a:pt x="1" y="4864"/>
                  </a:lnTo>
                  <a:lnTo>
                    <a:pt x="1" y="5106"/>
                  </a:lnTo>
                  <a:lnTo>
                    <a:pt x="14264" y="5106"/>
                  </a:lnTo>
                  <a:lnTo>
                    <a:pt x="14264" y="1598"/>
                  </a:lnTo>
                  <a:lnTo>
                    <a:pt x="17530" y="1598"/>
                  </a:lnTo>
                  <a:lnTo>
                    <a:pt x="17530" y="471"/>
                  </a:lnTo>
                  <a:lnTo>
                    <a:pt x="27229" y="471"/>
                  </a:lnTo>
                  <a:cubicBezTo>
                    <a:pt x="27286" y="656"/>
                    <a:pt x="27400" y="713"/>
                    <a:pt x="27585" y="713"/>
                  </a:cubicBezTo>
                  <a:cubicBezTo>
                    <a:pt x="27756" y="713"/>
                    <a:pt x="27942" y="585"/>
                    <a:pt x="27942" y="357"/>
                  </a:cubicBezTo>
                  <a:cubicBezTo>
                    <a:pt x="27942" y="171"/>
                    <a:pt x="27756" y="0"/>
                    <a:pt x="2758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4"/>
            <p:cNvSpPr/>
            <p:nvPr/>
          </p:nvSpPr>
          <p:spPr>
            <a:xfrm rot="-5400000">
              <a:off x="1190518" y="3668963"/>
              <a:ext cx="1163297" cy="121010"/>
            </a:xfrm>
            <a:custGeom>
              <a:avLst/>
              <a:gdLst/>
              <a:ahLst/>
              <a:cxnLst/>
              <a:rect l="l" t="t" r="r" b="b"/>
              <a:pathLst>
                <a:path w="26744" h="2782" extrusionOk="0">
                  <a:moveTo>
                    <a:pt x="26330" y="0"/>
                  </a:moveTo>
                  <a:cubicBezTo>
                    <a:pt x="26216" y="0"/>
                    <a:pt x="26030" y="114"/>
                    <a:pt x="25973" y="286"/>
                  </a:cubicBezTo>
                  <a:lnTo>
                    <a:pt x="17116" y="286"/>
                  </a:lnTo>
                  <a:lnTo>
                    <a:pt x="14863" y="2553"/>
                  </a:lnTo>
                  <a:lnTo>
                    <a:pt x="1" y="2553"/>
                  </a:lnTo>
                  <a:lnTo>
                    <a:pt x="1" y="2782"/>
                  </a:lnTo>
                  <a:lnTo>
                    <a:pt x="14920" y="2782"/>
                  </a:lnTo>
                  <a:lnTo>
                    <a:pt x="17245" y="528"/>
                  </a:lnTo>
                  <a:lnTo>
                    <a:pt x="25973" y="528"/>
                  </a:lnTo>
                  <a:cubicBezTo>
                    <a:pt x="26030" y="642"/>
                    <a:pt x="26216" y="770"/>
                    <a:pt x="26330" y="770"/>
                  </a:cubicBezTo>
                  <a:cubicBezTo>
                    <a:pt x="26572" y="770"/>
                    <a:pt x="26744" y="585"/>
                    <a:pt x="26744" y="414"/>
                  </a:cubicBezTo>
                  <a:cubicBezTo>
                    <a:pt x="26744" y="171"/>
                    <a:pt x="26572" y="0"/>
                    <a:pt x="2633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4"/>
            <p:cNvSpPr/>
            <p:nvPr/>
          </p:nvSpPr>
          <p:spPr>
            <a:xfrm rot="-5400000">
              <a:off x="1172533" y="3722921"/>
              <a:ext cx="1034240" cy="142150"/>
            </a:xfrm>
            <a:custGeom>
              <a:avLst/>
              <a:gdLst/>
              <a:ahLst/>
              <a:cxnLst/>
              <a:rect l="l" t="t" r="r" b="b"/>
              <a:pathLst>
                <a:path w="23777" h="3268" extrusionOk="0">
                  <a:moveTo>
                    <a:pt x="23363" y="1"/>
                  </a:moveTo>
                  <a:cubicBezTo>
                    <a:pt x="23235" y="1"/>
                    <a:pt x="23064" y="58"/>
                    <a:pt x="23007" y="229"/>
                  </a:cubicBezTo>
                  <a:lnTo>
                    <a:pt x="16588" y="229"/>
                  </a:lnTo>
                  <a:lnTo>
                    <a:pt x="13793" y="3025"/>
                  </a:lnTo>
                  <a:lnTo>
                    <a:pt x="1" y="3025"/>
                  </a:lnTo>
                  <a:lnTo>
                    <a:pt x="1" y="3267"/>
                  </a:lnTo>
                  <a:lnTo>
                    <a:pt x="13850" y="3267"/>
                  </a:lnTo>
                  <a:lnTo>
                    <a:pt x="16703" y="472"/>
                  </a:lnTo>
                  <a:lnTo>
                    <a:pt x="23007" y="472"/>
                  </a:lnTo>
                  <a:cubicBezTo>
                    <a:pt x="23064" y="586"/>
                    <a:pt x="23235" y="714"/>
                    <a:pt x="23363" y="714"/>
                  </a:cubicBezTo>
                  <a:cubicBezTo>
                    <a:pt x="23591" y="714"/>
                    <a:pt x="23777" y="529"/>
                    <a:pt x="23777" y="357"/>
                  </a:cubicBezTo>
                  <a:cubicBezTo>
                    <a:pt x="23777" y="115"/>
                    <a:pt x="23591" y="1"/>
                    <a:pt x="2336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4"/>
            <p:cNvSpPr/>
            <p:nvPr/>
          </p:nvSpPr>
          <p:spPr>
            <a:xfrm rot="-5400000">
              <a:off x="1371361" y="4014833"/>
              <a:ext cx="455419" cy="137148"/>
            </a:xfrm>
            <a:custGeom>
              <a:avLst/>
              <a:gdLst/>
              <a:ahLst/>
              <a:cxnLst/>
              <a:rect l="l" t="t" r="r" b="b"/>
              <a:pathLst>
                <a:path w="10470" h="31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4"/>
            <p:cNvSpPr/>
            <p:nvPr/>
          </p:nvSpPr>
          <p:spPr>
            <a:xfrm rot="-5400000">
              <a:off x="1624774" y="4028143"/>
              <a:ext cx="498873" cy="67073"/>
            </a:xfrm>
            <a:custGeom>
              <a:avLst/>
              <a:gdLst/>
              <a:ahLst/>
              <a:cxnLst/>
              <a:rect l="l" t="t" r="r" b="b"/>
              <a:pathLst>
                <a:path w="11469" h="1542" extrusionOk="0">
                  <a:moveTo>
                    <a:pt x="11112" y="1"/>
                  </a:moveTo>
                  <a:cubicBezTo>
                    <a:pt x="10940" y="1"/>
                    <a:pt x="10755" y="172"/>
                    <a:pt x="10755" y="358"/>
                  </a:cubicBezTo>
                  <a:cubicBezTo>
                    <a:pt x="10755" y="529"/>
                    <a:pt x="10883" y="714"/>
                    <a:pt x="10997" y="714"/>
                  </a:cubicBezTo>
                  <a:lnTo>
                    <a:pt x="10997" y="1313"/>
                  </a:lnTo>
                  <a:lnTo>
                    <a:pt x="1" y="1313"/>
                  </a:lnTo>
                  <a:lnTo>
                    <a:pt x="1" y="1541"/>
                  </a:lnTo>
                  <a:lnTo>
                    <a:pt x="11240" y="1541"/>
                  </a:lnTo>
                  <a:lnTo>
                    <a:pt x="11240" y="714"/>
                  </a:lnTo>
                  <a:cubicBezTo>
                    <a:pt x="11411" y="714"/>
                    <a:pt x="11468" y="529"/>
                    <a:pt x="11468" y="358"/>
                  </a:cubicBezTo>
                  <a:cubicBezTo>
                    <a:pt x="11468" y="172"/>
                    <a:pt x="11354" y="1"/>
                    <a:pt x="1111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4"/>
            <p:cNvSpPr/>
            <p:nvPr/>
          </p:nvSpPr>
          <p:spPr>
            <a:xfrm rot="-5400000">
              <a:off x="1622294" y="3989082"/>
              <a:ext cx="540413" cy="103655"/>
            </a:xfrm>
            <a:custGeom>
              <a:avLst/>
              <a:gdLst/>
              <a:ahLst/>
              <a:cxnLst/>
              <a:rect l="l" t="t" r="r" b="b"/>
              <a:pathLst>
                <a:path w="12424" h="2383" extrusionOk="0">
                  <a:moveTo>
                    <a:pt x="12067" y="1"/>
                  </a:moveTo>
                  <a:cubicBezTo>
                    <a:pt x="11896" y="1"/>
                    <a:pt x="11711" y="172"/>
                    <a:pt x="11711" y="358"/>
                  </a:cubicBezTo>
                  <a:cubicBezTo>
                    <a:pt x="11711" y="529"/>
                    <a:pt x="11825" y="714"/>
                    <a:pt x="11953" y="714"/>
                  </a:cubicBezTo>
                  <a:lnTo>
                    <a:pt x="11953" y="2140"/>
                  </a:lnTo>
                  <a:lnTo>
                    <a:pt x="1" y="2140"/>
                  </a:lnTo>
                  <a:lnTo>
                    <a:pt x="1" y="2383"/>
                  </a:lnTo>
                  <a:lnTo>
                    <a:pt x="12181" y="2383"/>
                  </a:lnTo>
                  <a:lnTo>
                    <a:pt x="12181" y="714"/>
                  </a:lnTo>
                  <a:cubicBezTo>
                    <a:pt x="12367" y="714"/>
                    <a:pt x="12424" y="529"/>
                    <a:pt x="12424" y="358"/>
                  </a:cubicBezTo>
                  <a:cubicBezTo>
                    <a:pt x="12424" y="172"/>
                    <a:pt x="12310" y="1"/>
                    <a:pt x="1206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4"/>
            <p:cNvSpPr/>
            <p:nvPr/>
          </p:nvSpPr>
          <p:spPr>
            <a:xfrm rot="-5400000">
              <a:off x="1618271" y="3949043"/>
              <a:ext cx="584476" cy="139670"/>
            </a:xfrm>
            <a:custGeom>
              <a:avLst/>
              <a:gdLst/>
              <a:ahLst/>
              <a:cxnLst/>
              <a:rect l="l" t="t" r="r" b="b"/>
              <a:pathLst>
                <a:path w="13437" h="3211" extrusionOk="0">
                  <a:moveTo>
                    <a:pt x="13080" y="1"/>
                  </a:moveTo>
                  <a:cubicBezTo>
                    <a:pt x="12837" y="1"/>
                    <a:pt x="12666" y="172"/>
                    <a:pt x="12666" y="358"/>
                  </a:cubicBezTo>
                  <a:cubicBezTo>
                    <a:pt x="12666" y="529"/>
                    <a:pt x="12780" y="714"/>
                    <a:pt x="12966" y="714"/>
                  </a:cubicBezTo>
                  <a:lnTo>
                    <a:pt x="12966" y="2968"/>
                  </a:lnTo>
                  <a:lnTo>
                    <a:pt x="1" y="2968"/>
                  </a:lnTo>
                  <a:lnTo>
                    <a:pt x="1" y="3210"/>
                  </a:lnTo>
                  <a:lnTo>
                    <a:pt x="13194" y="3210"/>
                  </a:lnTo>
                  <a:lnTo>
                    <a:pt x="13194" y="714"/>
                  </a:lnTo>
                  <a:cubicBezTo>
                    <a:pt x="13322" y="714"/>
                    <a:pt x="13436" y="529"/>
                    <a:pt x="13436" y="358"/>
                  </a:cubicBezTo>
                  <a:cubicBezTo>
                    <a:pt x="13436" y="172"/>
                    <a:pt x="13251" y="1"/>
                    <a:pt x="1308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4"/>
            <p:cNvSpPr/>
            <p:nvPr/>
          </p:nvSpPr>
          <p:spPr>
            <a:xfrm rot="-5400000">
              <a:off x="1336628" y="3980100"/>
              <a:ext cx="491391" cy="170641"/>
            </a:xfrm>
            <a:custGeom>
              <a:avLst/>
              <a:gdLst/>
              <a:ahLst/>
              <a:cxnLst/>
              <a:rect l="l" t="t" r="r" b="b"/>
              <a:pathLst>
                <a:path w="11297" h="3923" extrusionOk="0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4"/>
            <p:cNvSpPr/>
            <p:nvPr/>
          </p:nvSpPr>
          <p:spPr>
            <a:xfrm rot="-5400000">
              <a:off x="1071705" y="3588601"/>
              <a:ext cx="1315930" cy="129101"/>
            </a:xfrm>
            <a:custGeom>
              <a:avLst/>
              <a:gdLst/>
              <a:ahLst/>
              <a:cxnLst/>
              <a:rect l="l" t="t" r="r" b="b"/>
              <a:pathLst>
                <a:path w="30253" h="2968" extrusionOk="0">
                  <a:moveTo>
                    <a:pt x="29839" y="1"/>
                  </a:moveTo>
                  <a:cubicBezTo>
                    <a:pt x="29725" y="1"/>
                    <a:pt x="29539" y="115"/>
                    <a:pt x="29482" y="229"/>
                  </a:cubicBezTo>
                  <a:lnTo>
                    <a:pt x="16760" y="229"/>
                  </a:lnTo>
                  <a:lnTo>
                    <a:pt x="14264" y="2725"/>
                  </a:lnTo>
                  <a:lnTo>
                    <a:pt x="1" y="2725"/>
                  </a:lnTo>
                  <a:lnTo>
                    <a:pt x="1" y="2967"/>
                  </a:lnTo>
                  <a:lnTo>
                    <a:pt x="14321" y="2967"/>
                  </a:lnTo>
                  <a:lnTo>
                    <a:pt x="16817" y="471"/>
                  </a:lnTo>
                  <a:lnTo>
                    <a:pt x="29482" y="471"/>
                  </a:lnTo>
                  <a:cubicBezTo>
                    <a:pt x="29539" y="642"/>
                    <a:pt x="29725" y="771"/>
                    <a:pt x="29839" y="771"/>
                  </a:cubicBezTo>
                  <a:cubicBezTo>
                    <a:pt x="30081" y="771"/>
                    <a:pt x="30252" y="585"/>
                    <a:pt x="30252" y="357"/>
                  </a:cubicBezTo>
                  <a:cubicBezTo>
                    <a:pt x="30252" y="172"/>
                    <a:pt x="30081" y="1"/>
                    <a:pt x="2983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4"/>
            <p:cNvSpPr/>
            <p:nvPr/>
          </p:nvSpPr>
          <p:spPr>
            <a:xfrm rot="-5400000">
              <a:off x="1008135" y="3602585"/>
              <a:ext cx="1253859" cy="163203"/>
            </a:xfrm>
            <a:custGeom>
              <a:avLst/>
              <a:gdLst/>
              <a:ahLst/>
              <a:cxnLst/>
              <a:rect l="l" t="t" r="r" b="b"/>
              <a:pathLst>
                <a:path w="28826" h="3752" extrusionOk="0">
                  <a:moveTo>
                    <a:pt x="28469" y="0"/>
                  </a:moveTo>
                  <a:cubicBezTo>
                    <a:pt x="28298" y="0"/>
                    <a:pt x="28170" y="129"/>
                    <a:pt x="28113" y="300"/>
                  </a:cubicBezTo>
                  <a:lnTo>
                    <a:pt x="16588" y="300"/>
                  </a:lnTo>
                  <a:lnTo>
                    <a:pt x="13322" y="3509"/>
                  </a:lnTo>
                  <a:lnTo>
                    <a:pt x="1" y="3509"/>
                  </a:lnTo>
                  <a:lnTo>
                    <a:pt x="1" y="3751"/>
                  </a:lnTo>
                  <a:lnTo>
                    <a:pt x="13436" y="3751"/>
                  </a:lnTo>
                  <a:lnTo>
                    <a:pt x="16703" y="542"/>
                  </a:lnTo>
                  <a:lnTo>
                    <a:pt x="28113" y="542"/>
                  </a:lnTo>
                  <a:cubicBezTo>
                    <a:pt x="28170" y="656"/>
                    <a:pt x="28298" y="785"/>
                    <a:pt x="28469" y="785"/>
                  </a:cubicBezTo>
                  <a:cubicBezTo>
                    <a:pt x="28655" y="785"/>
                    <a:pt x="28826" y="599"/>
                    <a:pt x="28826" y="428"/>
                  </a:cubicBezTo>
                  <a:cubicBezTo>
                    <a:pt x="28826" y="186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4"/>
            <p:cNvSpPr/>
            <p:nvPr/>
          </p:nvSpPr>
          <p:spPr>
            <a:xfrm rot="-5400000">
              <a:off x="911354" y="3681359"/>
              <a:ext cx="1109317" cy="150197"/>
            </a:xfrm>
            <a:custGeom>
              <a:avLst/>
              <a:gdLst/>
              <a:ahLst/>
              <a:cxnLst/>
              <a:rect l="l" t="t" r="r" b="b"/>
              <a:pathLst>
                <a:path w="25503" h="3453" extrusionOk="0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4"/>
            <p:cNvSpPr/>
            <p:nvPr/>
          </p:nvSpPr>
          <p:spPr>
            <a:xfrm rot="-5400000">
              <a:off x="862332" y="3518809"/>
              <a:ext cx="1398445" cy="186169"/>
            </a:xfrm>
            <a:custGeom>
              <a:avLst/>
              <a:gdLst/>
              <a:ahLst/>
              <a:cxnLst/>
              <a:rect l="l" t="t" r="r" b="b"/>
              <a:pathLst>
                <a:path w="32150" h="4280" extrusionOk="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4"/>
            <p:cNvSpPr/>
            <p:nvPr/>
          </p:nvSpPr>
          <p:spPr>
            <a:xfrm rot="-5400000">
              <a:off x="868857" y="3571876"/>
              <a:ext cx="1302881" cy="175599"/>
            </a:xfrm>
            <a:custGeom>
              <a:avLst/>
              <a:gdLst/>
              <a:ahLst/>
              <a:cxnLst/>
              <a:rect l="l" t="t" r="r" b="b"/>
              <a:pathLst>
                <a:path w="29953" h="4037" extrusionOk="0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" name="Google Shape;366;p14"/>
          <p:cNvGrpSpPr/>
          <p:nvPr/>
        </p:nvGrpSpPr>
        <p:grpSpPr>
          <a:xfrm rot="-5400000">
            <a:off x="8258356" y="631052"/>
            <a:ext cx="771581" cy="2505661"/>
            <a:chOff x="6278982" y="2751992"/>
            <a:chExt cx="478381" cy="1553513"/>
          </a:xfrm>
        </p:grpSpPr>
        <p:sp>
          <p:nvSpPr>
            <p:cNvPr id="367" name="Google Shape;367;p14"/>
            <p:cNvSpPr/>
            <p:nvPr/>
          </p:nvSpPr>
          <p:spPr>
            <a:xfrm rot="-5400000">
              <a:off x="6192439" y="3740581"/>
              <a:ext cx="1059686" cy="70161"/>
            </a:xfrm>
            <a:custGeom>
              <a:avLst/>
              <a:gdLst/>
              <a:ahLst/>
              <a:cxnLst/>
              <a:rect l="l" t="t" r="r" b="b"/>
              <a:pathLst>
                <a:path w="24362" h="1613" extrusionOk="0">
                  <a:moveTo>
                    <a:pt x="0" y="0"/>
                  </a:moveTo>
                  <a:lnTo>
                    <a:pt x="0" y="243"/>
                  </a:lnTo>
                  <a:lnTo>
                    <a:pt x="15917" y="243"/>
                  </a:lnTo>
                  <a:lnTo>
                    <a:pt x="17173" y="1313"/>
                  </a:lnTo>
                  <a:lnTo>
                    <a:pt x="23648" y="1313"/>
                  </a:lnTo>
                  <a:cubicBezTo>
                    <a:pt x="23705" y="1498"/>
                    <a:pt x="23819" y="1612"/>
                    <a:pt x="24004" y="1612"/>
                  </a:cubicBezTo>
                  <a:cubicBezTo>
                    <a:pt x="24176" y="1612"/>
                    <a:pt x="24361" y="1427"/>
                    <a:pt x="24361" y="1199"/>
                  </a:cubicBezTo>
                  <a:cubicBezTo>
                    <a:pt x="24361" y="1013"/>
                    <a:pt x="24176" y="842"/>
                    <a:pt x="24004" y="842"/>
                  </a:cubicBezTo>
                  <a:cubicBezTo>
                    <a:pt x="23819" y="842"/>
                    <a:pt x="23705" y="956"/>
                    <a:pt x="23648" y="1070"/>
                  </a:cubicBezTo>
                  <a:lnTo>
                    <a:pt x="17230" y="1070"/>
                  </a:lnTo>
                  <a:lnTo>
                    <a:pt x="1597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4"/>
            <p:cNvSpPr/>
            <p:nvPr/>
          </p:nvSpPr>
          <p:spPr>
            <a:xfrm rot="-5400000">
              <a:off x="6010359" y="3607522"/>
              <a:ext cx="1325804" cy="70161"/>
            </a:xfrm>
            <a:custGeom>
              <a:avLst/>
              <a:gdLst/>
              <a:ahLst/>
              <a:cxnLst/>
              <a:rect l="l" t="t" r="r" b="b"/>
              <a:pathLst>
                <a:path w="30480" h="1613" extrusionOk="0">
                  <a:moveTo>
                    <a:pt x="0" y="1"/>
                  </a:moveTo>
                  <a:lnTo>
                    <a:pt x="0" y="243"/>
                  </a:lnTo>
                  <a:lnTo>
                    <a:pt x="17173" y="243"/>
                  </a:lnTo>
                  <a:lnTo>
                    <a:pt x="18242" y="1370"/>
                  </a:lnTo>
                  <a:lnTo>
                    <a:pt x="29710" y="1370"/>
                  </a:lnTo>
                  <a:cubicBezTo>
                    <a:pt x="29767" y="1484"/>
                    <a:pt x="29952" y="1612"/>
                    <a:pt x="30066" y="1612"/>
                  </a:cubicBezTo>
                  <a:cubicBezTo>
                    <a:pt x="30309" y="1612"/>
                    <a:pt x="30480" y="1427"/>
                    <a:pt x="30480" y="1256"/>
                  </a:cubicBezTo>
                  <a:cubicBezTo>
                    <a:pt x="30480" y="1013"/>
                    <a:pt x="30309" y="842"/>
                    <a:pt x="30066" y="842"/>
                  </a:cubicBezTo>
                  <a:cubicBezTo>
                    <a:pt x="29952" y="842"/>
                    <a:pt x="29767" y="956"/>
                    <a:pt x="29710" y="1127"/>
                  </a:cubicBezTo>
                  <a:lnTo>
                    <a:pt x="18356" y="1127"/>
                  </a:lnTo>
                  <a:lnTo>
                    <a:pt x="1723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4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avLst/>
              <a:gdLst/>
              <a:ahLst/>
              <a:cxnLst/>
              <a:rect l="l" t="t" r="r" b="b"/>
              <a:pathLst>
                <a:path w="27927" h="1484" extrusionOk="0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4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avLst/>
              <a:gdLst/>
              <a:ahLst/>
              <a:cxnLst/>
              <a:rect l="l" t="t" r="r" b="b"/>
              <a:pathLst>
                <a:path w="29411" h="2140" extrusionOk="0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4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avLst/>
              <a:gdLst/>
              <a:ahLst/>
              <a:cxnLst/>
              <a:rect l="l" t="t" r="r" b="b"/>
              <a:pathLst>
                <a:path w="31607" h="2440" extrusionOk="0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4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avLst/>
              <a:gdLst/>
              <a:ahLst/>
              <a:cxnLst/>
              <a:rect l="l" t="t" r="r" b="b"/>
              <a:pathLst>
                <a:path w="35715" h="2854" extrusionOk="0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 rot="-5400000">
              <a:off x="5790418" y="3674835"/>
              <a:ext cx="1119234" cy="142106"/>
            </a:xfrm>
            <a:custGeom>
              <a:avLst/>
              <a:gdLst/>
              <a:ahLst/>
              <a:cxnLst/>
              <a:rect l="l" t="t" r="r" b="b"/>
              <a:pathLst>
                <a:path w="25731" h="3267" extrusionOk="0">
                  <a:moveTo>
                    <a:pt x="25374" y="1"/>
                  </a:moveTo>
                  <a:cubicBezTo>
                    <a:pt x="25188" y="1"/>
                    <a:pt x="25074" y="115"/>
                    <a:pt x="25017" y="243"/>
                  </a:cubicBezTo>
                  <a:lnTo>
                    <a:pt x="17044" y="243"/>
                  </a:lnTo>
                  <a:lnTo>
                    <a:pt x="17044" y="3038"/>
                  </a:lnTo>
                  <a:lnTo>
                    <a:pt x="0" y="3038"/>
                  </a:lnTo>
                  <a:lnTo>
                    <a:pt x="0" y="3267"/>
                  </a:lnTo>
                  <a:lnTo>
                    <a:pt x="17287" y="3267"/>
                  </a:lnTo>
                  <a:lnTo>
                    <a:pt x="17287" y="471"/>
                  </a:lnTo>
                  <a:lnTo>
                    <a:pt x="25017" y="471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4"/>
            <p:cNvSpPr/>
            <p:nvPr/>
          </p:nvSpPr>
          <p:spPr>
            <a:xfrm rot="-5400000">
              <a:off x="6430370" y="3978513"/>
              <a:ext cx="620405" cy="33580"/>
            </a:xfrm>
            <a:custGeom>
              <a:avLst/>
              <a:gdLst/>
              <a:ahLst/>
              <a:cxnLst/>
              <a:rect l="l" t="t" r="r" b="b"/>
              <a:pathLst>
                <a:path w="14263" h="772" extrusionOk="0">
                  <a:moveTo>
                    <a:pt x="13906" y="1"/>
                  </a:moveTo>
                  <a:cubicBezTo>
                    <a:pt x="13721" y="1"/>
                    <a:pt x="13607" y="115"/>
                    <a:pt x="13550" y="229"/>
                  </a:cubicBezTo>
                  <a:lnTo>
                    <a:pt x="0" y="229"/>
                  </a:lnTo>
                  <a:lnTo>
                    <a:pt x="0" y="472"/>
                  </a:lnTo>
                  <a:lnTo>
                    <a:pt x="13550" y="472"/>
                  </a:lnTo>
                  <a:cubicBezTo>
                    <a:pt x="13607" y="657"/>
                    <a:pt x="13721" y="771"/>
                    <a:pt x="13906" y="771"/>
                  </a:cubicBezTo>
                  <a:cubicBezTo>
                    <a:pt x="14078" y="771"/>
                    <a:pt x="14263" y="586"/>
                    <a:pt x="14263" y="358"/>
                  </a:cubicBezTo>
                  <a:cubicBezTo>
                    <a:pt x="14263" y="172"/>
                    <a:pt x="14078" y="1"/>
                    <a:pt x="139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4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avLst/>
              <a:gdLst/>
              <a:ahLst/>
              <a:cxnLst/>
              <a:rect l="l" t="t" r="r" b="b"/>
              <a:pathLst>
                <a:path w="33575" h="1428" extrusionOk="0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6" name="Google Shape;376;p14"/>
          <p:cNvGrpSpPr/>
          <p:nvPr/>
        </p:nvGrpSpPr>
        <p:grpSpPr>
          <a:xfrm rot="-5400000">
            <a:off x="8420278" y="-126854"/>
            <a:ext cx="708512" cy="2313501"/>
            <a:chOff x="6961407" y="2871131"/>
            <a:chExt cx="439278" cy="1434374"/>
          </a:xfrm>
        </p:grpSpPr>
        <p:sp>
          <p:nvSpPr>
            <p:cNvPr id="377" name="Google Shape;377;p14"/>
            <p:cNvSpPr/>
            <p:nvPr/>
          </p:nvSpPr>
          <p:spPr>
            <a:xfrm rot="-5400000">
              <a:off x="6647504" y="3552324"/>
              <a:ext cx="1374825" cy="131536"/>
            </a:xfrm>
            <a:custGeom>
              <a:avLst/>
              <a:gdLst/>
              <a:ahLst/>
              <a:cxnLst/>
              <a:rect l="l" t="t" r="r" b="b"/>
              <a:pathLst>
                <a:path w="31607" h="3024" extrusionOk="0">
                  <a:moveTo>
                    <a:pt x="31193" y="0"/>
                  </a:moveTo>
                  <a:cubicBezTo>
                    <a:pt x="31079" y="0"/>
                    <a:pt x="30893" y="114"/>
                    <a:pt x="30836" y="300"/>
                  </a:cubicBezTo>
                  <a:lnTo>
                    <a:pt x="17287" y="300"/>
                  </a:lnTo>
                  <a:lnTo>
                    <a:pt x="17287" y="2796"/>
                  </a:lnTo>
                  <a:lnTo>
                    <a:pt x="0" y="2796"/>
                  </a:lnTo>
                  <a:lnTo>
                    <a:pt x="0" y="3024"/>
                  </a:lnTo>
                  <a:lnTo>
                    <a:pt x="17529" y="3024"/>
                  </a:lnTo>
                  <a:lnTo>
                    <a:pt x="17529" y="528"/>
                  </a:lnTo>
                  <a:lnTo>
                    <a:pt x="30836" y="528"/>
                  </a:lnTo>
                  <a:cubicBezTo>
                    <a:pt x="30893" y="656"/>
                    <a:pt x="31079" y="770"/>
                    <a:pt x="31193" y="770"/>
                  </a:cubicBezTo>
                  <a:cubicBezTo>
                    <a:pt x="31435" y="770"/>
                    <a:pt x="31607" y="599"/>
                    <a:pt x="31607" y="414"/>
                  </a:cubicBezTo>
                  <a:cubicBezTo>
                    <a:pt x="31607" y="171"/>
                    <a:pt x="31435" y="0"/>
                    <a:pt x="3119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 rot="-5400000">
              <a:off x="6677278" y="3618071"/>
              <a:ext cx="1230283" cy="144586"/>
            </a:xfrm>
            <a:custGeom>
              <a:avLst/>
              <a:gdLst/>
              <a:ahLst/>
              <a:cxnLst/>
              <a:rect l="l" t="t" r="r" b="b"/>
              <a:pathLst>
                <a:path w="28284" h="3324" extrusionOk="0">
                  <a:moveTo>
                    <a:pt x="27870" y="0"/>
                  </a:moveTo>
                  <a:cubicBezTo>
                    <a:pt x="27741" y="0"/>
                    <a:pt x="27570" y="114"/>
                    <a:pt x="27513" y="228"/>
                  </a:cubicBezTo>
                  <a:lnTo>
                    <a:pt x="16103" y="228"/>
                  </a:lnTo>
                  <a:lnTo>
                    <a:pt x="16103" y="3081"/>
                  </a:lnTo>
                  <a:lnTo>
                    <a:pt x="0" y="3081"/>
                  </a:lnTo>
                  <a:lnTo>
                    <a:pt x="0" y="3324"/>
                  </a:lnTo>
                  <a:lnTo>
                    <a:pt x="16331" y="3324"/>
                  </a:lnTo>
                  <a:lnTo>
                    <a:pt x="16331" y="471"/>
                  </a:lnTo>
                  <a:lnTo>
                    <a:pt x="27513" y="471"/>
                  </a:lnTo>
                  <a:cubicBezTo>
                    <a:pt x="27570" y="656"/>
                    <a:pt x="27741" y="770"/>
                    <a:pt x="27870" y="770"/>
                  </a:cubicBezTo>
                  <a:cubicBezTo>
                    <a:pt x="28098" y="770"/>
                    <a:pt x="28283" y="585"/>
                    <a:pt x="28283" y="357"/>
                  </a:cubicBezTo>
                  <a:cubicBezTo>
                    <a:pt x="28283" y="171"/>
                    <a:pt x="28098" y="0"/>
                    <a:pt x="278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 rot="-5400000">
              <a:off x="6529931" y="3512306"/>
              <a:ext cx="1434374" cy="152024"/>
            </a:xfrm>
            <a:custGeom>
              <a:avLst/>
              <a:gdLst/>
              <a:ahLst/>
              <a:cxnLst/>
              <a:rect l="l" t="t" r="r" b="b"/>
              <a:pathLst>
                <a:path w="32976" h="3495" extrusionOk="0">
                  <a:moveTo>
                    <a:pt x="32562" y="1"/>
                  </a:moveTo>
                  <a:cubicBezTo>
                    <a:pt x="32448" y="1"/>
                    <a:pt x="32263" y="115"/>
                    <a:pt x="32206" y="286"/>
                  </a:cubicBezTo>
                  <a:lnTo>
                    <a:pt x="14976" y="286"/>
                  </a:lnTo>
                  <a:lnTo>
                    <a:pt x="14976" y="3267"/>
                  </a:lnTo>
                  <a:lnTo>
                    <a:pt x="0" y="3267"/>
                  </a:lnTo>
                  <a:lnTo>
                    <a:pt x="0" y="3495"/>
                  </a:lnTo>
                  <a:lnTo>
                    <a:pt x="15204" y="3495"/>
                  </a:lnTo>
                  <a:lnTo>
                    <a:pt x="15204" y="528"/>
                  </a:lnTo>
                  <a:lnTo>
                    <a:pt x="32206" y="528"/>
                  </a:lnTo>
                  <a:cubicBezTo>
                    <a:pt x="32263" y="642"/>
                    <a:pt x="32448" y="771"/>
                    <a:pt x="32562" y="771"/>
                  </a:cubicBezTo>
                  <a:cubicBezTo>
                    <a:pt x="32805" y="771"/>
                    <a:pt x="32976" y="585"/>
                    <a:pt x="32976" y="414"/>
                  </a:cubicBezTo>
                  <a:cubicBezTo>
                    <a:pt x="32976" y="172"/>
                    <a:pt x="32805" y="1"/>
                    <a:pt x="325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 rot="-5400000">
              <a:off x="6645331" y="3671116"/>
              <a:ext cx="1098138" cy="170641"/>
            </a:xfrm>
            <a:custGeom>
              <a:avLst/>
              <a:gdLst/>
              <a:ahLst/>
              <a:cxnLst/>
              <a:rect l="l" t="t" r="r" b="b"/>
              <a:pathLst>
                <a:path w="25246" h="3923" extrusionOk="0">
                  <a:moveTo>
                    <a:pt x="24832" y="0"/>
                  </a:moveTo>
                  <a:cubicBezTo>
                    <a:pt x="24718" y="0"/>
                    <a:pt x="24532" y="114"/>
                    <a:pt x="24475" y="285"/>
                  </a:cubicBezTo>
                  <a:lnTo>
                    <a:pt x="13835" y="285"/>
                  </a:lnTo>
                  <a:lnTo>
                    <a:pt x="13835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4078" y="3923"/>
                  </a:lnTo>
                  <a:lnTo>
                    <a:pt x="14078" y="528"/>
                  </a:lnTo>
                  <a:lnTo>
                    <a:pt x="24475" y="528"/>
                  </a:lnTo>
                  <a:cubicBezTo>
                    <a:pt x="24532" y="642"/>
                    <a:pt x="24718" y="770"/>
                    <a:pt x="24832" y="770"/>
                  </a:cubicBezTo>
                  <a:cubicBezTo>
                    <a:pt x="25074" y="770"/>
                    <a:pt x="25245" y="585"/>
                    <a:pt x="25245" y="414"/>
                  </a:cubicBezTo>
                  <a:cubicBezTo>
                    <a:pt x="25245" y="171"/>
                    <a:pt x="25074" y="0"/>
                    <a:pt x="248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 rot="-5400000">
              <a:off x="6506661" y="3582076"/>
              <a:ext cx="1284264" cy="162594"/>
            </a:xfrm>
            <a:custGeom>
              <a:avLst/>
              <a:gdLst/>
              <a:ahLst/>
              <a:cxnLst/>
              <a:rect l="l" t="t" r="r" b="b"/>
              <a:pathLst>
                <a:path w="29525" h="3738" extrusionOk="0">
                  <a:moveTo>
                    <a:pt x="29111" y="1"/>
                  </a:moveTo>
                  <a:cubicBezTo>
                    <a:pt x="28996" y="1"/>
                    <a:pt x="28811" y="115"/>
                    <a:pt x="28754" y="300"/>
                  </a:cubicBezTo>
                  <a:lnTo>
                    <a:pt x="12708" y="300"/>
                  </a:lnTo>
                  <a:lnTo>
                    <a:pt x="12708" y="3509"/>
                  </a:lnTo>
                  <a:lnTo>
                    <a:pt x="0" y="3509"/>
                  </a:lnTo>
                  <a:lnTo>
                    <a:pt x="0" y="3737"/>
                  </a:lnTo>
                  <a:lnTo>
                    <a:pt x="12951" y="3737"/>
                  </a:lnTo>
                  <a:lnTo>
                    <a:pt x="12951" y="528"/>
                  </a:lnTo>
                  <a:lnTo>
                    <a:pt x="28754" y="528"/>
                  </a:lnTo>
                  <a:cubicBezTo>
                    <a:pt x="28811" y="657"/>
                    <a:pt x="28996" y="771"/>
                    <a:pt x="29111" y="771"/>
                  </a:cubicBezTo>
                  <a:cubicBezTo>
                    <a:pt x="29353" y="771"/>
                    <a:pt x="29524" y="600"/>
                    <a:pt x="29524" y="414"/>
                  </a:cubicBezTo>
                  <a:cubicBezTo>
                    <a:pt x="29524" y="172"/>
                    <a:pt x="29353" y="1"/>
                    <a:pt x="2911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 rot="-5400000">
              <a:off x="6617711" y="3742147"/>
              <a:ext cx="953596" cy="173120"/>
            </a:xfrm>
            <a:custGeom>
              <a:avLst/>
              <a:gdLst/>
              <a:ahLst/>
              <a:cxnLst/>
              <a:rect l="l" t="t" r="r" b="b"/>
              <a:pathLst>
                <a:path w="21923" h="3980" extrusionOk="0">
                  <a:moveTo>
                    <a:pt x="21566" y="0"/>
                  </a:moveTo>
                  <a:cubicBezTo>
                    <a:pt x="21394" y="0"/>
                    <a:pt x="21209" y="114"/>
                    <a:pt x="21209" y="300"/>
                  </a:cubicBezTo>
                  <a:lnTo>
                    <a:pt x="11168" y="300"/>
                  </a:lnTo>
                  <a:lnTo>
                    <a:pt x="11168" y="3752"/>
                  </a:lnTo>
                  <a:lnTo>
                    <a:pt x="0" y="3752"/>
                  </a:lnTo>
                  <a:lnTo>
                    <a:pt x="0" y="3980"/>
                  </a:lnTo>
                  <a:lnTo>
                    <a:pt x="11410" y="3980"/>
                  </a:lnTo>
                  <a:lnTo>
                    <a:pt x="11410" y="542"/>
                  </a:lnTo>
                  <a:lnTo>
                    <a:pt x="21209" y="542"/>
                  </a:lnTo>
                  <a:cubicBezTo>
                    <a:pt x="21209" y="656"/>
                    <a:pt x="21394" y="771"/>
                    <a:pt x="21566" y="771"/>
                  </a:cubicBezTo>
                  <a:cubicBezTo>
                    <a:pt x="21751" y="771"/>
                    <a:pt x="21922" y="599"/>
                    <a:pt x="21922" y="414"/>
                  </a:cubicBezTo>
                  <a:cubicBezTo>
                    <a:pt x="21922" y="186"/>
                    <a:pt x="21751" y="0"/>
                    <a:pt x="215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4"/>
            <p:cNvSpPr/>
            <p:nvPr/>
          </p:nvSpPr>
          <p:spPr>
            <a:xfrm rot="-5400000">
              <a:off x="6516884" y="3690342"/>
              <a:ext cx="1059686" cy="170641"/>
            </a:xfrm>
            <a:custGeom>
              <a:avLst/>
              <a:gdLst/>
              <a:ahLst/>
              <a:cxnLst/>
              <a:rect l="l" t="t" r="r" b="b"/>
              <a:pathLst>
                <a:path w="24362" h="3923" extrusionOk="0">
                  <a:moveTo>
                    <a:pt x="24004" y="1"/>
                  </a:moveTo>
                  <a:cubicBezTo>
                    <a:pt x="23819" y="1"/>
                    <a:pt x="23648" y="115"/>
                    <a:pt x="23648" y="300"/>
                  </a:cubicBezTo>
                  <a:lnTo>
                    <a:pt x="10098" y="300"/>
                  </a:lnTo>
                  <a:lnTo>
                    <a:pt x="10098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0341" y="3923"/>
                  </a:lnTo>
                  <a:lnTo>
                    <a:pt x="10341" y="543"/>
                  </a:lnTo>
                  <a:lnTo>
                    <a:pt x="23648" y="543"/>
                  </a:lnTo>
                  <a:cubicBezTo>
                    <a:pt x="23648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" name="Google Shape;384;p14"/>
          <p:cNvGrpSpPr/>
          <p:nvPr/>
        </p:nvGrpSpPr>
        <p:grpSpPr>
          <a:xfrm rot="10800000">
            <a:off x="438850" y="-3"/>
            <a:ext cx="274372" cy="3323141"/>
            <a:chOff x="9" y="2835115"/>
            <a:chExt cx="134668" cy="1631069"/>
          </a:xfrm>
        </p:grpSpPr>
        <p:sp>
          <p:nvSpPr>
            <p:cNvPr id="385" name="Google Shape;385;p14"/>
            <p:cNvSpPr/>
            <p:nvPr/>
          </p:nvSpPr>
          <p:spPr>
            <a:xfrm rot="-5400000">
              <a:off x="-655129" y="3676378"/>
              <a:ext cx="1497053" cy="82558"/>
            </a:xfrm>
            <a:custGeom>
              <a:avLst/>
              <a:gdLst/>
              <a:ahLst/>
              <a:cxnLst/>
              <a:rect l="l" t="t" r="r" b="b"/>
              <a:pathLst>
                <a:path w="34417" h="1898" extrusionOk="0">
                  <a:moveTo>
                    <a:pt x="34060" y="0"/>
                  </a:moveTo>
                  <a:cubicBezTo>
                    <a:pt x="33874" y="0"/>
                    <a:pt x="33760" y="57"/>
                    <a:pt x="33703" y="228"/>
                  </a:cubicBezTo>
                  <a:lnTo>
                    <a:pt x="21694" y="228"/>
                  </a:lnTo>
                  <a:lnTo>
                    <a:pt x="20268" y="1655"/>
                  </a:lnTo>
                  <a:lnTo>
                    <a:pt x="0" y="1655"/>
                  </a:lnTo>
                  <a:lnTo>
                    <a:pt x="0" y="1897"/>
                  </a:lnTo>
                  <a:lnTo>
                    <a:pt x="20382" y="1897"/>
                  </a:lnTo>
                  <a:lnTo>
                    <a:pt x="21751" y="471"/>
                  </a:lnTo>
                  <a:lnTo>
                    <a:pt x="33703" y="471"/>
                  </a:lnTo>
                  <a:cubicBezTo>
                    <a:pt x="33760" y="642"/>
                    <a:pt x="33874" y="713"/>
                    <a:pt x="34060" y="713"/>
                  </a:cubicBezTo>
                  <a:cubicBezTo>
                    <a:pt x="34288" y="713"/>
                    <a:pt x="34416" y="585"/>
                    <a:pt x="34416" y="357"/>
                  </a:cubicBezTo>
                  <a:cubicBezTo>
                    <a:pt x="34416" y="114"/>
                    <a:pt x="34288" y="0"/>
                    <a:pt x="3406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4"/>
            <p:cNvSpPr/>
            <p:nvPr/>
          </p:nvSpPr>
          <p:spPr>
            <a:xfrm rot="-5400000">
              <a:off x="-420003" y="3973575"/>
              <a:ext cx="912621" cy="72597"/>
            </a:xfrm>
            <a:custGeom>
              <a:avLst/>
              <a:gdLst/>
              <a:ahLst/>
              <a:cxnLst/>
              <a:rect l="l" t="t" r="r" b="b"/>
              <a:pathLst>
                <a:path w="20981" h="1669" extrusionOk="0">
                  <a:moveTo>
                    <a:pt x="20567" y="0"/>
                  </a:moveTo>
                  <a:cubicBezTo>
                    <a:pt x="20382" y="0"/>
                    <a:pt x="20210" y="185"/>
                    <a:pt x="20210" y="357"/>
                  </a:cubicBezTo>
                  <a:cubicBezTo>
                    <a:pt x="20210" y="414"/>
                    <a:pt x="20210" y="485"/>
                    <a:pt x="20268" y="542"/>
                  </a:cubicBezTo>
                  <a:lnTo>
                    <a:pt x="19383" y="1426"/>
                  </a:lnTo>
                  <a:lnTo>
                    <a:pt x="0" y="1426"/>
                  </a:lnTo>
                  <a:lnTo>
                    <a:pt x="0" y="1669"/>
                  </a:lnTo>
                  <a:lnTo>
                    <a:pt x="19440" y="1669"/>
                  </a:lnTo>
                  <a:lnTo>
                    <a:pt x="20382" y="713"/>
                  </a:lnTo>
                  <a:lnTo>
                    <a:pt x="20567" y="713"/>
                  </a:lnTo>
                  <a:cubicBezTo>
                    <a:pt x="20810" y="713"/>
                    <a:pt x="20981" y="599"/>
                    <a:pt x="20981" y="357"/>
                  </a:cubicBezTo>
                  <a:cubicBezTo>
                    <a:pt x="20981" y="185"/>
                    <a:pt x="20810" y="0"/>
                    <a:pt x="2056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4"/>
            <p:cNvSpPr/>
            <p:nvPr/>
          </p:nvSpPr>
          <p:spPr>
            <a:xfrm rot="-5400000">
              <a:off x="-388076" y="4029078"/>
              <a:ext cx="843156" cy="31057"/>
            </a:xfrm>
            <a:custGeom>
              <a:avLst/>
              <a:gdLst/>
              <a:ahLst/>
              <a:cxnLst/>
              <a:rect l="l" t="t" r="r" b="b"/>
              <a:pathLst>
                <a:path w="19384" h="714" extrusionOk="0">
                  <a:moveTo>
                    <a:pt x="19027" y="1"/>
                  </a:moveTo>
                  <a:cubicBezTo>
                    <a:pt x="18841" y="1"/>
                    <a:pt x="18727" y="72"/>
                    <a:pt x="18670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18670" y="486"/>
                  </a:lnTo>
                  <a:cubicBezTo>
                    <a:pt x="18727" y="657"/>
                    <a:pt x="18841" y="714"/>
                    <a:pt x="19027" y="714"/>
                  </a:cubicBezTo>
                  <a:cubicBezTo>
                    <a:pt x="19198" y="714"/>
                    <a:pt x="19383" y="600"/>
                    <a:pt x="19383" y="357"/>
                  </a:cubicBezTo>
                  <a:cubicBezTo>
                    <a:pt x="19383" y="129"/>
                    <a:pt x="19198" y="1"/>
                    <a:pt x="190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 rot="-5400000">
              <a:off x="-758457" y="3604107"/>
              <a:ext cx="1631069" cy="93085"/>
            </a:xfrm>
            <a:custGeom>
              <a:avLst/>
              <a:gdLst/>
              <a:ahLst/>
              <a:cxnLst/>
              <a:rect l="l" t="t" r="r" b="b"/>
              <a:pathLst>
                <a:path w="37498" h="2140" extrusionOk="0">
                  <a:moveTo>
                    <a:pt x="37140" y="1"/>
                  </a:moveTo>
                  <a:cubicBezTo>
                    <a:pt x="36969" y="1"/>
                    <a:pt x="36855" y="115"/>
                    <a:pt x="36784" y="243"/>
                  </a:cubicBezTo>
                  <a:lnTo>
                    <a:pt x="21523" y="243"/>
                  </a:lnTo>
                  <a:lnTo>
                    <a:pt x="19911" y="1897"/>
                  </a:lnTo>
                  <a:lnTo>
                    <a:pt x="0" y="1897"/>
                  </a:lnTo>
                  <a:lnTo>
                    <a:pt x="0" y="2140"/>
                  </a:lnTo>
                  <a:lnTo>
                    <a:pt x="20025" y="2140"/>
                  </a:lnTo>
                  <a:lnTo>
                    <a:pt x="21637" y="471"/>
                  </a:lnTo>
                  <a:lnTo>
                    <a:pt x="36784" y="471"/>
                  </a:lnTo>
                  <a:cubicBezTo>
                    <a:pt x="36855" y="657"/>
                    <a:pt x="36969" y="771"/>
                    <a:pt x="37140" y="771"/>
                  </a:cubicBezTo>
                  <a:cubicBezTo>
                    <a:pt x="37326" y="771"/>
                    <a:pt x="37497" y="600"/>
                    <a:pt x="37497" y="357"/>
                  </a:cubicBezTo>
                  <a:cubicBezTo>
                    <a:pt x="37497" y="172"/>
                    <a:pt x="37326" y="1"/>
                    <a:pt x="371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9" name="Google Shape;389;p14"/>
          <p:cNvSpPr txBox="1">
            <a:spLocks noGrp="1"/>
          </p:cNvSpPr>
          <p:nvPr>
            <p:ph type="title"/>
          </p:nvPr>
        </p:nvSpPr>
        <p:spPr>
          <a:xfrm>
            <a:off x="1063113" y="3343800"/>
            <a:ext cx="48315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90" name="Google Shape;390;p14"/>
          <p:cNvSpPr txBox="1">
            <a:spLocks noGrp="1"/>
          </p:cNvSpPr>
          <p:nvPr>
            <p:ph type="subTitle" idx="1"/>
          </p:nvPr>
        </p:nvSpPr>
        <p:spPr>
          <a:xfrm>
            <a:off x="1063125" y="1342850"/>
            <a:ext cx="5474100" cy="181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ONE_COLUMN_TEXT_1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5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15"/>
          <p:cNvSpPr txBox="1">
            <a:spLocks noGrp="1"/>
          </p:cNvSpPr>
          <p:nvPr>
            <p:ph type="subTitle" idx="1"/>
          </p:nvPr>
        </p:nvSpPr>
        <p:spPr>
          <a:xfrm>
            <a:off x="4876711" y="1715800"/>
            <a:ext cx="3169200" cy="18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15"/>
          <p:cNvSpPr txBox="1">
            <a:spLocks noGrp="1"/>
          </p:cNvSpPr>
          <p:nvPr>
            <p:ph type="subTitle" idx="2"/>
          </p:nvPr>
        </p:nvSpPr>
        <p:spPr>
          <a:xfrm>
            <a:off x="1098100" y="1715800"/>
            <a:ext cx="3169200" cy="18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96" name="Google Shape;396;p15"/>
          <p:cNvGrpSpPr/>
          <p:nvPr/>
        </p:nvGrpSpPr>
        <p:grpSpPr>
          <a:xfrm>
            <a:off x="720015" y="4025448"/>
            <a:ext cx="1206865" cy="2539995"/>
            <a:chOff x="1390914" y="2912672"/>
            <a:chExt cx="664463" cy="1398445"/>
          </a:xfrm>
        </p:grpSpPr>
        <p:sp>
          <p:nvSpPr>
            <p:cNvPr id="397" name="Google Shape;397;p15"/>
            <p:cNvSpPr/>
            <p:nvPr/>
          </p:nvSpPr>
          <p:spPr>
            <a:xfrm rot="-5400000">
              <a:off x="1296281" y="3552020"/>
              <a:ext cx="1292963" cy="225230"/>
            </a:xfrm>
            <a:custGeom>
              <a:avLst/>
              <a:gdLst/>
              <a:ahLst/>
              <a:cxnLst/>
              <a:rect l="l" t="t" r="r" b="b"/>
              <a:pathLst>
                <a:path w="29725" h="5178" extrusionOk="0">
                  <a:moveTo>
                    <a:pt x="29368" y="1"/>
                  </a:moveTo>
                  <a:cubicBezTo>
                    <a:pt x="29183" y="1"/>
                    <a:pt x="29068" y="129"/>
                    <a:pt x="29011" y="243"/>
                  </a:cubicBezTo>
                  <a:lnTo>
                    <a:pt x="18728" y="243"/>
                  </a:lnTo>
                  <a:lnTo>
                    <a:pt x="18728" y="1555"/>
                  </a:lnTo>
                  <a:lnTo>
                    <a:pt x="14977" y="1555"/>
                  </a:lnTo>
                  <a:lnTo>
                    <a:pt x="14977" y="4935"/>
                  </a:lnTo>
                  <a:lnTo>
                    <a:pt x="1" y="4935"/>
                  </a:lnTo>
                  <a:lnTo>
                    <a:pt x="1" y="5178"/>
                  </a:lnTo>
                  <a:lnTo>
                    <a:pt x="15219" y="5178"/>
                  </a:lnTo>
                  <a:lnTo>
                    <a:pt x="15219" y="1783"/>
                  </a:lnTo>
                  <a:lnTo>
                    <a:pt x="18956" y="1783"/>
                  </a:lnTo>
                  <a:lnTo>
                    <a:pt x="18956" y="485"/>
                  </a:lnTo>
                  <a:lnTo>
                    <a:pt x="29011" y="485"/>
                  </a:lnTo>
                  <a:cubicBezTo>
                    <a:pt x="29068" y="657"/>
                    <a:pt x="29183" y="771"/>
                    <a:pt x="29368" y="771"/>
                  </a:cubicBezTo>
                  <a:cubicBezTo>
                    <a:pt x="29596" y="771"/>
                    <a:pt x="29725" y="600"/>
                    <a:pt x="29725" y="357"/>
                  </a:cubicBezTo>
                  <a:cubicBezTo>
                    <a:pt x="29725" y="186"/>
                    <a:pt x="29596" y="1"/>
                    <a:pt x="2936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 rot="-5400000">
              <a:off x="1295063" y="3592342"/>
              <a:ext cx="1215407" cy="222142"/>
            </a:xfrm>
            <a:custGeom>
              <a:avLst/>
              <a:gdLst/>
              <a:ahLst/>
              <a:cxnLst/>
              <a:rect l="l" t="t" r="r" b="b"/>
              <a:pathLst>
                <a:path w="27942" h="5107" extrusionOk="0">
                  <a:moveTo>
                    <a:pt x="27585" y="0"/>
                  </a:moveTo>
                  <a:cubicBezTo>
                    <a:pt x="27400" y="0"/>
                    <a:pt x="27286" y="114"/>
                    <a:pt x="27229" y="228"/>
                  </a:cubicBezTo>
                  <a:lnTo>
                    <a:pt x="17302" y="228"/>
                  </a:lnTo>
                  <a:lnTo>
                    <a:pt x="17302" y="1369"/>
                  </a:lnTo>
                  <a:lnTo>
                    <a:pt x="14035" y="1369"/>
                  </a:lnTo>
                  <a:lnTo>
                    <a:pt x="14035" y="4864"/>
                  </a:lnTo>
                  <a:lnTo>
                    <a:pt x="1" y="4864"/>
                  </a:lnTo>
                  <a:lnTo>
                    <a:pt x="1" y="5106"/>
                  </a:lnTo>
                  <a:lnTo>
                    <a:pt x="14264" y="5106"/>
                  </a:lnTo>
                  <a:lnTo>
                    <a:pt x="14264" y="1598"/>
                  </a:lnTo>
                  <a:lnTo>
                    <a:pt x="17530" y="1598"/>
                  </a:lnTo>
                  <a:lnTo>
                    <a:pt x="17530" y="471"/>
                  </a:lnTo>
                  <a:lnTo>
                    <a:pt x="27229" y="471"/>
                  </a:lnTo>
                  <a:cubicBezTo>
                    <a:pt x="27286" y="656"/>
                    <a:pt x="27400" y="713"/>
                    <a:pt x="27585" y="713"/>
                  </a:cubicBezTo>
                  <a:cubicBezTo>
                    <a:pt x="27756" y="713"/>
                    <a:pt x="27942" y="585"/>
                    <a:pt x="27942" y="357"/>
                  </a:cubicBezTo>
                  <a:cubicBezTo>
                    <a:pt x="27942" y="171"/>
                    <a:pt x="27756" y="0"/>
                    <a:pt x="2758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 rot="-5400000">
              <a:off x="1190518" y="3668963"/>
              <a:ext cx="1163297" cy="121010"/>
            </a:xfrm>
            <a:custGeom>
              <a:avLst/>
              <a:gdLst/>
              <a:ahLst/>
              <a:cxnLst/>
              <a:rect l="l" t="t" r="r" b="b"/>
              <a:pathLst>
                <a:path w="26744" h="2782" extrusionOk="0">
                  <a:moveTo>
                    <a:pt x="26330" y="0"/>
                  </a:moveTo>
                  <a:cubicBezTo>
                    <a:pt x="26216" y="0"/>
                    <a:pt x="26030" y="114"/>
                    <a:pt x="25973" y="286"/>
                  </a:cubicBezTo>
                  <a:lnTo>
                    <a:pt x="17116" y="286"/>
                  </a:lnTo>
                  <a:lnTo>
                    <a:pt x="14863" y="2553"/>
                  </a:lnTo>
                  <a:lnTo>
                    <a:pt x="1" y="2553"/>
                  </a:lnTo>
                  <a:lnTo>
                    <a:pt x="1" y="2782"/>
                  </a:lnTo>
                  <a:lnTo>
                    <a:pt x="14920" y="2782"/>
                  </a:lnTo>
                  <a:lnTo>
                    <a:pt x="17245" y="528"/>
                  </a:lnTo>
                  <a:lnTo>
                    <a:pt x="25973" y="528"/>
                  </a:lnTo>
                  <a:cubicBezTo>
                    <a:pt x="26030" y="642"/>
                    <a:pt x="26216" y="770"/>
                    <a:pt x="26330" y="770"/>
                  </a:cubicBezTo>
                  <a:cubicBezTo>
                    <a:pt x="26572" y="770"/>
                    <a:pt x="26744" y="585"/>
                    <a:pt x="26744" y="414"/>
                  </a:cubicBezTo>
                  <a:cubicBezTo>
                    <a:pt x="26744" y="171"/>
                    <a:pt x="26572" y="0"/>
                    <a:pt x="2633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 rot="-5400000">
              <a:off x="1172533" y="3722921"/>
              <a:ext cx="1034240" cy="142150"/>
            </a:xfrm>
            <a:custGeom>
              <a:avLst/>
              <a:gdLst/>
              <a:ahLst/>
              <a:cxnLst/>
              <a:rect l="l" t="t" r="r" b="b"/>
              <a:pathLst>
                <a:path w="23777" h="3268" extrusionOk="0">
                  <a:moveTo>
                    <a:pt x="23363" y="1"/>
                  </a:moveTo>
                  <a:cubicBezTo>
                    <a:pt x="23235" y="1"/>
                    <a:pt x="23064" y="58"/>
                    <a:pt x="23007" y="229"/>
                  </a:cubicBezTo>
                  <a:lnTo>
                    <a:pt x="16588" y="229"/>
                  </a:lnTo>
                  <a:lnTo>
                    <a:pt x="13793" y="3025"/>
                  </a:lnTo>
                  <a:lnTo>
                    <a:pt x="1" y="3025"/>
                  </a:lnTo>
                  <a:lnTo>
                    <a:pt x="1" y="3267"/>
                  </a:lnTo>
                  <a:lnTo>
                    <a:pt x="13850" y="3267"/>
                  </a:lnTo>
                  <a:lnTo>
                    <a:pt x="16703" y="472"/>
                  </a:lnTo>
                  <a:lnTo>
                    <a:pt x="23007" y="472"/>
                  </a:lnTo>
                  <a:cubicBezTo>
                    <a:pt x="23064" y="586"/>
                    <a:pt x="23235" y="714"/>
                    <a:pt x="23363" y="714"/>
                  </a:cubicBezTo>
                  <a:cubicBezTo>
                    <a:pt x="23591" y="714"/>
                    <a:pt x="23777" y="529"/>
                    <a:pt x="23777" y="357"/>
                  </a:cubicBezTo>
                  <a:cubicBezTo>
                    <a:pt x="23777" y="115"/>
                    <a:pt x="23591" y="1"/>
                    <a:pt x="2336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 rot="-5400000">
              <a:off x="1371361" y="4014833"/>
              <a:ext cx="455419" cy="137148"/>
            </a:xfrm>
            <a:custGeom>
              <a:avLst/>
              <a:gdLst/>
              <a:ahLst/>
              <a:cxnLst/>
              <a:rect l="l" t="t" r="r" b="b"/>
              <a:pathLst>
                <a:path w="10470" h="31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 rot="-5400000">
              <a:off x="1624774" y="4028143"/>
              <a:ext cx="498873" cy="67073"/>
            </a:xfrm>
            <a:custGeom>
              <a:avLst/>
              <a:gdLst/>
              <a:ahLst/>
              <a:cxnLst/>
              <a:rect l="l" t="t" r="r" b="b"/>
              <a:pathLst>
                <a:path w="11469" h="1542" extrusionOk="0">
                  <a:moveTo>
                    <a:pt x="11112" y="1"/>
                  </a:moveTo>
                  <a:cubicBezTo>
                    <a:pt x="10940" y="1"/>
                    <a:pt x="10755" y="172"/>
                    <a:pt x="10755" y="358"/>
                  </a:cubicBezTo>
                  <a:cubicBezTo>
                    <a:pt x="10755" y="529"/>
                    <a:pt x="10883" y="714"/>
                    <a:pt x="10997" y="714"/>
                  </a:cubicBezTo>
                  <a:lnTo>
                    <a:pt x="10997" y="1313"/>
                  </a:lnTo>
                  <a:lnTo>
                    <a:pt x="1" y="1313"/>
                  </a:lnTo>
                  <a:lnTo>
                    <a:pt x="1" y="1541"/>
                  </a:lnTo>
                  <a:lnTo>
                    <a:pt x="11240" y="1541"/>
                  </a:lnTo>
                  <a:lnTo>
                    <a:pt x="11240" y="714"/>
                  </a:lnTo>
                  <a:cubicBezTo>
                    <a:pt x="11411" y="714"/>
                    <a:pt x="11468" y="529"/>
                    <a:pt x="11468" y="358"/>
                  </a:cubicBezTo>
                  <a:cubicBezTo>
                    <a:pt x="11468" y="172"/>
                    <a:pt x="11354" y="1"/>
                    <a:pt x="1111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 rot="-5400000">
              <a:off x="1622294" y="3989082"/>
              <a:ext cx="540413" cy="103655"/>
            </a:xfrm>
            <a:custGeom>
              <a:avLst/>
              <a:gdLst/>
              <a:ahLst/>
              <a:cxnLst/>
              <a:rect l="l" t="t" r="r" b="b"/>
              <a:pathLst>
                <a:path w="12424" h="2383" extrusionOk="0">
                  <a:moveTo>
                    <a:pt x="12067" y="1"/>
                  </a:moveTo>
                  <a:cubicBezTo>
                    <a:pt x="11896" y="1"/>
                    <a:pt x="11711" y="172"/>
                    <a:pt x="11711" y="358"/>
                  </a:cubicBezTo>
                  <a:cubicBezTo>
                    <a:pt x="11711" y="529"/>
                    <a:pt x="11825" y="714"/>
                    <a:pt x="11953" y="714"/>
                  </a:cubicBezTo>
                  <a:lnTo>
                    <a:pt x="11953" y="2140"/>
                  </a:lnTo>
                  <a:lnTo>
                    <a:pt x="1" y="2140"/>
                  </a:lnTo>
                  <a:lnTo>
                    <a:pt x="1" y="2383"/>
                  </a:lnTo>
                  <a:lnTo>
                    <a:pt x="12181" y="2383"/>
                  </a:lnTo>
                  <a:lnTo>
                    <a:pt x="12181" y="714"/>
                  </a:lnTo>
                  <a:cubicBezTo>
                    <a:pt x="12367" y="714"/>
                    <a:pt x="12424" y="529"/>
                    <a:pt x="12424" y="358"/>
                  </a:cubicBezTo>
                  <a:cubicBezTo>
                    <a:pt x="12424" y="172"/>
                    <a:pt x="12310" y="1"/>
                    <a:pt x="1206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 rot="-5400000">
              <a:off x="1618271" y="3949043"/>
              <a:ext cx="584476" cy="139670"/>
            </a:xfrm>
            <a:custGeom>
              <a:avLst/>
              <a:gdLst/>
              <a:ahLst/>
              <a:cxnLst/>
              <a:rect l="l" t="t" r="r" b="b"/>
              <a:pathLst>
                <a:path w="13437" h="3211" extrusionOk="0">
                  <a:moveTo>
                    <a:pt x="13080" y="1"/>
                  </a:moveTo>
                  <a:cubicBezTo>
                    <a:pt x="12837" y="1"/>
                    <a:pt x="12666" y="172"/>
                    <a:pt x="12666" y="358"/>
                  </a:cubicBezTo>
                  <a:cubicBezTo>
                    <a:pt x="12666" y="529"/>
                    <a:pt x="12780" y="714"/>
                    <a:pt x="12966" y="714"/>
                  </a:cubicBezTo>
                  <a:lnTo>
                    <a:pt x="12966" y="2968"/>
                  </a:lnTo>
                  <a:lnTo>
                    <a:pt x="1" y="2968"/>
                  </a:lnTo>
                  <a:lnTo>
                    <a:pt x="1" y="3210"/>
                  </a:lnTo>
                  <a:lnTo>
                    <a:pt x="13194" y="3210"/>
                  </a:lnTo>
                  <a:lnTo>
                    <a:pt x="13194" y="714"/>
                  </a:lnTo>
                  <a:cubicBezTo>
                    <a:pt x="13322" y="714"/>
                    <a:pt x="13436" y="529"/>
                    <a:pt x="13436" y="358"/>
                  </a:cubicBezTo>
                  <a:cubicBezTo>
                    <a:pt x="13436" y="172"/>
                    <a:pt x="13251" y="1"/>
                    <a:pt x="1308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 rot="-5400000">
              <a:off x="1336628" y="3980100"/>
              <a:ext cx="491391" cy="170641"/>
            </a:xfrm>
            <a:custGeom>
              <a:avLst/>
              <a:gdLst/>
              <a:ahLst/>
              <a:cxnLst/>
              <a:rect l="l" t="t" r="r" b="b"/>
              <a:pathLst>
                <a:path w="11297" h="3923" extrusionOk="0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 rot="-5400000">
              <a:off x="1071705" y="3588601"/>
              <a:ext cx="1315930" cy="129101"/>
            </a:xfrm>
            <a:custGeom>
              <a:avLst/>
              <a:gdLst/>
              <a:ahLst/>
              <a:cxnLst/>
              <a:rect l="l" t="t" r="r" b="b"/>
              <a:pathLst>
                <a:path w="30253" h="2968" extrusionOk="0">
                  <a:moveTo>
                    <a:pt x="29839" y="1"/>
                  </a:moveTo>
                  <a:cubicBezTo>
                    <a:pt x="29725" y="1"/>
                    <a:pt x="29539" y="115"/>
                    <a:pt x="29482" y="229"/>
                  </a:cubicBezTo>
                  <a:lnTo>
                    <a:pt x="16760" y="229"/>
                  </a:lnTo>
                  <a:lnTo>
                    <a:pt x="14264" y="2725"/>
                  </a:lnTo>
                  <a:lnTo>
                    <a:pt x="1" y="2725"/>
                  </a:lnTo>
                  <a:lnTo>
                    <a:pt x="1" y="2967"/>
                  </a:lnTo>
                  <a:lnTo>
                    <a:pt x="14321" y="2967"/>
                  </a:lnTo>
                  <a:lnTo>
                    <a:pt x="16817" y="471"/>
                  </a:lnTo>
                  <a:lnTo>
                    <a:pt x="29482" y="471"/>
                  </a:lnTo>
                  <a:cubicBezTo>
                    <a:pt x="29539" y="642"/>
                    <a:pt x="29725" y="771"/>
                    <a:pt x="29839" y="771"/>
                  </a:cubicBezTo>
                  <a:cubicBezTo>
                    <a:pt x="30081" y="771"/>
                    <a:pt x="30252" y="585"/>
                    <a:pt x="30252" y="357"/>
                  </a:cubicBezTo>
                  <a:cubicBezTo>
                    <a:pt x="30252" y="172"/>
                    <a:pt x="30081" y="1"/>
                    <a:pt x="2983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 rot="-5400000">
              <a:off x="1008135" y="3602585"/>
              <a:ext cx="1253859" cy="163203"/>
            </a:xfrm>
            <a:custGeom>
              <a:avLst/>
              <a:gdLst/>
              <a:ahLst/>
              <a:cxnLst/>
              <a:rect l="l" t="t" r="r" b="b"/>
              <a:pathLst>
                <a:path w="28826" h="3752" extrusionOk="0">
                  <a:moveTo>
                    <a:pt x="28469" y="0"/>
                  </a:moveTo>
                  <a:cubicBezTo>
                    <a:pt x="28298" y="0"/>
                    <a:pt x="28170" y="129"/>
                    <a:pt x="28113" y="300"/>
                  </a:cubicBezTo>
                  <a:lnTo>
                    <a:pt x="16588" y="300"/>
                  </a:lnTo>
                  <a:lnTo>
                    <a:pt x="13322" y="3509"/>
                  </a:lnTo>
                  <a:lnTo>
                    <a:pt x="1" y="3509"/>
                  </a:lnTo>
                  <a:lnTo>
                    <a:pt x="1" y="3751"/>
                  </a:lnTo>
                  <a:lnTo>
                    <a:pt x="13436" y="3751"/>
                  </a:lnTo>
                  <a:lnTo>
                    <a:pt x="16703" y="542"/>
                  </a:lnTo>
                  <a:lnTo>
                    <a:pt x="28113" y="542"/>
                  </a:lnTo>
                  <a:cubicBezTo>
                    <a:pt x="28170" y="656"/>
                    <a:pt x="28298" y="785"/>
                    <a:pt x="28469" y="785"/>
                  </a:cubicBezTo>
                  <a:cubicBezTo>
                    <a:pt x="28655" y="785"/>
                    <a:pt x="28826" y="599"/>
                    <a:pt x="28826" y="428"/>
                  </a:cubicBezTo>
                  <a:cubicBezTo>
                    <a:pt x="28826" y="186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 rot="-5400000">
              <a:off x="911354" y="3681359"/>
              <a:ext cx="1109317" cy="150197"/>
            </a:xfrm>
            <a:custGeom>
              <a:avLst/>
              <a:gdLst/>
              <a:ahLst/>
              <a:cxnLst/>
              <a:rect l="l" t="t" r="r" b="b"/>
              <a:pathLst>
                <a:path w="25503" h="3453" extrusionOk="0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 rot="-5400000">
              <a:off x="862332" y="3518809"/>
              <a:ext cx="1398445" cy="186169"/>
            </a:xfrm>
            <a:custGeom>
              <a:avLst/>
              <a:gdLst/>
              <a:ahLst/>
              <a:cxnLst/>
              <a:rect l="l" t="t" r="r" b="b"/>
              <a:pathLst>
                <a:path w="32150" h="4280" extrusionOk="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 rot="-5400000">
              <a:off x="868857" y="3571876"/>
              <a:ext cx="1302881" cy="175599"/>
            </a:xfrm>
            <a:custGeom>
              <a:avLst/>
              <a:gdLst/>
              <a:ahLst/>
              <a:cxnLst/>
              <a:rect l="l" t="t" r="r" b="b"/>
              <a:pathLst>
                <a:path w="29953" h="4037" extrusionOk="0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15"/>
          <p:cNvGrpSpPr/>
          <p:nvPr/>
        </p:nvGrpSpPr>
        <p:grpSpPr>
          <a:xfrm>
            <a:off x="7548076" y="3920250"/>
            <a:ext cx="882709" cy="3171055"/>
            <a:chOff x="8623429" y="2586962"/>
            <a:chExt cx="478381" cy="1718543"/>
          </a:xfrm>
        </p:grpSpPr>
        <p:sp>
          <p:nvSpPr>
            <p:cNvPr id="412" name="Google Shape;412;p15"/>
            <p:cNvSpPr/>
            <p:nvPr/>
          </p:nvSpPr>
          <p:spPr>
            <a:xfrm rot="-5400000">
              <a:off x="8267028" y="3481249"/>
              <a:ext cx="1527458" cy="121054"/>
            </a:xfrm>
            <a:custGeom>
              <a:avLst/>
              <a:gdLst/>
              <a:ahLst/>
              <a:cxnLst/>
              <a:rect l="l" t="t" r="r" b="b"/>
              <a:pathLst>
                <a:path w="35116" h="2783" extrusionOk="0">
                  <a:moveTo>
                    <a:pt x="18185" y="1"/>
                  </a:moveTo>
                  <a:lnTo>
                    <a:pt x="15917" y="2254"/>
                  </a:lnTo>
                  <a:lnTo>
                    <a:pt x="0" y="2254"/>
                  </a:lnTo>
                  <a:lnTo>
                    <a:pt x="0" y="2497"/>
                  </a:lnTo>
                  <a:lnTo>
                    <a:pt x="16046" y="2497"/>
                  </a:lnTo>
                  <a:lnTo>
                    <a:pt x="18299" y="229"/>
                  </a:lnTo>
                  <a:lnTo>
                    <a:pt x="22878" y="229"/>
                  </a:lnTo>
                  <a:lnTo>
                    <a:pt x="25131" y="2497"/>
                  </a:lnTo>
                  <a:lnTo>
                    <a:pt x="34402" y="2497"/>
                  </a:lnTo>
                  <a:cubicBezTo>
                    <a:pt x="34459" y="2668"/>
                    <a:pt x="34588" y="2782"/>
                    <a:pt x="34759" y="2782"/>
                  </a:cubicBezTo>
                  <a:cubicBezTo>
                    <a:pt x="35001" y="2782"/>
                    <a:pt x="35115" y="2611"/>
                    <a:pt x="35115" y="2368"/>
                  </a:cubicBezTo>
                  <a:cubicBezTo>
                    <a:pt x="35115" y="2197"/>
                    <a:pt x="35001" y="2012"/>
                    <a:pt x="34759" y="2012"/>
                  </a:cubicBezTo>
                  <a:cubicBezTo>
                    <a:pt x="34588" y="2012"/>
                    <a:pt x="34459" y="2140"/>
                    <a:pt x="34402" y="2254"/>
                  </a:cubicBezTo>
                  <a:lnTo>
                    <a:pt x="25245" y="2254"/>
                  </a:lnTo>
                  <a:lnTo>
                    <a:pt x="22935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 rot="-5400000">
              <a:off x="8122184" y="3470418"/>
              <a:ext cx="1506971" cy="163203"/>
            </a:xfrm>
            <a:custGeom>
              <a:avLst/>
              <a:gdLst/>
              <a:ahLst/>
              <a:cxnLst/>
              <a:rect l="l" t="t" r="r" b="b"/>
              <a:pathLst>
                <a:path w="34645" h="3752" extrusionOk="0">
                  <a:moveTo>
                    <a:pt x="14135" y="0"/>
                  </a:moveTo>
                  <a:lnTo>
                    <a:pt x="14135" y="3509"/>
                  </a:lnTo>
                  <a:lnTo>
                    <a:pt x="0" y="3509"/>
                  </a:lnTo>
                  <a:lnTo>
                    <a:pt x="0" y="3751"/>
                  </a:lnTo>
                  <a:lnTo>
                    <a:pt x="14377" y="3751"/>
                  </a:lnTo>
                  <a:lnTo>
                    <a:pt x="14377" y="243"/>
                  </a:lnTo>
                  <a:lnTo>
                    <a:pt x="24832" y="243"/>
                  </a:lnTo>
                  <a:lnTo>
                    <a:pt x="27684" y="3095"/>
                  </a:lnTo>
                  <a:lnTo>
                    <a:pt x="33874" y="3095"/>
                  </a:lnTo>
                  <a:cubicBezTo>
                    <a:pt x="33931" y="3209"/>
                    <a:pt x="34103" y="3338"/>
                    <a:pt x="34231" y="3338"/>
                  </a:cubicBezTo>
                  <a:cubicBezTo>
                    <a:pt x="34459" y="3338"/>
                    <a:pt x="34645" y="3152"/>
                    <a:pt x="34645" y="2910"/>
                  </a:cubicBezTo>
                  <a:cubicBezTo>
                    <a:pt x="34645" y="2739"/>
                    <a:pt x="34459" y="2553"/>
                    <a:pt x="34231" y="2553"/>
                  </a:cubicBezTo>
                  <a:cubicBezTo>
                    <a:pt x="34046" y="2553"/>
                    <a:pt x="33931" y="2682"/>
                    <a:pt x="33874" y="2853"/>
                  </a:cubicBezTo>
                  <a:lnTo>
                    <a:pt x="27741" y="2853"/>
                  </a:lnTo>
                  <a:lnTo>
                    <a:pt x="2496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 rot="-5400000">
              <a:off x="8039648" y="3426986"/>
              <a:ext cx="1578959" cy="178079"/>
            </a:xfrm>
            <a:custGeom>
              <a:avLst/>
              <a:gdLst/>
              <a:ahLst/>
              <a:cxnLst/>
              <a:rect l="l" t="t" r="r" b="b"/>
              <a:pathLst>
                <a:path w="36300" h="4094" extrusionOk="0">
                  <a:moveTo>
                    <a:pt x="13193" y="0"/>
                  </a:moveTo>
                  <a:lnTo>
                    <a:pt x="13193" y="3866"/>
                  </a:lnTo>
                  <a:lnTo>
                    <a:pt x="0" y="3866"/>
                  </a:lnTo>
                  <a:lnTo>
                    <a:pt x="0" y="4094"/>
                  </a:lnTo>
                  <a:lnTo>
                    <a:pt x="13421" y="4094"/>
                  </a:lnTo>
                  <a:lnTo>
                    <a:pt x="13421" y="228"/>
                  </a:lnTo>
                  <a:lnTo>
                    <a:pt x="25488" y="228"/>
                  </a:lnTo>
                  <a:lnTo>
                    <a:pt x="28397" y="3152"/>
                  </a:lnTo>
                  <a:lnTo>
                    <a:pt x="35586" y="3152"/>
                  </a:lnTo>
                  <a:cubicBezTo>
                    <a:pt x="35657" y="3266"/>
                    <a:pt x="35771" y="3381"/>
                    <a:pt x="35942" y="3381"/>
                  </a:cubicBezTo>
                  <a:cubicBezTo>
                    <a:pt x="36185" y="3381"/>
                    <a:pt x="36299" y="3266"/>
                    <a:pt x="36299" y="3024"/>
                  </a:cubicBezTo>
                  <a:cubicBezTo>
                    <a:pt x="36299" y="2853"/>
                    <a:pt x="36185" y="2667"/>
                    <a:pt x="35942" y="2667"/>
                  </a:cubicBezTo>
                  <a:cubicBezTo>
                    <a:pt x="35771" y="2667"/>
                    <a:pt x="35657" y="2724"/>
                    <a:pt x="35586" y="2910"/>
                  </a:cubicBezTo>
                  <a:lnTo>
                    <a:pt x="28454" y="2910"/>
                  </a:lnTo>
                  <a:lnTo>
                    <a:pt x="2560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 rot="-5400000">
              <a:off x="8073163" y="3501432"/>
              <a:ext cx="1413930" cy="194216"/>
            </a:xfrm>
            <a:custGeom>
              <a:avLst/>
              <a:gdLst/>
              <a:ahLst/>
              <a:cxnLst/>
              <a:rect l="l" t="t" r="r" b="b"/>
              <a:pathLst>
                <a:path w="32506" h="4465" extrusionOk="0">
                  <a:moveTo>
                    <a:pt x="12238" y="0"/>
                  </a:moveTo>
                  <a:lnTo>
                    <a:pt x="12238" y="4222"/>
                  </a:lnTo>
                  <a:lnTo>
                    <a:pt x="0" y="4222"/>
                  </a:lnTo>
                  <a:lnTo>
                    <a:pt x="0" y="4464"/>
                  </a:lnTo>
                  <a:lnTo>
                    <a:pt x="12480" y="4464"/>
                  </a:lnTo>
                  <a:lnTo>
                    <a:pt x="12480" y="243"/>
                  </a:lnTo>
                  <a:lnTo>
                    <a:pt x="26258" y="243"/>
                  </a:lnTo>
                  <a:lnTo>
                    <a:pt x="29353" y="3323"/>
                  </a:lnTo>
                  <a:lnTo>
                    <a:pt x="31792" y="3323"/>
                  </a:lnTo>
                  <a:cubicBezTo>
                    <a:pt x="31849" y="3452"/>
                    <a:pt x="31963" y="3566"/>
                    <a:pt x="32149" y="3566"/>
                  </a:cubicBezTo>
                  <a:cubicBezTo>
                    <a:pt x="32377" y="3566"/>
                    <a:pt x="32505" y="3395"/>
                    <a:pt x="32505" y="3209"/>
                  </a:cubicBezTo>
                  <a:cubicBezTo>
                    <a:pt x="32505" y="2967"/>
                    <a:pt x="32377" y="2796"/>
                    <a:pt x="32149" y="2796"/>
                  </a:cubicBezTo>
                  <a:cubicBezTo>
                    <a:pt x="31963" y="2796"/>
                    <a:pt x="31849" y="2910"/>
                    <a:pt x="31792" y="3095"/>
                  </a:cubicBezTo>
                  <a:lnTo>
                    <a:pt x="29467" y="3095"/>
                  </a:lnTo>
                  <a:lnTo>
                    <a:pt x="2638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 rot="-5400000">
              <a:off x="8472362" y="4017291"/>
              <a:ext cx="439281" cy="137148"/>
            </a:xfrm>
            <a:custGeom>
              <a:avLst/>
              <a:gdLst/>
              <a:ahLst/>
              <a:cxnLst/>
              <a:rect l="l" t="t" r="r" b="b"/>
              <a:pathLst>
                <a:path w="10099" h="3153" extrusionOk="0">
                  <a:moveTo>
                    <a:pt x="9742" y="1"/>
                  </a:moveTo>
                  <a:cubicBezTo>
                    <a:pt x="9499" y="1"/>
                    <a:pt x="9328" y="186"/>
                    <a:pt x="9328" y="357"/>
                  </a:cubicBezTo>
                  <a:cubicBezTo>
                    <a:pt x="9328" y="543"/>
                    <a:pt x="9442" y="714"/>
                    <a:pt x="9628" y="714"/>
                  </a:cubicBezTo>
                  <a:lnTo>
                    <a:pt x="9628" y="2910"/>
                  </a:lnTo>
                  <a:lnTo>
                    <a:pt x="0" y="2910"/>
                  </a:lnTo>
                  <a:lnTo>
                    <a:pt x="0" y="3153"/>
                  </a:lnTo>
                  <a:lnTo>
                    <a:pt x="9856" y="3153"/>
                  </a:lnTo>
                  <a:lnTo>
                    <a:pt x="9856" y="714"/>
                  </a:lnTo>
                  <a:cubicBezTo>
                    <a:pt x="9984" y="714"/>
                    <a:pt x="10098" y="543"/>
                    <a:pt x="10098" y="357"/>
                  </a:cubicBezTo>
                  <a:cubicBezTo>
                    <a:pt x="10098" y="186"/>
                    <a:pt x="9913" y="1"/>
                    <a:pt x="974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 rot="-5400000">
              <a:off x="8472688" y="3978513"/>
              <a:ext cx="477733" cy="176252"/>
            </a:xfrm>
            <a:custGeom>
              <a:avLst/>
              <a:gdLst/>
              <a:ahLst/>
              <a:cxnLst/>
              <a:rect l="l" t="t" r="r" b="b"/>
              <a:pathLst>
                <a:path w="10983" h="4052" extrusionOk="0">
                  <a:moveTo>
                    <a:pt x="10569" y="1"/>
                  </a:moveTo>
                  <a:cubicBezTo>
                    <a:pt x="10398" y="1"/>
                    <a:pt x="10212" y="186"/>
                    <a:pt x="10212" y="357"/>
                  </a:cubicBezTo>
                  <a:cubicBezTo>
                    <a:pt x="10212" y="543"/>
                    <a:pt x="10341" y="714"/>
                    <a:pt x="10455" y="714"/>
                  </a:cubicBezTo>
                  <a:lnTo>
                    <a:pt x="10455" y="3809"/>
                  </a:lnTo>
                  <a:lnTo>
                    <a:pt x="0" y="3809"/>
                  </a:lnTo>
                  <a:lnTo>
                    <a:pt x="0" y="4052"/>
                  </a:lnTo>
                  <a:lnTo>
                    <a:pt x="10697" y="4052"/>
                  </a:lnTo>
                  <a:lnTo>
                    <a:pt x="10697" y="714"/>
                  </a:lnTo>
                  <a:cubicBezTo>
                    <a:pt x="10868" y="714"/>
                    <a:pt x="10983" y="543"/>
                    <a:pt x="10983" y="357"/>
                  </a:cubicBezTo>
                  <a:cubicBezTo>
                    <a:pt x="10983" y="186"/>
                    <a:pt x="10811" y="1"/>
                    <a:pt x="1056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 rot="-5400000">
              <a:off x="8182970" y="3430727"/>
              <a:ext cx="1620499" cy="129057"/>
            </a:xfrm>
            <a:custGeom>
              <a:avLst/>
              <a:gdLst/>
              <a:ahLst/>
              <a:cxnLst/>
              <a:rect l="l" t="t" r="r" b="b"/>
              <a:pathLst>
                <a:path w="37255" h="2967" extrusionOk="0">
                  <a:moveTo>
                    <a:pt x="17700" y="0"/>
                  </a:moveTo>
                  <a:lnTo>
                    <a:pt x="15261" y="2382"/>
                  </a:lnTo>
                  <a:lnTo>
                    <a:pt x="0" y="2382"/>
                  </a:lnTo>
                  <a:lnTo>
                    <a:pt x="0" y="2610"/>
                  </a:lnTo>
                  <a:lnTo>
                    <a:pt x="15390" y="2610"/>
                  </a:lnTo>
                  <a:lnTo>
                    <a:pt x="17829" y="243"/>
                  </a:lnTo>
                  <a:lnTo>
                    <a:pt x="23462" y="243"/>
                  </a:lnTo>
                  <a:lnTo>
                    <a:pt x="26030" y="2739"/>
                  </a:lnTo>
                  <a:lnTo>
                    <a:pt x="36484" y="2739"/>
                  </a:lnTo>
                  <a:cubicBezTo>
                    <a:pt x="36542" y="2910"/>
                    <a:pt x="36727" y="2967"/>
                    <a:pt x="36841" y="2967"/>
                  </a:cubicBezTo>
                  <a:cubicBezTo>
                    <a:pt x="37084" y="2967"/>
                    <a:pt x="37255" y="2853"/>
                    <a:pt x="37255" y="2610"/>
                  </a:cubicBezTo>
                  <a:cubicBezTo>
                    <a:pt x="37255" y="2382"/>
                    <a:pt x="37084" y="2254"/>
                    <a:pt x="36841" y="2254"/>
                  </a:cubicBezTo>
                  <a:cubicBezTo>
                    <a:pt x="36727" y="2254"/>
                    <a:pt x="36542" y="2311"/>
                    <a:pt x="36484" y="2496"/>
                  </a:cubicBezTo>
                  <a:lnTo>
                    <a:pt x="26087" y="2496"/>
                  </a:lnTo>
                  <a:lnTo>
                    <a:pt x="2359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 rot="-5400000">
              <a:off x="8089908" y="3371157"/>
              <a:ext cx="1718543" cy="150153"/>
            </a:xfrm>
            <a:custGeom>
              <a:avLst/>
              <a:gdLst/>
              <a:ahLst/>
              <a:cxnLst/>
              <a:rect l="l" t="t" r="r" b="b"/>
              <a:pathLst>
                <a:path w="39509" h="3452" extrusionOk="0">
                  <a:moveTo>
                    <a:pt x="17344" y="0"/>
                  </a:moveTo>
                  <a:lnTo>
                    <a:pt x="14620" y="2681"/>
                  </a:lnTo>
                  <a:lnTo>
                    <a:pt x="0" y="2681"/>
                  </a:lnTo>
                  <a:lnTo>
                    <a:pt x="0" y="2924"/>
                  </a:lnTo>
                  <a:lnTo>
                    <a:pt x="14734" y="2924"/>
                  </a:lnTo>
                  <a:lnTo>
                    <a:pt x="17401" y="243"/>
                  </a:lnTo>
                  <a:lnTo>
                    <a:pt x="24062" y="243"/>
                  </a:lnTo>
                  <a:lnTo>
                    <a:pt x="27028" y="3152"/>
                  </a:lnTo>
                  <a:lnTo>
                    <a:pt x="38738" y="3152"/>
                  </a:lnTo>
                  <a:cubicBezTo>
                    <a:pt x="38795" y="3338"/>
                    <a:pt x="38980" y="3452"/>
                    <a:pt x="39095" y="3452"/>
                  </a:cubicBezTo>
                  <a:cubicBezTo>
                    <a:pt x="39337" y="3452"/>
                    <a:pt x="39508" y="3281"/>
                    <a:pt x="39508" y="3038"/>
                  </a:cubicBezTo>
                  <a:cubicBezTo>
                    <a:pt x="39508" y="2853"/>
                    <a:pt x="39337" y="2681"/>
                    <a:pt x="39095" y="2681"/>
                  </a:cubicBezTo>
                  <a:cubicBezTo>
                    <a:pt x="38980" y="2681"/>
                    <a:pt x="38795" y="2796"/>
                    <a:pt x="38738" y="2924"/>
                  </a:cubicBezTo>
                  <a:lnTo>
                    <a:pt x="27157" y="2924"/>
                  </a:lnTo>
                  <a:lnTo>
                    <a:pt x="2417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 rot="-5400000">
              <a:off x="8069444" y="3539297"/>
              <a:ext cx="1330763" cy="201654"/>
            </a:xfrm>
            <a:custGeom>
              <a:avLst/>
              <a:gdLst/>
              <a:ahLst/>
              <a:cxnLst/>
              <a:rect l="l" t="t" r="r" b="b"/>
              <a:pathLst>
                <a:path w="30594" h="4636" extrusionOk="0">
                  <a:moveTo>
                    <a:pt x="11282" y="0"/>
                  </a:moveTo>
                  <a:lnTo>
                    <a:pt x="11282" y="4393"/>
                  </a:lnTo>
                  <a:lnTo>
                    <a:pt x="0" y="4393"/>
                  </a:lnTo>
                  <a:lnTo>
                    <a:pt x="0" y="4636"/>
                  </a:lnTo>
                  <a:lnTo>
                    <a:pt x="11524" y="4636"/>
                  </a:lnTo>
                  <a:lnTo>
                    <a:pt x="11524" y="243"/>
                  </a:lnTo>
                  <a:lnTo>
                    <a:pt x="26914" y="243"/>
                  </a:lnTo>
                  <a:lnTo>
                    <a:pt x="29881" y="3152"/>
                  </a:lnTo>
                  <a:cubicBezTo>
                    <a:pt x="29824" y="3209"/>
                    <a:pt x="29824" y="3267"/>
                    <a:pt x="29824" y="3324"/>
                  </a:cubicBezTo>
                  <a:cubicBezTo>
                    <a:pt x="29824" y="3566"/>
                    <a:pt x="30009" y="3737"/>
                    <a:pt x="30180" y="3737"/>
                  </a:cubicBezTo>
                  <a:cubicBezTo>
                    <a:pt x="30423" y="3737"/>
                    <a:pt x="30594" y="3566"/>
                    <a:pt x="30594" y="3324"/>
                  </a:cubicBezTo>
                  <a:cubicBezTo>
                    <a:pt x="30594" y="3152"/>
                    <a:pt x="30423" y="2967"/>
                    <a:pt x="30180" y="2967"/>
                  </a:cubicBezTo>
                  <a:cubicBezTo>
                    <a:pt x="30123" y="2967"/>
                    <a:pt x="30123" y="2967"/>
                    <a:pt x="30066" y="3024"/>
                  </a:cubicBezTo>
                  <a:lnTo>
                    <a:pt x="2702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5"/>
            <p:cNvSpPr/>
            <p:nvPr/>
          </p:nvSpPr>
          <p:spPr>
            <a:xfrm rot="-5400000">
              <a:off x="8940152" y="3389472"/>
              <a:ext cx="230232" cy="93085"/>
            </a:xfrm>
            <a:custGeom>
              <a:avLst/>
              <a:gdLst/>
              <a:ahLst/>
              <a:cxnLst/>
              <a:rect l="l" t="t" r="r" b="b"/>
              <a:pathLst>
                <a:path w="5293" h="2140" extrusionOk="0">
                  <a:moveTo>
                    <a:pt x="4879" y="0"/>
                  </a:moveTo>
                  <a:cubicBezTo>
                    <a:pt x="4765" y="0"/>
                    <a:pt x="4579" y="114"/>
                    <a:pt x="4522" y="243"/>
                  </a:cubicBezTo>
                  <a:lnTo>
                    <a:pt x="1912" y="243"/>
                  </a:lnTo>
                  <a:lnTo>
                    <a:pt x="1" y="2140"/>
                  </a:lnTo>
                  <a:lnTo>
                    <a:pt x="357" y="2140"/>
                  </a:lnTo>
                  <a:lnTo>
                    <a:pt x="2026" y="471"/>
                  </a:lnTo>
                  <a:lnTo>
                    <a:pt x="4522" y="471"/>
                  </a:lnTo>
                  <a:cubicBezTo>
                    <a:pt x="4579" y="656"/>
                    <a:pt x="4765" y="770"/>
                    <a:pt x="4879" y="770"/>
                  </a:cubicBezTo>
                  <a:cubicBezTo>
                    <a:pt x="5121" y="770"/>
                    <a:pt x="5292" y="599"/>
                    <a:pt x="5292" y="357"/>
                  </a:cubicBezTo>
                  <a:cubicBezTo>
                    <a:pt x="5292" y="186"/>
                    <a:pt x="5121" y="0"/>
                    <a:pt x="487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5"/>
            <p:cNvSpPr/>
            <p:nvPr/>
          </p:nvSpPr>
          <p:spPr>
            <a:xfrm rot="-5400000">
              <a:off x="8976450" y="3345735"/>
              <a:ext cx="196696" cy="54024"/>
            </a:xfrm>
            <a:custGeom>
              <a:avLst/>
              <a:gdLst/>
              <a:ahLst/>
              <a:cxnLst/>
              <a:rect l="l" t="t" r="r" b="b"/>
              <a:pathLst>
                <a:path w="4522" h="1242" extrusionOk="0">
                  <a:moveTo>
                    <a:pt x="4165" y="1"/>
                  </a:moveTo>
                  <a:cubicBezTo>
                    <a:pt x="3994" y="1"/>
                    <a:pt x="3866" y="115"/>
                    <a:pt x="3809" y="229"/>
                  </a:cubicBezTo>
                  <a:lnTo>
                    <a:pt x="1013" y="229"/>
                  </a:lnTo>
                  <a:lnTo>
                    <a:pt x="1" y="1242"/>
                  </a:lnTo>
                  <a:lnTo>
                    <a:pt x="357" y="1242"/>
                  </a:lnTo>
                  <a:lnTo>
                    <a:pt x="1142" y="471"/>
                  </a:lnTo>
                  <a:lnTo>
                    <a:pt x="3809" y="471"/>
                  </a:lnTo>
                  <a:cubicBezTo>
                    <a:pt x="3866" y="642"/>
                    <a:pt x="3994" y="771"/>
                    <a:pt x="4165" y="771"/>
                  </a:cubicBezTo>
                  <a:cubicBezTo>
                    <a:pt x="4351" y="771"/>
                    <a:pt x="4522" y="585"/>
                    <a:pt x="4522" y="357"/>
                  </a:cubicBezTo>
                  <a:cubicBezTo>
                    <a:pt x="4522" y="172"/>
                    <a:pt x="4351" y="1"/>
                    <a:pt x="4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" name="Google Shape;423;p15"/>
          <p:cNvGrpSpPr/>
          <p:nvPr/>
        </p:nvGrpSpPr>
        <p:grpSpPr>
          <a:xfrm>
            <a:off x="1885691" y="4025467"/>
            <a:ext cx="771581" cy="2505661"/>
            <a:chOff x="6278982" y="2751992"/>
            <a:chExt cx="478381" cy="1553513"/>
          </a:xfrm>
        </p:grpSpPr>
        <p:sp>
          <p:nvSpPr>
            <p:cNvPr id="424" name="Google Shape;424;p15"/>
            <p:cNvSpPr/>
            <p:nvPr/>
          </p:nvSpPr>
          <p:spPr>
            <a:xfrm rot="-5400000">
              <a:off x="6192439" y="3740581"/>
              <a:ext cx="1059686" cy="70161"/>
            </a:xfrm>
            <a:custGeom>
              <a:avLst/>
              <a:gdLst/>
              <a:ahLst/>
              <a:cxnLst/>
              <a:rect l="l" t="t" r="r" b="b"/>
              <a:pathLst>
                <a:path w="24362" h="1613" extrusionOk="0">
                  <a:moveTo>
                    <a:pt x="0" y="0"/>
                  </a:moveTo>
                  <a:lnTo>
                    <a:pt x="0" y="243"/>
                  </a:lnTo>
                  <a:lnTo>
                    <a:pt x="15917" y="243"/>
                  </a:lnTo>
                  <a:lnTo>
                    <a:pt x="17173" y="1313"/>
                  </a:lnTo>
                  <a:lnTo>
                    <a:pt x="23648" y="1313"/>
                  </a:lnTo>
                  <a:cubicBezTo>
                    <a:pt x="23705" y="1498"/>
                    <a:pt x="23819" y="1612"/>
                    <a:pt x="24004" y="1612"/>
                  </a:cubicBezTo>
                  <a:cubicBezTo>
                    <a:pt x="24176" y="1612"/>
                    <a:pt x="24361" y="1427"/>
                    <a:pt x="24361" y="1199"/>
                  </a:cubicBezTo>
                  <a:cubicBezTo>
                    <a:pt x="24361" y="1013"/>
                    <a:pt x="24176" y="842"/>
                    <a:pt x="24004" y="842"/>
                  </a:cubicBezTo>
                  <a:cubicBezTo>
                    <a:pt x="23819" y="842"/>
                    <a:pt x="23705" y="956"/>
                    <a:pt x="23648" y="1070"/>
                  </a:cubicBezTo>
                  <a:lnTo>
                    <a:pt x="17230" y="1070"/>
                  </a:lnTo>
                  <a:lnTo>
                    <a:pt x="1597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5"/>
            <p:cNvSpPr/>
            <p:nvPr/>
          </p:nvSpPr>
          <p:spPr>
            <a:xfrm rot="-5400000">
              <a:off x="6010359" y="3607522"/>
              <a:ext cx="1325804" cy="70161"/>
            </a:xfrm>
            <a:custGeom>
              <a:avLst/>
              <a:gdLst/>
              <a:ahLst/>
              <a:cxnLst/>
              <a:rect l="l" t="t" r="r" b="b"/>
              <a:pathLst>
                <a:path w="30480" h="1613" extrusionOk="0">
                  <a:moveTo>
                    <a:pt x="0" y="1"/>
                  </a:moveTo>
                  <a:lnTo>
                    <a:pt x="0" y="243"/>
                  </a:lnTo>
                  <a:lnTo>
                    <a:pt x="17173" y="243"/>
                  </a:lnTo>
                  <a:lnTo>
                    <a:pt x="18242" y="1370"/>
                  </a:lnTo>
                  <a:lnTo>
                    <a:pt x="29710" y="1370"/>
                  </a:lnTo>
                  <a:cubicBezTo>
                    <a:pt x="29767" y="1484"/>
                    <a:pt x="29952" y="1612"/>
                    <a:pt x="30066" y="1612"/>
                  </a:cubicBezTo>
                  <a:cubicBezTo>
                    <a:pt x="30309" y="1612"/>
                    <a:pt x="30480" y="1427"/>
                    <a:pt x="30480" y="1256"/>
                  </a:cubicBezTo>
                  <a:cubicBezTo>
                    <a:pt x="30480" y="1013"/>
                    <a:pt x="30309" y="842"/>
                    <a:pt x="30066" y="842"/>
                  </a:cubicBezTo>
                  <a:cubicBezTo>
                    <a:pt x="29952" y="842"/>
                    <a:pt x="29767" y="956"/>
                    <a:pt x="29710" y="1127"/>
                  </a:cubicBezTo>
                  <a:lnTo>
                    <a:pt x="18356" y="1127"/>
                  </a:lnTo>
                  <a:lnTo>
                    <a:pt x="1723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5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avLst/>
              <a:gdLst/>
              <a:ahLst/>
              <a:cxnLst/>
              <a:rect l="l" t="t" r="r" b="b"/>
              <a:pathLst>
                <a:path w="27927" h="1484" extrusionOk="0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5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avLst/>
              <a:gdLst/>
              <a:ahLst/>
              <a:cxnLst/>
              <a:rect l="l" t="t" r="r" b="b"/>
              <a:pathLst>
                <a:path w="29411" h="2140" extrusionOk="0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5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avLst/>
              <a:gdLst/>
              <a:ahLst/>
              <a:cxnLst/>
              <a:rect l="l" t="t" r="r" b="b"/>
              <a:pathLst>
                <a:path w="31607" h="2440" extrusionOk="0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5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avLst/>
              <a:gdLst/>
              <a:ahLst/>
              <a:cxnLst/>
              <a:rect l="l" t="t" r="r" b="b"/>
              <a:pathLst>
                <a:path w="35715" h="2854" extrusionOk="0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5"/>
            <p:cNvSpPr/>
            <p:nvPr/>
          </p:nvSpPr>
          <p:spPr>
            <a:xfrm rot="-5400000">
              <a:off x="5790418" y="3674835"/>
              <a:ext cx="1119234" cy="142106"/>
            </a:xfrm>
            <a:custGeom>
              <a:avLst/>
              <a:gdLst/>
              <a:ahLst/>
              <a:cxnLst/>
              <a:rect l="l" t="t" r="r" b="b"/>
              <a:pathLst>
                <a:path w="25731" h="3267" extrusionOk="0">
                  <a:moveTo>
                    <a:pt x="25374" y="1"/>
                  </a:moveTo>
                  <a:cubicBezTo>
                    <a:pt x="25188" y="1"/>
                    <a:pt x="25074" y="115"/>
                    <a:pt x="25017" y="243"/>
                  </a:cubicBezTo>
                  <a:lnTo>
                    <a:pt x="17044" y="243"/>
                  </a:lnTo>
                  <a:lnTo>
                    <a:pt x="17044" y="3038"/>
                  </a:lnTo>
                  <a:lnTo>
                    <a:pt x="0" y="3038"/>
                  </a:lnTo>
                  <a:lnTo>
                    <a:pt x="0" y="3267"/>
                  </a:lnTo>
                  <a:lnTo>
                    <a:pt x="17287" y="3267"/>
                  </a:lnTo>
                  <a:lnTo>
                    <a:pt x="17287" y="471"/>
                  </a:lnTo>
                  <a:lnTo>
                    <a:pt x="25017" y="471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5"/>
            <p:cNvSpPr/>
            <p:nvPr/>
          </p:nvSpPr>
          <p:spPr>
            <a:xfrm rot="-5400000">
              <a:off x="6430370" y="3978513"/>
              <a:ext cx="620405" cy="33580"/>
            </a:xfrm>
            <a:custGeom>
              <a:avLst/>
              <a:gdLst/>
              <a:ahLst/>
              <a:cxnLst/>
              <a:rect l="l" t="t" r="r" b="b"/>
              <a:pathLst>
                <a:path w="14263" h="772" extrusionOk="0">
                  <a:moveTo>
                    <a:pt x="13906" y="1"/>
                  </a:moveTo>
                  <a:cubicBezTo>
                    <a:pt x="13721" y="1"/>
                    <a:pt x="13607" y="115"/>
                    <a:pt x="13550" y="229"/>
                  </a:cubicBezTo>
                  <a:lnTo>
                    <a:pt x="0" y="229"/>
                  </a:lnTo>
                  <a:lnTo>
                    <a:pt x="0" y="472"/>
                  </a:lnTo>
                  <a:lnTo>
                    <a:pt x="13550" y="472"/>
                  </a:lnTo>
                  <a:cubicBezTo>
                    <a:pt x="13607" y="657"/>
                    <a:pt x="13721" y="771"/>
                    <a:pt x="13906" y="771"/>
                  </a:cubicBezTo>
                  <a:cubicBezTo>
                    <a:pt x="14078" y="771"/>
                    <a:pt x="14263" y="586"/>
                    <a:pt x="14263" y="358"/>
                  </a:cubicBezTo>
                  <a:cubicBezTo>
                    <a:pt x="14263" y="172"/>
                    <a:pt x="14078" y="1"/>
                    <a:pt x="139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5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avLst/>
              <a:gdLst/>
              <a:ahLst/>
              <a:cxnLst/>
              <a:rect l="l" t="t" r="r" b="b"/>
              <a:pathLst>
                <a:path w="33575" h="1428" extrusionOk="0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" name="Google Shape;433;p15"/>
          <p:cNvGrpSpPr/>
          <p:nvPr/>
        </p:nvGrpSpPr>
        <p:grpSpPr>
          <a:xfrm>
            <a:off x="2771212" y="4251934"/>
            <a:ext cx="708512" cy="2313501"/>
            <a:chOff x="6961407" y="2871131"/>
            <a:chExt cx="439278" cy="1434374"/>
          </a:xfrm>
        </p:grpSpPr>
        <p:sp>
          <p:nvSpPr>
            <p:cNvPr id="434" name="Google Shape;434;p15"/>
            <p:cNvSpPr/>
            <p:nvPr/>
          </p:nvSpPr>
          <p:spPr>
            <a:xfrm rot="-5400000">
              <a:off x="6647504" y="3552324"/>
              <a:ext cx="1374825" cy="131536"/>
            </a:xfrm>
            <a:custGeom>
              <a:avLst/>
              <a:gdLst/>
              <a:ahLst/>
              <a:cxnLst/>
              <a:rect l="l" t="t" r="r" b="b"/>
              <a:pathLst>
                <a:path w="31607" h="3024" extrusionOk="0">
                  <a:moveTo>
                    <a:pt x="31193" y="0"/>
                  </a:moveTo>
                  <a:cubicBezTo>
                    <a:pt x="31079" y="0"/>
                    <a:pt x="30893" y="114"/>
                    <a:pt x="30836" y="300"/>
                  </a:cubicBezTo>
                  <a:lnTo>
                    <a:pt x="17287" y="300"/>
                  </a:lnTo>
                  <a:lnTo>
                    <a:pt x="17287" y="2796"/>
                  </a:lnTo>
                  <a:lnTo>
                    <a:pt x="0" y="2796"/>
                  </a:lnTo>
                  <a:lnTo>
                    <a:pt x="0" y="3024"/>
                  </a:lnTo>
                  <a:lnTo>
                    <a:pt x="17529" y="3024"/>
                  </a:lnTo>
                  <a:lnTo>
                    <a:pt x="17529" y="528"/>
                  </a:lnTo>
                  <a:lnTo>
                    <a:pt x="30836" y="528"/>
                  </a:lnTo>
                  <a:cubicBezTo>
                    <a:pt x="30893" y="656"/>
                    <a:pt x="31079" y="770"/>
                    <a:pt x="31193" y="770"/>
                  </a:cubicBezTo>
                  <a:cubicBezTo>
                    <a:pt x="31435" y="770"/>
                    <a:pt x="31607" y="599"/>
                    <a:pt x="31607" y="414"/>
                  </a:cubicBezTo>
                  <a:cubicBezTo>
                    <a:pt x="31607" y="171"/>
                    <a:pt x="31435" y="0"/>
                    <a:pt x="3119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5"/>
            <p:cNvSpPr/>
            <p:nvPr/>
          </p:nvSpPr>
          <p:spPr>
            <a:xfrm rot="-5400000">
              <a:off x="6677278" y="3618071"/>
              <a:ext cx="1230283" cy="144586"/>
            </a:xfrm>
            <a:custGeom>
              <a:avLst/>
              <a:gdLst/>
              <a:ahLst/>
              <a:cxnLst/>
              <a:rect l="l" t="t" r="r" b="b"/>
              <a:pathLst>
                <a:path w="28284" h="3324" extrusionOk="0">
                  <a:moveTo>
                    <a:pt x="27870" y="0"/>
                  </a:moveTo>
                  <a:cubicBezTo>
                    <a:pt x="27741" y="0"/>
                    <a:pt x="27570" y="114"/>
                    <a:pt x="27513" y="228"/>
                  </a:cubicBezTo>
                  <a:lnTo>
                    <a:pt x="16103" y="228"/>
                  </a:lnTo>
                  <a:lnTo>
                    <a:pt x="16103" y="3081"/>
                  </a:lnTo>
                  <a:lnTo>
                    <a:pt x="0" y="3081"/>
                  </a:lnTo>
                  <a:lnTo>
                    <a:pt x="0" y="3324"/>
                  </a:lnTo>
                  <a:lnTo>
                    <a:pt x="16331" y="3324"/>
                  </a:lnTo>
                  <a:lnTo>
                    <a:pt x="16331" y="471"/>
                  </a:lnTo>
                  <a:lnTo>
                    <a:pt x="27513" y="471"/>
                  </a:lnTo>
                  <a:cubicBezTo>
                    <a:pt x="27570" y="656"/>
                    <a:pt x="27741" y="770"/>
                    <a:pt x="27870" y="770"/>
                  </a:cubicBezTo>
                  <a:cubicBezTo>
                    <a:pt x="28098" y="770"/>
                    <a:pt x="28283" y="585"/>
                    <a:pt x="28283" y="357"/>
                  </a:cubicBezTo>
                  <a:cubicBezTo>
                    <a:pt x="28283" y="171"/>
                    <a:pt x="28098" y="0"/>
                    <a:pt x="278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5"/>
            <p:cNvSpPr/>
            <p:nvPr/>
          </p:nvSpPr>
          <p:spPr>
            <a:xfrm rot="-5400000">
              <a:off x="6529931" y="3512306"/>
              <a:ext cx="1434374" cy="152024"/>
            </a:xfrm>
            <a:custGeom>
              <a:avLst/>
              <a:gdLst/>
              <a:ahLst/>
              <a:cxnLst/>
              <a:rect l="l" t="t" r="r" b="b"/>
              <a:pathLst>
                <a:path w="32976" h="3495" extrusionOk="0">
                  <a:moveTo>
                    <a:pt x="32562" y="1"/>
                  </a:moveTo>
                  <a:cubicBezTo>
                    <a:pt x="32448" y="1"/>
                    <a:pt x="32263" y="115"/>
                    <a:pt x="32206" y="286"/>
                  </a:cubicBezTo>
                  <a:lnTo>
                    <a:pt x="14976" y="286"/>
                  </a:lnTo>
                  <a:lnTo>
                    <a:pt x="14976" y="3267"/>
                  </a:lnTo>
                  <a:lnTo>
                    <a:pt x="0" y="3267"/>
                  </a:lnTo>
                  <a:lnTo>
                    <a:pt x="0" y="3495"/>
                  </a:lnTo>
                  <a:lnTo>
                    <a:pt x="15204" y="3495"/>
                  </a:lnTo>
                  <a:lnTo>
                    <a:pt x="15204" y="528"/>
                  </a:lnTo>
                  <a:lnTo>
                    <a:pt x="32206" y="528"/>
                  </a:lnTo>
                  <a:cubicBezTo>
                    <a:pt x="32263" y="642"/>
                    <a:pt x="32448" y="771"/>
                    <a:pt x="32562" y="771"/>
                  </a:cubicBezTo>
                  <a:cubicBezTo>
                    <a:pt x="32805" y="771"/>
                    <a:pt x="32976" y="585"/>
                    <a:pt x="32976" y="414"/>
                  </a:cubicBezTo>
                  <a:cubicBezTo>
                    <a:pt x="32976" y="172"/>
                    <a:pt x="32805" y="1"/>
                    <a:pt x="325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5"/>
            <p:cNvSpPr/>
            <p:nvPr/>
          </p:nvSpPr>
          <p:spPr>
            <a:xfrm rot="-5400000">
              <a:off x="6645331" y="3671116"/>
              <a:ext cx="1098138" cy="170641"/>
            </a:xfrm>
            <a:custGeom>
              <a:avLst/>
              <a:gdLst/>
              <a:ahLst/>
              <a:cxnLst/>
              <a:rect l="l" t="t" r="r" b="b"/>
              <a:pathLst>
                <a:path w="25246" h="3923" extrusionOk="0">
                  <a:moveTo>
                    <a:pt x="24832" y="0"/>
                  </a:moveTo>
                  <a:cubicBezTo>
                    <a:pt x="24718" y="0"/>
                    <a:pt x="24532" y="114"/>
                    <a:pt x="24475" y="285"/>
                  </a:cubicBezTo>
                  <a:lnTo>
                    <a:pt x="13835" y="285"/>
                  </a:lnTo>
                  <a:lnTo>
                    <a:pt x="13835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4078" y="3923"/>
                  </a:lnTo>
                  <a:lnTo>
                    <a:pt x="14078" y="528"/>
                  </a:lnTo>
                  <a:lnTo>
                    <a:pt x="24475" y="528"/>
                  </a:lnTo>
                  <a:cubicBezTo>
                    <a:pt x="24532" y="642"/>
                    <a:pt x="24718" y="770"/>
                    <a:pt x="24832" y="770"/>
                  </a:cubicBezTo>
                  <a:cubicBezTo>
                    <a:pt x="25074" y="770"/>
                    <a:pt x="25245" y="585"/>
                    <a:pt x="25245" y="414"/>
                  </a:cubicBezTo>
                  <a:cubicBezTo>
                    <a:pt x="25245" y="171"/>
                    <a:pt x="25074" y="0"/>
                    <a:pt x="248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5"/>
            <p:cNvSpPr/>
            <p:nvPr/>
          </p:nvSpPr>
          <p:spPr>
            <a:xfrm rot="-5400000">
              <a:off x="6506661" y="3582076"/>
              <a:ext cx="1284264" cy="162594"/>
            </a:xfrm>
            <a:custGeom>
              <a:avLst/>
              <a:gdLst/>
              <a:ahLst/>
              <a:cxnLst/>
              <a:rect l="l" t="t" r="r" b="b"/>
              <a:pathLst>
                <a:path w="29525" h="3738" extrusionOk="0">
                  <a:moveTo>
                    <a:pt x="29111" y="1"/>
                  </a:moveTo>
                  <a:cubicBezTo>
                    <a:pt x="28996" y="1"/>
                    <a:pt x="28811" y="115"/>
                    <a:pt x="28754" y="300"/>
                  </a:cubicBezTo>
                  <a:lnTo>
                    <a:pt x="12708" y="300"/>
                  </a:lnTo>
                  <a:lnTo>
                    <a:pt x="12708" y="3509"/>
                  </a:lnTo>
                  <a:lnTo>
                    <a:pt x="0" y="3509"/>
                  </a:lnTo>
                  <a:lnTo>
                    <a:pt x="0" y="3737"/>
                  </a:lnTo>
                  <a:lnTo>
                    <a:pt x="12951" y="3737"/>
                  </a:lnTo>
                  <a:lnTo>
                    <a:pt x="12951" y="528"/>
                  </a:lnTo>
                  <a:lnTo>
                    <a:pt x="28754" y="528"/>
                  </a:lnTo>
                  <a:cubicBezTo>
                    <a:pt x="28811" y="657"/>
                    <a:pt x="28996" y="771"/>
                    <a:pt x="29111" y="771"/>
                  </a:cubicBezTo>
                  <a:cubicBezTo>
                    <a:pt x="29353" y="771"/>
                    <a:pt x="29524" y="600"/>
                    <a:pt x="29524" y="414"/>
                  </a:cubicBezTo>
                  <a:cubicBezTo>
                    <a:pt x="29524" y="172"/>
                    <a:pt x="29353" y="1"/>
                    <a:pt x="2911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5"/>
            <p:cNvSpPr/>
            <p:nvPr/>
          </p:nvSpPr>
          <p:spPr>
            <a:xfrm rot="-5400000">
              <a:off x="6617711" y="3742147"/>
              <a:ext cx="953596" cy="173120"/>
            </a:xfrm>
            <a:custGeom>
              <a:avLst/>
              <a:gdLst/>
              <a:ahLst/>
              <a:cxnLst/>
              <a:rect l="l" t="t" r="r" b="b"/>
              <a:pathLst>
                <a:path w="21923" h="3980" extrusionOk="0">
                  <a:moveTo>
                    <a:pt x="21566" y="0"/>
                  </a:moveTo>
                  <a:cubicBezTo>
                    <a:pt x="21394" y="0"/>
                    <a:pt x="21209" y="114"/>
                    <a:pt x="21209" y="300"/>
                  </a:cubicBezTo>
                  <a:lnTo>
                    <a:pt x="11168" y="300"/>
                  </a:lnTo>
                  <a:lnTo>
                    <a:pt x="11168" y="3752"/>
                  </a:lnTo>
                  <a:lnTo>
                    <a:pt x="0" y="3752"/>
                  </a:lnTo>
                  <a:lnTo>
                    <a:pt x="0" y="3980"/>
                  </a:lnTo>
                  <a:lnTo>
                    <a:pt x="11410" y="3980"/>
                  </a:lnTo>
                  <a:lnTo>
                    <a:pt x="11410" y="542"/>
                  </a:lnTo>
                  <a:lnTo>
                    <a:pt x="21209" y="542"/>
                  </a:lnTo>
                  <a:cubicBezTo>
                    <a:pt x="21209" y="656"/>
                    <a:pt x="21394" y="771"/>
                    <a:pt x="21566" y="771"/>
                  </a:cubicBezTo>
                  <a:cubicBezTo>
                    <a:pt x="21751" y="771"/>
                    <a:pt x="21922" y="599"/>
                    <a:pt x="21922" y="414"/>
                  </a:cubicBezTo>
                  <a:cubicBezTo>
                    <a:pt x="21922" y="186"/>
                    <a:pt x="21751" y="0"/>
                    <a:pt x="215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5"/>
            <p:cNvSpPr/>
            <p:nvPr/>
          </p:nvSpPr>
          <p:spPr>
            <a:xfrm rot="-5400000">
              <a:off x="6516884" y="3690342"/>
              <a:ext cx="1059686" cy="170641"/>
            </a:xfrm>
            <a:custGeom>
              <a:avLst/>
              <a:gdLst/>
              <a:ahLst/>
              <a:cxnLst/>
              <a:rect l="l" t="t" r="r" b="b"/>
              <a:pathLst>
                <a:path w="24362" h="3923" extrusionOk="0">
                  <a:moveTo>
                    <a:pt x="24004" y="1"/>
                  </a:moveTo>
                  <a:cubicBezTo>
                    <a:pt x="23819" y="1"/>
                    <a:pt x="23648" y="115"/>
                    <a:pt x="23648" y="300"/>
                  </a:cubicBezTo>
                  <a:lnTo>
                    <a:pt x="10098" y="300"/>
                  </a:lnTo>
                  <a:lnTo>
                    <a:pt x="10098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0341" y="3923"/>
                  </a:lnTo>
                  <a:lnTo>
                    <a:pt x="10341" y="543"/>
                  </a:lnTo>
                  <a:lnTo>
                    <a:pt x="23648" y="543"/>
                  </a:lnTo>
                  <a:cubicBezTo>
                    <a:pt x="23648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" name="Google Shape;441;p15"/>
          <p:cNvGrpSpPr/>
          <p:nvPr/>
        </p:nvGrpSpPr>
        <p:grpSpPr>
          <a:xfrm>
            <a:off x="6864701" y="3920254"/>
            <a:ext cx="633516" cy="2217456"/>
            <a:chOff x="7780935" y="2930680"/>
            <a:chExt cx="392780" cy="1374825"/>
          </a:xfrm>
        </p:grpSpPr>
        <p:sp>
          <p:nvSpPr>
            <p:cNvPr id="442" name="Google Shape;442;p15"/>
            <p:cNvSpPr/>
            <p:nvPr/>
          </p:nvSpPr>
          <p:spPr>
            <a:xfrm rot="-5400000">
              <a:off x="7866274" y="3998065"/>
              <a:ext cx="449808" cy="165073"/>
            </a:xfrm>
            <a:custGeom>
              <a:avLst/>
              <a:gdLst/>
              <a:ahLst/>
              <a:cxnLst/>
              <a:rect l="l" t="t" r="r" b="b"/>
              <a:pathLst>
                <a:path w="10341" h="3795" extrusionOk="0">
                  <a:moveTo>
                    <a:pt x="0" y="0"/>
                  </a:moveTo>
                  <a:lnTo>
                    <a:pt x="0" y="229"/>
                  </a:lnTo>
                  <a:lnTo>
                    <a:pt x="9856" y="229"/>
                  </a:lnTo>
                  <a:lnTo>
                    <a:pt x="9856" y="3081"/>
                  </a:lnTo>
                  <a:cubicBezTo>
                    <a:pt x="9685" y="3081"/>
                    <a:pt x="9556" y="3267"/>
                    <a:pt x="9556" y="3438"/>
                  </a:cubicBezTo>
                  <a:cubicBezTo>
                    <a:pt x="9556" y="3623"/>
                    <a:pt x="9742" y="3794"/>
                    <a:pt x="9984" y="3794"/>
                  </a:cubicBezTo>
                  <a:cubicBezTo>
                    <a:pt x="10155" y="3794"/>
                    <a:pt x="10341" y="3623"/>
                    <a:pt x="10341" y="3438"/>
                  </a:cubicBezTo>
                  <a:cubicBezTo>
                    <a:pt x="10341" y="3267"/>
                    <a:pt x="10212" y="3081"/>
                    <a:pt x="10098" y="3081"/>
                  </a:cubicBezTo>
                  <a:lnTo>
                    <a:pt x="1009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5"/>
            <p:cNvSpPr/>
            <p:nvPr/>
          </p:nvSpPr>
          <p:spPr>
            <a:xfrm rot="-5400000">
              <a:off x="7822212" y="3954002"/>
              <a:ext cx="498829" cy="204177"/>
            </a:xfrm>
            <a:custGeom>
              <a:avLst/>
              <a:gdLst/>
              <a:ahLst/>
              <a:cxnLst/>
              <a:rect l="l" t="t" r="r" b="b"/>
              <a:pathLst>
                <a:path w="11468" h="4694" extrusionOk="0">
                  <a:moveTo>
                    <a:pt x="0" y="1"/>
                  </a:moveTo>
                  <a:lnTo>
                    <a:pt x="0" y="243"/>
                  </a:lnTo>
                  <a:lnTo>
                    <a:pt x="10925" y="243"/>
                  </a:lnTo>
                  <a:lnTo>
                    <a:pt x="10925" y="3980"/>
                  </a:lnTo>
                  <a:cubicBezTo>
                    <a:pt x="10811" y="3980"/>
                    <a:pt x="10697" y="4166"/>
                    <a:pt x="10697" y="4337"/>
                  </a:cubicBezTo>
                  <a:cubicBezTo>
                    <a:pt x="10697" y="4522"/>
                    <a:pt x="10868" y="4693"/>
                    <a:pt x="11054" y="4693"/>
                  </a:cubicBezTo>
                  <a:cubicBezTo>
                    <a:pt x="11282" y="4693"/>
                    <a:pt x="11467" y="4522"/>
                    <a:pt x="11467" y="4337"/>
                  </a:cubicBezTo>
                  <a:cubicBezTo>
                    <a:pt x="11467" y="4166"/>
                    <a:pt x="11339" y="3980"/>
                    <a:pt x="11168" y="3980"/>
                  </a:cubicBezTo>
                  <a:lnTo>
                    <a:pt x="1116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5"/>
            <p:cNvSpPr/>
            <p:nvPr/>
          </p:nvSpPr>
          <p:spPr>
            <a:xfrm rot="-5400000">
              <a:off x="7418033" y="3559740"/>
              <a:ext cx="1266256" cy="225274"/>
            </a:xfrm>
            <a:custGeom>
              <a:avLst/>
              <a:gdLst/>
              <a:ahLst/>
              <a:cxnLst/>
              <a:rect l="l" t="t" r="r" b="b"/>
              <a:pathLst>
                <a:path w="29111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1995" y="243"/>
                  </a:lnTo>
                  <a:lnTo>
                    <a:pt x="11995" y="5178"/>
                  </a:lnTo>
                  <a:lnTo>
                    <a:pt x="16631" y="5178"/>
                  </a:lnTo>
                  <a:lnTo>
                    <a:pt x="20909" y="828"/>
                  </a:lnTo>
                  <a:lnTo>
                    <a:pt x="28340" y="828"/>
                  </a:lnTo>
                  <a:cubicBezTo>
                    <a:pt x="28397" y="1013"/>
                    <a:pt x="28526" y="1127"/>
                    <a:pt x="28697" y="1127"/>
                  </a:cubicBezTo>
                  <a:cubicBezTo>
                    <a:pt x="28939" y="1127"/>
                    <a:pt x="29111" y="956"/>
                    <a:pt x="29111" y="714"/>
                  </a:cubicBezTo>
                  <a:cubicBezTo>
                    <a:pt x="29111" y="543"/>
                    <a:pt x="28939" y="357"/>
                    <a:pt x="28697" y="357"/>
                  </a:cubicBezTo>
                  <a:cubicBezTo>
                    <a:pt x="28583" y="357"/>
                    <a:pt x="28397" y="471"/>
                    <a:pt x="28340" y="600"/>
                  </a:cubicBezTo>
                  <a:lnTo>
                    <a:pt x="20852" y="600"/>
                  </a:lnTo>
                  <a:lnTo>
                    <a:pt x="16516" y="4936"/>
                  </a:lnTo>
                  <a:lnTo>
                    <a:pt x="12238" y="4936"/>
                  </a:lnTo>
                  <a:lnTo>
                    <a:pt x="1223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5"/>
            <p:cNvSpPr/>
            <p:nvPr/>
          </p:nvSpPr>
          <p:spPr>
            <a:xfrm rot="-5400000">
              <a:off x="7317206" y="3505455"/>
              <a:ext cx="1374825" cy="225274"/>
            </a:xfrm>
            <a:custGeom>
              <a:avLst/>
              <a:gdLst/>
              <a:ahLst/>
              <a:cxnLst/>
              <a:rect l="l" t="t" r="r" b="b"/>
              <a:pathLst>
                <a:path w="31607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3065" y="243"/>
                  </a:lnTo>
                  <a:lnTo>
                    <a:pt x="13065" y="5178"/>
                  </a:lnTo>
                  <a:lnTo>
                    <a:pt x="15917" y="5178"/>
                  </a:lnTo>
                  <a:lnTo>
                    <a:pt x="20382" y="714"/>
                  </a:lnTo>
                  <a:lnTo>
                    <a:pt x="30836" y="714"/>
                  </a:lnTo>
                  <a:cubicBezTo>
                    <a:pt x="30893" y="900"/>
                    <a:pt x="31022" y="1014"/>
                    <a:pt x="31193" y="1014"/>
                  </a:cubicBezTo>
                  <a:cubicBezTo>
                    <a:pt x="31435" y="1014"/>
                    <a:pt x="31607" y="828"/>
                    <a:pt x="31607" y="600"/>
                  </a:cubicBezTo>
                  <a:cubicBezTo>
                    <a:pt x="31607" y="415"/>
                    <a:pt x="31435" y="243"/>
                    <a:pt x="31193" y="243"/>
                  </a:cubicBezTo>
                  <a:cubicBezTo>
                    <a:pt x="31079" y="243"/>
                    <a:pt x="30893" y="358"/>
                    <a:pt x="30836" y="472"/>
                  </a:cubicBezTo>
                  <a:lnTo>
                    <a:pt x="20253" y="472"/>
                  </a:lnTo>
                  <a:lnTo>
                    <a:pt x="15803" y="4936"/>
                  </a:lnTo>
                  <a:lnTo>
                    <a:pt x="13307" y="4936"/>
                  </a:lnTo>
                  <a:lnTo>
                    <a:pt x="133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5"/>
            <p:cNvSpPr/>
            <p:nvPr/>
          </p:nvSpPr>
          <p:spPr>
            <a:xfrm rot="-5400000">
              <a:off x="7374298" y="3624573"/>
              <a:ext cx="1144680" cy="217183"/>
            </a:xfrm>
            <a:custGeom>
              <a:avLst/>
              <a:gdLst/>
              <a:ahLst/>
              <a:cxnLst/>
              <a:rect l="l" t="t" r="r" b="b"/>
              <a:pathLst>
                <a:path w="26316" h="4993" extrusionOk="0">
                  <a:moveTo>
                    <a:pt x="25901" y="0"/>
                  </a:moveTo>
                  <a:cubicBezTo>
                    <a:pt x="25730" y="0"/>
                    <a:pt x="25602" y="114"/>
                    <a:pt x="25545" y="228"/>
                  </a:cubicBezTo>
                  <a:lnTo>
                    <a:pt x="20253" y="228"/>
                  </a:lnTo>
                  <a:lnTo>
                    <a:pt x="15689" y="4750"/>
                  </a:lnTo>
                  <a:lnTo>
                    <a:pt x="14491" y="4750"/>
                  </a:lnTo>
                  <a:lnTo>
                    <a:pt x="14491" y="171"/>
                  </a:lnTo>
                  <a:lnTo>
                    <a:pt x="0" y="171"/>
                  </a:lnTo>
                  <a:lnTo>
                    <a:pt x="0" y="414"/>
                  </a:lnTo>
                  <a:lnTo>
                    <a:pt x="14263" y="414"/>
                  </a:lnTo>
                  <a:lnTo>
                    <a:pt x="14263" y="4992"/>
                  </a:lnTo>
                  <a:lnTo>
                    <a:pt x="15803" y="4992"/>
                  </a:lnTo>
                  <a:lnTo>
                    <a:pt x="20325" y="471"/>
                  </a:lnTo>
                  <a:lnTo>
                    <a:pt x="25545" y="471"/>
                  </a:lnTo>
                  <a:cubicBezTo>
                    <a:pt x="25602" y="642"/>
                    <a:pt x="25787" y="713"/>
                    <a:pt x="25901" y="713"/>
                  </a:cubicBezTo>
                  <a:cubicBezTo>
                    <a:pt x="26144" y="713"/>
                    <a:pt x="26315" y="585"/>
                    <a:pt x="26315" y="357"/>
                  </a:cubicBezTo>
                  <a:cubicBezTo>
                    <a:pt x="26315" y="171"/>
                    <a:pt x="26144" y="0"/>
                    <a:pt x="2590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5"/>
            <p:cNvSpPr/>
            <p:nvPr/>
          </p:nvSpPr>
          <p:spPr>
            <a:xfrm rot="-5400000">
              <a:off x="7256398" y="3576791"/>
              <a:ext cx="1253250" cy="204177"/>
            </a:xfrm>
            <a:custGeom>
              <a:avLst/>
              <a:gdLst/>
              <a:ahLst/>
              <a:cxnLst/>
              <a:rect l="l" t="t" r="r" b="b"/>
              <a:pathLst>
                <a:path w="28812" h="4694" extrusionOk="0">
                  <a:moveTo>
                    <a:pt x="28397" y="1"/>
                  </a:moveTo>
                  <a:cubicBezTo>
                    <a:pt x="28283" y="1"/>
                    <a:pt x="28098" y="115"/>
                    <a:pt x="28041" y="243"/>
                  </a:cubicBezTo>
                  <a:lnTo>
                    <a:pt x="19540" y="243"/>
                  </a:lnTo>
                  <a:lnTo>
                    <a:pt x="15618" y="4166"/>
                  </a:lnTo>
                  <a:lnTo>
                    <a:pt x="15618" y="172"/>
                  </a:lnTo>
                  <a:lnTo>
                    <a:pt x="0" y="172"/>
                  </a:lnTo>
                  <a:lnTo>
                    <a:pt x="0" y="415"/>
                  </a:lnTo>
                  <a:lnTo>
                    <a:pt x="15390" y="415"/>
                  </a:lnTo>
                  <a:lnTo>
                    <a:pt x="15390" y="4693"/>
                  </a:lnTo>
                  <a:lnTo>
                    <a:pt x="19669" y="472"/>
                  </a:lnTo>
                  <a:lnTo>
                    <a:pt x="28041" y="472"/>
                  </a:lnTo>
                  <a:cubicBezTo>
                    <a:pt x="28098" y="657"/>
                    <a:pt x="28226" y="771"/>
                    <a:pt x="28397" y="771"/>
                  </a:cubicBezTo>
                  <a:cubicBezTo>
                    <a:pt x="28640" y="771"/>
                    <a:pt x="28811" y="600"/>
                    <a:pt x="28811" y="357"/>
                  </a:cubicBezTo>
                  <a:cubicBezTo>
                    <a:pt x="28811" y="172"/>
                    <a:pt x="28640" y="1"/>
                    <a:pt x="2839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15"/>
          <p:cNvGrpSpPr/>
          <p:nvPr/>
        </p:nvGrpSpPr>
        <p:grpSpPr>
          <a:xfrm>
            <a:off x="6328335" y="3920219"/>
            <a:ext cx="438811" cy="2217514"/>
            <a:chOff x="1015564" y="2912672"/>
            <a:chExt cx="276730" cy="1398445"/>
          </a:xfrm>
        </p:grpSpPr>
        <p:sp>
          <p:nvSpPr>
            <p:cNvPr id="449" name="Google Shape;449;p15"/>
            <p:cNvSpPr/>
            <p:nvPr/>
          </p:nvSpPr>
          <p:spPr>
            <a:xfrm rot="-5400000">
              <a:off x="996011" y="4014833"/>
              <a:ext cx="455419" cy="137148"/>
            </a:xfrm>
            <a:custGeom>
              <a:avLst/>
              <a:gdLst/>
              <a:ahLst/>
              <a:cxnLst/>
              <a:rect l="l" t="t" r="r" b="b"/>
              <a:pathLst>
                <a:path w="10470" h="31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5"/>
            <p:cNvSpPr/>
            <p:nvPr/>
          </p:nvSpPr>
          <p:spPr>
            <a:xfrm rot="-5400000">
              <a:off x="961278" y="3980100"/>
              <a:ext cx="491391" cy="170641"/>
            </a:xfrm>
            <a:custGeom>
              <a:avLst/>
              <a:gdLst/>
              <a:ahLst/>
              <a:cxnLst/>
              <a:rect l="l" t="t" r="r" b="b"/>
              <a:pathLst>
                <a:path w="11297" h="3923" extrusionOk="0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5"/>
            <p:cNvSpPr/>
            <p:nvPr/>
          </p:nvSpPr>
          <p:spPr>
            <a:xfrm rot="-5400000">
              <a:off x="536004" y="3681359"/>
              <a:ext cx="1109317" cy="150197"/>
            </a:xfrm>
            <a:custGeom>
              <a:avLst/>
              <a:gdLst/>
              <a:ahLst/>
              <a:cxnLst/>
              <a:rect l="l" t="t" r="r" b="b"/>
              <a:pathLst>
                <a:path w="25503" h="3453" extrusionOk="0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5"/>
            <p:cNvSpPr/>
            <p:nvPr/>
          </p:nvSpPr>
          <p:spPr>
            <a:xfrm rot="-5400000">
              <a:off x="486982" y="3518809"/>
              <a:ext cx="1398445" cy="186169"/>
            </a:xfrm>
            <a:custGeom>
              <a:avLst/>
              <a:gdLst/>
              <a:ahLst/>
              <a:cxnLst/>
              <a:rect l="l" t="t" r="r" b="b"/>
              <a:pathLst>
                <a:path w="32150" h="4280" extrusionOk="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5"/>
            <p:cNvSpPr/>
            <p:nvPr/>
          </p:nvSpPr>
          <p:spPr>
            <a:xfrm rot="-5400000">
              <a:off x="493507" y="3571876"/>
              <a:ext cx="1302881" cy="175599"/>
            </a:xfrm>
            <a:custGeom>
              <a:avLst/>
              <a:gdLst/>
              <a:ahLst/>
              <a:cxnLst/>
              <a:rect l="l" t="t" r="r" b="b"/>
              <a:pathLst>
                <a:path w="29953" h="4037" extrusionOk="0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28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28"/>
          <p:cNvSpPr txBox="1">
            <a:spLocks noGrp="1"/>
          </p:cNvSpPr>
          <p:nvPr>
            <p:ph type="title" hasCustomPrompt="1"/>
          </p:nvPr>
        </p:nvSpPr>
        <p:spPr>
          <a:xfrm>
            <a:off x="4118275" y="630550"/>
            <a:ext cx="43125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5" name="Google Shape;665;p28"/>
          <p:cNvSpPr txBox="1">
            <a:spLocks noGrp="1"/>
          </p:cNvSpPr>
          <p:nvPr>
            <p:ph type="subTitle" idx="1"/>
          </p:nvPr>
        </p:nvSpPr>
        <p:spPr>
          <a:xfrm>
            <a:off x="4118275" y="1356469"/>
            <a:ext cx="4312500" cy="4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666" name="Google Shape;666;p28"/>
          <p:cNvSpPr txBox="1">
            <a:spLocks noGrp="1"/>
          </p:cNvSpPr>
          <p:nvPr>
            <p:ph type="title" idx="2" hasCustomPrompt="1"/>
          </p:nvPr>
        </p:nvSpPr>
        <p:spPr>
          <a:xfrm>
            <a:off x="4118275" y="2004460"/>
            <a:ext cx="43125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7" name="Google Shape;667;p28"/>
          <p:cNvSpPr txBox="1">
            <a:spLocks noGrp="1"/>
          </p:cNvSpPr>
          <p:nvPr>
            <p:ph type="subTitle" idx="3"/>
          </p:nvPr>
        </p:nvSpPr>
        <p:spPr>
          <a:xfrm>
            <a:off x="4118275" y="2728056"/>
            <a:ext cx="4312500" cy="4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668" name="Google Shape;668;p28"/>
          <p:cNvSpPr txBox="1">
            <a:spLocks noGrp="1"/>
          </p:cNvSpPr>
          <p:nvPr>
            <p:ph type="title" idx="4" hasCustomPrompt="1"/>
          </p:nvPr>
        </p:nvSpPr>
        <p:spPr>
          <a:xfrm>
            <a:off x="4118275" y="3378371"/>
            <a:ext cx="43125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9" name="Google Shape;669;p28"/>
          <p:cNvSpPr txBox="1">
            <a:spLocks noGrp="1"/>
          </p:cNvSpPr>
          <p:nvPr>
            <p:ph type="subTitle" idx="5"/>
          </p:nvPr>
        </p:nvSpPr>
        <p:spPr>
          <a:xfrm>
            <a:off x="4118275" y="4104649"/>
            <a:ext cx="4312500" cy="4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grpSp>
        <p:nvGrpSpPr>
          <p:cNvPr id="670" name="Google Shape;670;p28"/>
          <p:cNvGrpSpPr/>
          <p:nvPr/>
        </p:nvGrpSpPr>
        <p:grpSpPr>
          <a:xfrm>
            <a:off x="-2" y="91396"/>
            <a:ext cx="2581576" cy="4960723"/>
            <a:chOff x="-2" y="91396"/>
            <a:chExt cx="2581576" cy="4960723"/>
          </a:xfrm>
        </p:grpSpPr>
        <p:grpSp>
          <p:nvGrpSpPr>
            <p:cNvPr id="671" name="Google Shape;671;p28"/>
            <p:cNvGrpSpPr/>
            <p:nvPr/>
          </p:nvGrpSpPr>
          <p:grpSpPr>
            <a:xfrm rot="5400000">
              <a:off x="716105" y="1036885"/>
              <a:ext cx="1149364" cy="2581575"/>
              <a:chOff x="1390914" y="2488356"/>
              <a:chExt cx="811526" cy="1822760"/>
            </a:xfrm>
          </p:grpSpPr>
          <p:sp>
            <p:nvSpPr>
              <p:cNvPr id="672" name="Google Shape;672;p28"/>
              <p:cNvSpPr/>
              <p:nvPr/>
            </p:nvSpPr>
            <p:spPr>
              <a:xfrm rot="-5400000">
                <a:off x="1739909" y="2894384"/>
                <a:ext cx="868558" cy="56503"/>
              </a:xfrm>
              <a:custGeom>
                <a:avLst/>
                <a:gdLst/>
                <a:ahLst/>
                <a:cxnLst/>
                <a:rect l="l" t="t" r="r" b="b"/>
                <a:pathLst>
                  <a:path w="19968" h="1299" extrusionOk="0">
                    <a:moveTo>
                      <a:pt x="19554" y="0"/>
                    </a:moveTo>
                    <a:cubicBezTo>
                      <a:pt x="19426" y="0"/>
                      <a:pt x="19255" y="114"/>
                      <a:pt x="19198" y="229"/>
                    </a:cubicBezTo>
                    <a:lnTo>
                      <a:pt x="0" y="229"/>
                    </a:lnTo>
                    <a:lnTo>
                      <a:pt x="0" y="1298"/>
                    </a:lnTo>
                    <a:lnTo>
                      <a:pt x="228" y="1298"/>
                    </a:lnTo>
                    <a:lnTo>
                      <a:pt x="228" y="471"/>
                    </a:lnTo>
                    <a:lnTo>
                      <a:pt x="19198" y="471"/>
                    </a:lnTo>
                    <a:cubicBezTo>
                      <a:pt x="19255" y="642"/>
                      <a:pt x="19426" y="770"/>
                      <a:pt x="19554" y="770"/>
                    </a:cubicBezTo>
                    <a:cubicBezTo>
                      <a:pt x="19783" y="770"/>
                      <a:pt x="19968" y="585"/>
                      <a:pt x="19968" y="357"/>
                    </a:cubicBezTo>
                    <a:cubicBezTo>
                      <a:pt x="19968" y="171"/>
                      <a:pt x="19783" y="0"/>
                      <a:pt x="1955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28"/>
              <p:cNvSpPr/>
              <p:nvPr/>
            </p:nvSpPr>
            <p:spPr>
              <a:xfrm rot="-5400000">
                <a:off x="1765616" y="2959195"/>
                <a:ext cx="778040" cy="95608"/>
              </a:xfrm>
              <a:custGeom>
                <a:avLst/>
                <a:gdLst/>
                <a:ahLst/>
                <a:cxnLst/>
                <a:rect l="l" t="t" r="r" b="b"/>
                <a:pathLst>
                  <a:path w="17887" h="2198" extrusionOk="0">
                    <a:moveTo>
                      <a:pt x="17472" y="1"/>
                    </a:moveTo>
                    <a:cubicBezTo>
                      <a:pt x="17358" y="1"/>
                      <a:pt x="17173" y="115"/>
                      <a:pt x="17116" y="243"/>
                    </a:cubicBezTo>
                    <a:lnTo>
                      <a:pt x="0" y="243"/>
                    </a:lnTo>
                    <a:lnTo>
                      <a:pt x="0" y="2197"/>
                    </a:lnTo>
                    <a:lnTo>
                      <a:pt x="243" y="2197"/>
                    </a:lnTo>
                    <a:lnTo>
                      <a:pt x="243" y="471"/>
                    </a:lnTo>
                    <a:lnTo>
                      <a:pt x="17116" y="471"/>
                    </a:lnTo>
                    <a:cubicBezTo>
                      <a:pt x="17173" y="657"/>
                      <a:pt x="17358" y="714"/>
                      <a:pt x="17472" y="714"/>
                    </a:cubicBezTo>
                    <a:cubicBezTo>
                      <a:pt x="17715" y="714"/>
                      <a:pt x="17886" y="600"/>
                      <a:pt x="17886" y="357"/>
                    </a:cubicBezTo>
                    <a:cubicBezTo>
                      <a:pt x="17886" y="186"/>
                      <a:pt x="17715" y="1"/>
                      <a:pt x="174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28"/>
              <p:cNvSpPr/>
              <p:nvPr/>
            </p:nvSpPr>
            <p:spPr>
              <a:xfrm rot="-5400000">
                <a:off x="1756634" y="3001714"/>
                <a:ext cx="760032" cy="131580"/>
              </a:xfrm>
              <a:custGeom>
                <a:avLst/>
                <a:gdLst/>
                <a:ahLst/>
                <a:cxnLst/>
                <a:rect l="l" t="t" r="r" b="b"/>
                <a:pathLst>
                  <a:path w="17473" h="3025" extrusionOk="0">
                    <a:moveTo>
                      <a:pt x="17116" y="0"/>
                    </a:moveTo>
                    <a:cubicBezTo>
                      <a:pt x="16931" y="0"/>
                      <a:pt x="16817" y="58"/>
                      <a:pt x="16759" y="229"/>
                    </a:cubicBezTo>
                    <a:lnTo>
                      <a:pt x="1" y="229"/>
                    </a:lnTo>
                    <a:lnTo>
                      <a:pt x="1" y="3024"/>
                    </a:lnTo>
                    <a:lnTo>
                      <a:pt x="243" y="3024"/>
                    </a:lnTo>
                    <a:lnTo>
                      <a:pt x="243" y="471"/>
                    </a:lnTo>
                    <a:lnTo>
                      <a:pt x="16759" y="471"/>
                    </a:lnTo>
                    <a:cubicBezTo>
                      <a:pt x="16817" y="585"/>
                      <a:pt x="16931" y="714"/>
                      <a:pt x="17116" y="714"/>
                    </a:cubicBezTo>
                    <a:cubicBezTo>
                      <a:pt x="17287" y="714"/>
                      <a:pt x="17473" y="528"/>
                      <a:pt x="17473" y="357"/>
                    </a:cubicBezTo>
                    <a:cubicBezTo>
                      <a:pt x="17473" y="115"/>
                      <a:pt x="17287" y="0"/>
                      <a:pt x="1711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28"/>
              <p:cNvSpPr/>
              <p:nvPr/>
            </p:nvSpPr>
            <p:spPr>
              <a:xfrm rot="-5400000">
                <a:off x="1370420" y="3504542"/>
                <a:ext cx="1460472" cy="152676"/>
              </a:xfrm>
              <a:custGeom>
                <a:avLst/>
                <a:gdLst/>
                <a:ahLst/>
                <a:cxnLst/>
                <a:rect l="l" t="t" r="r" b="b"/>
                <a:pathLst>
                  <a:path w="33576" h="3510" extrusionOk="0">
                    <a:moveTo>
                      <a:pt x="33162" y="1"/>
                    </a:moveTo>
                    <a:cubicBezTo>
                      <a:pt x="33048" y="1"/>
                      <a:pt x="32862" y="115"/>
                      <a:pt x="32805" y="229"/>
                    </a:cubicBezTo>
                    <a:lnTo>
                      <a:pt x="18371" y="229"/>
                    </a:lnTo>
                    <a:lnTo>
                      <a:pt x="18371" y="3267"/>
                    </a:lnTo>
                    <a:lnTo>
                      <a:pt x="1" y="3267"/>
                    </a:lnTo>
                    <a:lnTo>
                      <a:pt x="1" y="3509"/>
                    </a:lnTo>
                    <a:lnTo>
                      <a:pt x="18600" y="3509"/>
                    </a:lnTo>
                    <a:lnTo>
                      <a:pt x="18600" y="471"/>
                    </a:lnTo>
                    <a:lnTo>
                      <a:pt x="32805" y="471"/>
                    </a:lnTo>
                    <a:cubicBezTo>
                      <a:pt x="32862" y="657"/>
                      <a:pt x="33048" y="714"/>
                      <a:pt x="33162" y="714"/>
                    </a:cubicBezTo>
                    <a:cubicBezTo>
                      <a:pt x="33404" y="714"/>
                      <a:pt x="33575" y="586"/>
                      <a:pt x="33575" y="357"/>
                    </a:cubicBezTo>
                    <a:cubicBezTo>
                      <a:pt x="33575" y="172"/>
                      <a:pt x="33404" y="1"/>
                      <a:pt x="3316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28"/>
              <p:cNvSpPr/>
              <p:nvPr/>
            </p:nvSpPr>
            <p:spPr>
              <a:xfrm rot="-5400000">
                <a:off x="1428446" y="3604151"/>
                <a:ext cx="1253859" cy="160071"/>
              </a:xfrm>
              <a:custGeom>
                <a:avLst/>
                <a:gdLst/>
                <a:ahLst/>
                <a:cxnLst/>
                <a:rect l="l" t="t" r="r" b="b"/>
                <a:pathLst>
                  <a:path w="28826" h="3680" extrusionOk="0">
                    <a:moveTo>
                      <a:pt x="28469" y="0"/>
                    </a:moveTo>
                    <a:cubicBezTo>
                      <a:pt x="28298" y="0"/>
                      <a:pt x="28170" y="114"/>
                      <a:pt x="28113" y="285"/>
                    </a:cubicBezTo>
                    <a:lnTo>
                      <a:pt x="17302" y="285"/>
                    </a:lnTo>
                    <a:lnTo>
                      <a:pt x="17302" y="3437"/>
                    </a:lnTo>
                    <a:lnTo>
                      <a:pt x="1" y="3437"/>
                    </a:lnTo>
                    <a:lnTo>
                      <a:pt x="1" y="3680"/>
                    </a:lnTo>
                    <a:lnTo>
                      <a:pt x="17530" y="3680"/>
                    </a:lnTo>
                    <a:lnTo>
                      <a:pt x="17530" y="528"/>
                    </a:lnTo>
                    <a:lnTo>
                      <a:pt x="28113" y="528"/>
                    </a:lnTo>
                    <a:cubicBezTo>
                      <a:pt x="28170" y="642"/>
                      <a:pt x="28298" y="770"/>
                      <a:pt x="28469" y="770"/>
                    </a:cubicBezTo>
                    <a:cubicBezTo>
                      <a:pt x="28655" y="770"/>
                      <a:pt x="28826" y="585"/>
                      <a:pt x="28826" y="414"/>
                    </a:cubicBezTo>
                    <a:cubicBezTo>
                      <a:pt x="28826" y="171"/>
                      <a:pt x="28655" y="0"/>
                      <a:pt x="284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28"/>
              <p:cNvSpPr/>
              <p:nvPr/>
            </p:nvSpPr>
            <p:spPr>
              <a:xfrm rot="-5400000">
                <a:off x="1332600" y="3552324"/>
                <a:ext cx="1354991" cy="162594"/>
              </a:xfrm>
              <a:custGeom>
                <a:avLst/>
                <a:gdLst/>
                <a:ahLst/>
                <a:cxnLst/>
                <a:rect l="l" t="t" r="r" b="b"/>
                <a:pathLst>
                  <a:path w="31151" h="3738" extrusionOk="0">
                    <a:moveTo>
                      <a:pt x="30723" y="0"/>
                    </a:moveTo>
                    <a:cubicBezTo>
                      <a:pt x="30609" y="0"/>
                      <a:pt x="30438" y="114"/>
                      <a:pt x="30366" y="229"/>
                    </a:cubicBezTo>
                    <a:lnTo>
                      <a:pt x="16104" y="229"/>
                    </a:lnTo>
                    <a:lnTo>
                      <a:pt x="16104" y="3495"/>
                    </a:lnTo>
                    <a:lnTo>
                      <a:pt x="1" y="3495"/>
                    </a:lnTo>
                    <a:lnTo>
                      <a:pt x="1" y="3737"/>
                    </a:lnTo>
                    <a:lnTo>
                      <a:pt x="16346" y="3737"/>
                    </a:lnTo>
                    <a:lnTo>
                      <a:pt x="16346" y="471"/>
                    </a:lnTo>
                    <a:lnTo>
                      <a:pt x="30366" y="471"/>
                    </a:lnTo>
                    <a:cubicBezTo>
                      <a:pt x="30438" y="642"/>
                      <a:pt x="30609" y="770"/>
                      <a:pt x="30723" y="770"/>
                    </a:cubicBezTo>
                    <a:cubicBezTo>
                      <a:pt x="30965" y="770"/>
                      <a:pt x="31151" y="585"/>
                      <a:pt x="31151" y="357"/>
                    </a:cubicBezTo>
                    <a:cubicBezTo>
                      <a:pt x="31151" y="171"/>
                      <a:pt x="30965" y="0"/>
                      <a:pt x="3072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28"/>
              <p:cNvSpPr/>
              <p:nvPr/>
            </p:nvSpPr>
            <p:spPr>
              <a:xfrm rot="-5400000">
                <a:off x="1296281" y="3552020"/>
                <a:ext cx="1292963" cy="225230"/>
              </a:xfrm>
              <a:custGeom>
                <a:avLst/>
                <a:gdLst/>
                <a:ahLst/>
                <a:cxnLst/>
                <a:rect l="l" t="t" r="r" b="b"/>
                <a:pathLst>
                  <a:path w="29725" h="5178" extrusionOk="0">
                    <a:moveTo>
                      <a:pt x="29368" y="1"/>
                    </a:moveTo>
                    <a:cubicBezTo>
                      <a:pt x="29183" y="1"/>
                      <a:pt x="29068" y="129"/>
                      <a:pt x="29011" y="243"/>
                    </a:cubicBezTo>
                    <a:lnTo>
                      <a:pt x="18728" y="243"/>
                    </a:lnTo>
                    <a:lnTo>
                      <a:pt x="18728" y="1555"/>
                    </a:lnTo>
                    <a:lnTo>
                      <a:pt x="14977" y="1555"/>
                    </a:lnTo>
                    <a:lnTo>
                      <a:pt x="14977" y="4935"/>
                    </a:lnTo>
                    <a:lnTo>
                      <a:pt x="1" y="4935"/>
                    </a:lnTo>
                    <a:lnTo>
                      <a:pt x="1" y="5178"/>
                    </a:lnTo>
                    <a:lnTo>
                      <a:pt x="15219" y="5178"/>
                    </a:lnTo>
                    <a:lnTo>
                      <a:pt x="15219" y="1783"/>
                    </a:lnTo>
                    <a:lnTo>
                      <a:pt x="18956" y="1783"/>
                    </a:lnTo>
                    <a:lnTo>
                      <a:pt x="18956" y="485"/>
                    </a:lnTo>
                    <a:lnTo>
                      <a:pt x="29011" y="485"/>
                    </a:lnTo>
                    <a:cubicBezTo>
                      <a:pt x="29068" y="657"/>
                      <a:pt x="29183" y="771"/>
                      <a:pt x="29368" y="771"/>
                    </a:cubicBezTo>
                    <a:cubicBezTo>
                      <a:pt x="29596" y="771"/>
                      <a:pt x="29725" y="600"/>
                      <a:pt x="29725" y="357"/>
                    </a:cubicBezTo>
                    <a:cubicBezTo>
                      <a:pt x="29725" y="186"/>
                      <a:pt x="29596" y="1"/>
                      <a:pt x="2936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28"/>
              <p:cNvSpPr/>
              <p:nvPr/>
            </p:nvSpPr>
            <p:spPr>
              <a:xfrm rot="-5400000">
                <a:off x="1295063" y="3592342"/>
                <a:ext cx="1215407" cy="222142"/>
              </a:xfrm>
              <a:custGeom>
                <a:avLst/>
                <a:gdLst/>
                <a:ahLst/>
                <a:cxnLst/>
                <a:rect l="l" t="t" r="r" b="b"/>
                <a:pathLst>
                  <a:path w="27942" h="5107" extrusionOk="0">
                    <a:moveTo>
                      <a:pt x="27585" y="0"/>
                    </a:moveTo>
                    <a:cubicBezTo>
                      <a:pt x="27400" y="0"/>
                      <a:pt x="27286" y="114"/>
                      <a:pt x="27229" y="228"/>
                    </a:cubicBezTo>
                    <a:lnTo>
                      <a:pt x="17302" y="228"/>
                    </a:lnTo>
                    <a:lnTo>
                      <a:pt x="17302" y="1369"/>
                    </a:lnTo>
                    <a:lnTo>
                      <a:pt x="14035" y="1369"/>
                    </a:lnTo>
                    <a:lnTo>
                      <a:pt x="14035" y="4864"/>
                    </a:lnTo>
                    <a:lnTo>
                      <a:pt x="1" y="4864"/>
                    </a:lnTo>
                    <a:lnTo>
                      <a:pt x="1" y="5106"/>
                    </a:lnTo>
                    <a:lnTo>
                      <a:pt x="14264" y="5106"/>
                    </a:lnTo>
                    <a:lnTo>
                      <a:pt x="14264" y="1598"/>
                    </a:lnTo>
                    <a:lnTo>
                      <a:pt x="17530" y="1598"/>
                    </a:lnTo>
                    <a:lnTo>
                      <a:pt x="17530" y="471"/>
                    </a:lnTo>
                    <a:lnTo>
                      <a:pt x="27229" y="471"/>
                    </a:lnTo>
                    <a:cubicBezTo>
                      <a:pt x="27286" y="656"/>
                      <a:pt x="27400" y="713"/>
                      <a:pt x="27585" y="713"/>
                    </a:cubicBezTo>
                    <a:cubicBezTo>
                      <a:pt x="27756" y="713"/>
                      <a:pt x="27942" y="585"/>
                      <a:pt x="27942" y="357"/>
                    </a:cubicBezTo>
                    <a:cubicBezTo>
                      <a:pt x="27942" y="171"/>
                      <a:pt x="27756" y="0"/>
                      <a:pt x="2758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28"/>
              <p:cNvSpPr/>
              <p:nvPr/>
            </p:nvSpPr>
            <p:spPr>
              <a:xfrm rot="-5400000">
                <a:off x="1190518" y="3668963"/>
                <a:ext cx="1163297" cy="121010"/>
              </a:xfrm>
              <a:custGeom>
                <a:avLst/>
                <a:gdLst/>
                <a:ahLst/>
                <a:cxnLst/>
                <a:rect l="l" t="t" r="r" b="b"/>
                <a:pathLst>
                  <a:path w="26744" h="2782" extrusionOk="0">
                    <a:moveTo>
                      <a:pt x="26330" y="0"/>
                    </a:moveTo>
                    <a:cubicBezTo>
                      <a:pt x="26216" y="0"/>
                      <a:pt x="26030" y="114"/>
                      <a:pt x="25973" y="286"/>
                    </a:cubicBezTo>
                    <a:lnTo>
                      <a:pt x="17116" y="286"/>
                    </a:lnTo>
                    <a:lnTo>
                      <a:pt x="14863" y="2553"/>
                    </a:lnTo>
                    <a:lnTo>
                      <a:pt x="1" y="2553"/>
                    </a:lnTo>
                    <a:lnTo>
                      <a:pt x="1" y="2782"/>
                    </a:lnTo>
                    <a:lnTo>
                      <a:pt x="14920" y="2782"/>
                    </a:lnTo>
                    <a:lnTo>
                      <a:pt x="17245" y="528"/>
                    </a:lnTo>
                    <a:lnTo>
                      <a:pt x="25973" y="528"/>
                    </a:lnTo>
                    <a:cubicBezTo>
                      <a:pt x="26030" y="642"/>
                      <a:pt x="26216" y="770"/>
                      <a:pt x="26330" y="770"/>
                    </a:cubicBezTo>
                    <a:cubicBezTo>
                      <a:pt x="26572" y="770"/>
                      <a:pt x="26744" y="585"/>
                      <a:pt x="26744" y="414"/>
                    </a:cubicBezTo>
                    <a:cubicBezTo>
                      <a:pt x="26744" y="171"/>
                      <a:pt x="26572" y="0"/>
                      <a:pt x="2633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28"/>
              <p:cNvSpPr/>
              <p:nvPr/>
            </p:nvSpPr>
            <p:spPr>
              <a:xfrm rot="-5400000">
                <a:off x="1172533" y="3722921"/>
                <a:ext cx="1034240" cy="142150"/>
              </a:xfrm>
              <a:custGeom>
                <a:avLst/>
                <a:gdLst/>
                <a:ahLst/>
                <a:cxnLst/>
                <a:rect l="l" t="t" r="r" b="b"/>
                <a:pathLst>
                  <a:path w="23777" h="3268" extrusionOk="0">
                    <a:moveTo>
                      <a:pt x="23363" y="1"/>
                    </a:moveTo>
                    <a:cubicBezTo>
                      <a:pt x="23235" y="1"/>
                      <a:pt x="23064" y="58"/>
                      <a:pt x="23007" y="229"/>
                    </a:cubicBezTo>
                    <a:lnTo>
                      <a:pt x="16588" y="229"/>
                    </a:lnTo>
                    <a:lnTo>
                      <a:pt x="13793" y="3025"/>
                    </a:lnTo>
                    <a:lnTo>
                      <a:pt x="1" y="3025"/>
                    </a:lnTo>
                    <a:lnTo>
                      <a:pt x="1" y="3267"/>
                    </a:lnTo>
                    <a:lnTo>
                      <a:pt x="13850" y="3267"/>
                    </a:lnTo>
                    <a:lnTo>
                      <a:pt x="16703" y="472"/>
                    </a:lnTo>
                    <a:lnTo>
                      <a:pt x="23007" y="472"/>
                    </a:lnTo>
                    <a:cubicBezTo>
                      <a:pt x="23064" y="586"/>
                      <a:pt x="23235" y="714"/>
                      <a:pt x="23363" y="714"/>
                    </a:cubicBezTo>
                    <a:cubicBezTo>
                      <a:pt x="23591" y="714"/>
                      <a:pt x="23777" y="529"/>
                      <a:pt x="23777" y="357"/>
                    </a:cubicBezTo>
                    <a:cubicBezTo>
                      <a:pt x="23777" y="115"/>
                      <a:pt x="23591" y="1"/>
                      <a:pt x="2336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28"/>
              <p:cNvSpPr/>
              <p:nvPr/>
            </p:nvSpPr>
            <p:spPr>
              <a:xfrm rot="-5400000">
                <a:off x="1371361" y="4014833"/>
                <a:ext cx="455419" cy="137148"/>
              </a:xfrm>
              <a:custGeom>
                <a:avLst/>
                <a:gdLst/>
                <a:ahLst/>
                <a:cxnLst/>
                <a:rect l="l" t="t" r="r" b="b"/>
                <a:pathLst>
                  <a:path w="10470" h="3153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2382"/>
                    </a:lnTo>
                    <a:cubicBezTo>
                      <a:pt x="9814" y="2439"/>
                      <a:pt x="9685" y="2611"/>
                      <a:pt x="9685" y="2739"/>
                    </a:cubicBezTo>
                    <a:cubicBezTo>
                      <a:pt x="9685" y="2967"/>
                      <a:pt x="9871" y="3153"/>
                      <a:pt x="10042" y="3153"/>
                    </a:cubicBezTo>
                    <a:cubicBezTo>
                      <a:pt x="10284" y="3153"/>
                      <a:pt x="10470" y="2967"/>
                      <a:pt x="10470" y="2739"/>
                    </a:cubicBezTo>
                    <a:cubicBezTo>
                      <a:pt x="10470" y="2611"/>
                      <a:pt x="10341" y="2439"/>
                      <a:pt x="10170" y="2382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28"/>
              <p:cNvSpPr/>
              <p:nvPr/>
            </p:nvSpPr>
            <p:spPr>
              <a:xfrm rot="-5400000">
                <a:off x="1624774" y="4028143"/>
                <a:ext cx="498873" cy="67073"/>
              </a:xfrm>
              <a:custGeom>
                <a:avLst/>
                <a:gdLst/>
                <a:ahLst/>
                <a:cxnLst/>
                <a:rect l="l" t="t" r="r" b="b"/>
                <a:pathLst>
                  <a:path w="11469" h="1542" extrusionOk="0">
                    <a:moveTo>
                      <a:pt x="11112" y="1"/>
                    </a:moveTo>
                    <a:cubicBezTo>
                      <a:pt x="10940" y="1"/>
                      <a:pt x="10755" y="172"/>
                      <a:pt x="10755" y="358"/>
                    </a:cubicBezTo>
                    <a:cubicBezTo>
                      <a:pt x="10755" y="529"/>
                      <a:pt x="10883" y="714"/>
                      <a:pt x="10997" y="714"/>
                    </a:cubicBezTo>
                    <a:lnTo>
                      <a:pt x="10997" y="1313"/>
                    </a:lnTo>
                    <a:lnTo>
                      <a:pt x="1" y="1313"/>
                    </a:lnTo>
                    <a:lnTo>
                      <a:pt x="1" y="1541"/>
                    </a:lnTo>
                    <a:lnTo>
                      <a:pt x="11240" y="1541"/>
                    </a:lnTo>
                    <a:lnTo>
                      <a:pt x="11240" y="714"/>
                    </a:lnTo>
                    <a:cubicBezTo>
                      <a:pt x="11411" y="714"/>
                      <a:pt x="11468" y="529"/>
                      <a:pt x="11468" y="358"/>
                    </a:cubicBezTo>
                    <a:cubicBezTo>
                      <a:pt x="11468" y="172"/>
                      <a:pt x="11354" y="1"/>
                      <a:pt x="1111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28"/>
              <p:cNvSpPr/>
              <p:nvPr/>
            </p:nvSpPr>
            <p:spPr>
              <a:xfrm rot="-5400000">
                <a:off x="1622294" y="3989082"/>
                <a:ext cx="540413" cy="103655"/>
              </a:xfrm>
              <a:custGeom>
                <a:avLst/>
                <a:gdLst/>
                <a:ahLst/>
                <a:cxnLst/>
                <a:rect l="l" t="t" r="r" b="b"/>
                <a:pathLst>
                  <a:path w="12424" h="2383" extrusionOk="0">
                    <a:moveTo>
                      <a:pt x="12067" y="1"/>
                    </a:moveTo>
                    <a:cubicBezTo>
                      <a:pt x="11896" y="1"/>
                      <a:pt x="11711" y="172"/>
                      <a:pt x="11711" y="358"/>
                    </a:cubicBezTo>
                    <a:cubicBezTo>
                      <a:pt x="11711" y="529"/>
                      <a:pt x="11825" y="714"/>
                      <a:pt x="11953" y="714"/>
                    </a:cubicBezTo>
                    <a:lnTo>
                      <a:pt x="11953" y="2140"/>
                    </a:lnTo>
                    <a:lnTo>
                      <a:pt x="1" y="2140"/>
                    </a:lnTo>
                    <a:lnTo>
                      <a:pt x="1" y="2383"/>
                    </a:lnTo>
                    <a:lnTo>
                      <a:pt x="12181" y="2383"/>
                    </a:lnTo>
                    <a:lnTo>
                      <a:pt x="12181" y="714"/>
                    </a:lnTo>
                    <a:cubicBezTo>
                      <a:pt x="12367" y="714"/>
                      <a:pt x="12424" y="529"/>
                      <a:pt x="12424" y="358"/>
                    </a:cubicBezTo>
                    <a:cubicBezTo>
                      <a:pt x="12424" y="172"/>
                      <a:pt x="12310" y="1"/>
                      <a:pt x="1206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28"/>
              <p:cNvSpPr/>
              <p:nvPr/>
            </p:nvSpPr>
            <p:spPr>
              <a:xfrm rot="-5400000">
                <a:off x="1618271" y="3949043"/>
                <a:ext cx="584476" cy="139670"/>
              </a:xfrm>
              <a:custGeom>
                <a:avLst/>
                <a:gdLst/>
                <a:ahLst/>
                <a:cxnLst/>
                <a:rect l="l" t="t" r="r" b="b"/>
                <a:pathLst>
                  <a:path w="13437" h="3211" extrusionOk="0">
                    <a:moveTo>
                      <a:pt x="13080" y="1"/>
                    </a:moveTo>
                    <a:cubicBezTo>
                      <a:pt x="12837" y="1"/>
                      <a:pt x="12666" y="172"/>
                      <a:pt x="12666" y="358"/>
                    </a:cubicBezTo>
                    <a:cubicBezTo>
                      <a:pt x="12666" y="529"/>
                      <a:pt x="12780" y="714"/>
                      <a:pt x="12966" y="714"/>
                    </a:cubicBezTo>
                    <a:lnTo>
                      <a:pt x="12966" y="2968"/>
                    </a:lnTo>
                    <a:lnTo>
                      <a:pt x="1" y="2968"/>
                    </a:lnTo>
                    <a:lnTo>
                      <a:pt x="1" y="3210"/>
                    </a:lnTo>
                    <a:lnTo>
                      <a:pt x="13194" y="3210"/>
                    </a:lnTo>
                    <a:lnTo>
                      <a:pt x="13194" y="714"/>
                    </a:lnTo>
                    <a:cubicBezTo>
                      <a:pt x="13322" y="714"/>
                      <a:pt x="13436" y="529"/>
                      <a:pt x="13436" y="358"/>
                    </a:cubicBezTo>
                    <a:cubicBezTo>
                      <a:pt x="13436" y="172"/>
                      <a:pt x="13251" y="1"/>
                      <a:pt x="1308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28"/>
              <p:cNvSpPr/>
              <p:nvPr/>
            </p:nvSpPr>
            <p:spPr>
              <a:xfrm rot="-5400000">
                <a:off x="1336628" y="3980100"/>
                <a:ext cx="491391" cy="170641"/>
              </a:xfrm>
              <a:custGeom>
                <a:avLst/>
                <a:gdLst/>
                <a:ahLst/>
                <a:cxnLst/>
                <a:rect l="l" t="t" r="r" b="b"/>
                <a:pathLst>
                  <a:path w="11297" h="3923" extrusionOk="0">
                    <a:moveTo>
                      <a:pt x="1" y="0"/>
                    </a:moveTo>
                    <a:lnTo>
                      <a:pt x="1" y="229"/>
                    </a:lnTo>
                    <a:lnTo>
                      <a:pt x="10826" y="229"/>
                    </a:lnTo>
                    <a:lnTo>
                      <a:pt x="10826" y="3152"/>
                    </a:lnTo>
                    <a:cubicBezTo>
                      <a:pt x="10641" y="3209"/>
                      <a:pt x="10584" y="3381"/>
                      <a:pt x="10584" y="3509"/>
                    </a:cubicBezTo>
                    <a:cubicBezTo>
                      <a:pt x="10584" y="3737"/>
                      <a:pt x="10698" y="3923"/>
                      <a:pt x="10940" y="3923"/>
                    </a:cubicBezTo>
                    <a:cubicBezTo>
                      <a:pt x="11112" y="3923"/>
                      <a:pt x="11297" y="3737"/>
                      <a:pt x="11297" y="3509"/>
                    </a:cubicBezTo>
                    <a:cubicBezTo>
                      <a:pt x="11297" y="3381"/>
                      <a:pt x="11183" y="3209"/>
                      <a:pt x="11054" y="3152"/>
                    </a:cubicBezTo>
                    <a:lnTo>
                      <a:pt x="1105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28"/>
              <p:cNvSpPr/>
              <p:nvPr/>
            </p:nvSpPr>
            <p:spPr>
              <a:xfrm rot="-5400000">
                <a:off x="1071705" y="3588601"/>
                <a:ext cx="1315930" cy="129101"/>
              </a:xfrm>
              <a:custGeom>
                <a:avLst/>
                <a:gdLst/>
                <a:ahLst/>
                <a:cxnLst/>
                <a:rect l="l" t="t" r="r" b="b"/>
                <a:pathLst>
                  <a:path w="30253" h="2968" extrusionOk="0">
                    <a:moveTo>
                      <a:pt x="29839" y="1"/>
                    </a:moveTo>
                    <a:cubicBezTo>
                      <a:pt x="29725" y="1"/>
                      <a:pt x="29539" y="115"/>
                      <a:pt x="29482" y="229"/>
                    </a:cubicBezTo>
                    <a:lnTo>
                      <a:pt x="16760" y="229"/>
                    </a:lnTo>
                    <a:lnTo>
                      <a:pt x="14264" y="2725"/>
                    </a:lnTo>
                    <a:lnTo>
                      <a:pt x="1" y="2725"/>
                    </a:lnTo>
                    <a:lnTo>
                      <a:pt x="1" y="2967"/>
                    </a:lnTo>
                    <a:lnTo>
                      <a:pt x="14321" y="2967"/>
                    </a:lnTo>
                    <a:lnTo>
                      <a:pt x="16817" y="471"/>
                    </a:lnTo>
                    <a:lnTo>
                      <a:pt x="29482" y="471"/>
                    </a:lnTo>
                    <a:cubicBezTo>
                      <a:pt x="29539" y="642"/>
                      <a:pt x="29725" y="771"/>
                      <a:pt x="29839" y="771"/>
                    </a:cubicBezTo>
                    <a:cubicBezTo>
                      <a:pt x="30081" y="771"/>
                      <a:pt x="30252" y="585"/>
                      <a:pt x="30252" y="357"/>
                    </a:cubicBezTo>
                    <a:cubicBezTo>
                      <a:pt x="30252" y="172"/>
                      <a:pt x="30081" y="1"/>
                      <a:pt x="2983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28"/>
              <p:cNvSpPr/>
              <p:nvPr/>
            </p:nvSpPr>
            <p:spPr>
              <a:xfrm rot="-5400000">
                <a:off x="1008135" y="3602585"/>
                <a:ext cx="1253859" cy="163203"/>
              </a:xfrm>
              <a:custGeom>
                <a:avLst/>
                <a:gdLst/>
                <a:ahLst/>
                <a:cxnLst/>
                <a:rect l="l" t="t" r="r" b="b"/>
                <a:pathLst>
                  <a:path w="28826" h="3752" extrusionOk="0">
                    <a:moveTo>
                      <a:pt x="28469" y="0"/>
                    </a:moveTo>
                    <a:cubicBezTo>
                      <a:pt x="28298" y="0"/>
                      <a:pt x="28170" y="129"/>
                      <a:pt x="28113" y="300"/>
                    </a:cubicBezTo>
                    <a:lnTo>
                      <a:pt x="16588" y="300"/>
                    </a:lnTo>
                    <a:lnTo>
                      <a:pt x="13322" y="3509"/>
                    </a:lnTo>
                    <a:lnTo>
                      <a:pt x="1" y="3509"/>
                    </a:lnTo>
                    <a:lnTo>
                      <a:pt x="1" y="3751"/>
                    </a:lnTo>
                    <a:lnTo>
                      <a:pt x="13436" y="3751"/>
                    </a:lnTo>
                    <a:lnTo>
                      <a:pt x="16703" y="542"/>
                    </a:lnTo>
                    <a:lnTo>
                      <a:pt x="28113" y="542"/>
                    </a:lnTo>
                    <a:cubicBezTo>
                      <a:pt x="28170" y="656"/>
                      <a:pt x="28298" y="785"/>
                      <a:pt x="28469" y="785"/>
                    </a:cubicBezTo>
                    <a:cubicBezTo>
                      <a:pt x="28655" y="785"/>
                      <a:pt x="28826" y="599"/>
                      <a:pt x="28826" y="428"/>
                    </a:cubicBezTo>
                    <a:cubicBezTo>
                      <a:pt x="28826" y="186"/>
                      <a:pt x="28655" y="0"/>
                      <a:pt x="284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28"/>
              <p:cNvSpPr/>
              <p:nvPr/>
            </p:nvSpPr>
            <p:spPr>
              <a:xfrm rot="-5400000">
                <a:off x="911354" y="3681359"/>
                <a:ext cx="1109317" cy="150197"/>
              </a:xfrm>
              <a:custGeom>
                <a:avLst/>
                <a:gdLst/>
                <a:ahLst/>
                <a:cxnLst/>
                <a:rect l="l" t="t" r="r" b="b"/>
                <a:pathLst>
                  <a:path w="25503" h="3453" extrusionOk="0">
                    <a:moveTo>
                      <a:pt x="25146" y="0"/>
                    </a:moveTo>
                    <a:cubicBezTo>
                      <a:pt x="24961" y="0"/>
                      <a:pt x="24847" y="57"/>
                      <a:pt x="24790" y="172"/>
                    </a:cubicBezTo>
                    <a:lnTo>
                      <a:pt x="16175" y="172"/>
                    </a:lnTo>
                    <a:lnTo>
                      <a:pt x="13493" y="2853"/>
                    </a:lnTo>
                    <a:lnTo>
                      <a:pt x="13493" y="243"/>
                    </a:lnTo>
                    <a:lnTo>
                      <a:pt x="1" y="243"/>
                    </a:lnTo>
                    <a:lnTo>
                      <a:pt x="1" y="471"/>
                    </a:lnTo>
                    <a:lnTo>
                      <a:pt x="13251" y="471"/>
                    </a:lnTo>
                    <a:lnTo>
                      <a:pt x="13251" y="3452"/>
                    </a:lnTo>
                    <a:lnTo>
                      <a:pt x="16289" y="414"/>
                    </a:lnTo>
                    <a:lnTo>
                      <a:pt x="24790" y="414"/>
                    </a:lnTo>
                    <a:cubicBezTo>
                      <a:pt x="24847" y="599"/>
                      <a:pt x="24961" y="714"/>
                      <a:pt x="25146" y="714"/>
                    </a:cubicBezTo>
                    <a:cubicBezTo>
                      <a:pt x="25374" y="714"/>
                      <a:pt x="25503" y="528"/>
                      <a:pt x="25503" y="357"/>
                    </a:cubicBezTo>
                    <a:cubicBezTo>
                      <a:pt x="25503" y="114"/>
                      <a:pt x="25374" y="0"/>
                      <a:pt x="2514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28"/>
              <p:cNvSpPr/>
              <p:nvPr/>
            </p:nvSpPr>
            <p:spPr>
              <a:xfrm rot="-5400000">
                <a:off x="862332" y="3518809"/>
                <a:ext cx="1398445" cy="186169"/>
              </a:xfrm>
              <a:custGeom>
                <a:avLst/>
                <a:gdLst/>
                <a:ahLst/>
                <a:cxnLst/>
                <a:rect l="l" t="t" r="r" b="b"/>
                <a:pathLst>
                  <a:path w="32150" h="4280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1539" y="243"/>
                    </a:lnTo>
                    <a:lnTo>
                      <a:pt x="11539" y="4279"/>
                    </a:lnTo>
                    <a:lnTo>
                      <a:pt x="13137" y="4279"/>
                    </a:lnTo>
                    <a:lnTo>
                      <a:pt x="16460" y="956"/>
                    </a:lnTo>
                    <a:lnTo>
                      <a:pt x="31436" y="956"/>
                    </a:lnTo>
                    <a:cubicBezTo>
                      <a:pt x="31507" y="1070"/>
                      <a:pt x="31621" y="1127"/>
                      <a:pt x="31793" y="1127"/>
                    </a:cubicBezTo>
                    <a:cubicBezTo>
                      <a:pt x="31978" y="1127"/>
                      <a:pt x="32149" y="1013"/>
                      <a:pt x="32149" y="770"/>
                    </a:cubicBezTo>
                    <a:cubicBezTo>
                      <a:pt x="32149" y="599"/>
                      <a:pt x="31978" y="414"/>
                      <a:pt x="31793" y="414"/>
                    </a:cubicBezTo>
                    <a:cubicBezTo>
                      <a:pt x="31621" y="414"/>
                      <a:pt x="31436" y="528"/>
                      <a:pt x="31436" y="713"/>
                    </a:cubicBezTo>
                    <a:lnTo>
                      <a:pt x="16403" y="713"/>
                    </a:lnTo>
                    <a:lnTo>
                      <a:pt x="13023" y="4037"/>
                    </a:lnTo>
                    <a:lnTo>
                      <a:pt x="11768" y="4037"/>
                    </a:lnTo>
                    <a:lnTo>
                      <a:pt x="117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28"/>
              <p:cNvSpPr/>
              <p:nvPr/>
            </p:nvSpPr>
            <p:spPr>
              <a:xfrm rot="-5400000">
                <a:off x="868857" y="3571876"/>
                <a:ext cx="1302881" cy="175599"/>
              </a:xfrm>
              <a:custGeom>
                <a:avLst/>
                <a:gdLst/>
                <a:ahLst/>
                <a:cxnLst/>
                <a:rect l="l" t="t" r="r" b="b"/>
                <a:pathLst>
                  <a:path w="29953" h="4037" extrusionOk="0">
                    <a:moveTo>
                      <a:pt x="1" y="0"/>
                    </a:moveTo>
                    <a:lnTo>
                      <a:pt x="1" y="228"/>
                    </a:lnTo>
                    <a:lnTo>
                      <a:pt x="12310" y="228"/>
                    </a:lnTo>
                    <a:lnTo>
                      <a:pt x="12310" y="4036"/>
                    </a:lnTo>
                    <a:lnTo>
                      <a:pt x="13137" y="4036"/>
                    </a:lnTo>
                    <a:lnTo>
                      <a:pt x="16403" y="770"/>
                    </a:lnTo>
                    <a:lnTo>
                      <a:pt x="29183" y="770"/>
                    </a:lnTo>
                    <a:cubicBezTo>
                      <a:pt x="29240" y="941"/>
                      <a:pt x="29425" y="1070"/>
                      <a:pt x="29539" y="1070"/>
                    </a:cubicBezTo>
                    <a:cubicBezTo>
                      <a:pt x="29782" y="1070"/>
                      <a:pt x="29953" y="884"/>
                      <a:pt x="29953" y="642"/>
                    </a:cubicBezTo>
                    <a:cubicBezTo>
                      <a:pt x="29953" y="471"/>
                      <a:pt x="29782" y="285"/>
                      <a:pt x="29539" y="285"/>
                    </a:cubicBezTo>
                    <a:cubicBezTo>
                      <a:pt x="29425" y="285"/>
                      <a:pt x="29240" y="414"/>
                      <a:pt x="29183" y="528"/>
                    </a:cubicBezTo>
                    <a:lnTo>
                      <a:pt x="16289" y="528"/>
                    </a:lnTo>
                    <a:lnTo>
                      <a:pt x="13023" y="3794"/>
                    </a:lnTo>
                    <a:lnTo>
                      <a:pt x="12538" y="3794"/>
                    </a:lnTo>
                    <a:lnTo>
                      <a:pt x="1253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2" name="Google Shape;692;p28"/>
            <p:cNvGrpSpPr/>
            <p:nvPr/>
          </p:nvGrpSpPr>
          <p:grpSpPr>
            <a:xfrm rot="5400000">
              <a:off x="877357" y="-121214"/>
              <a:ext cx="563316" cy="2318030"/>
              <a:chOff x="426802" y="2674436"/>
              <a:chExt cx="397738" cy="1636680"/>
            </a:xfrm>
          </p:grpSpPr>
          <p:sp>
            <p:nvSpPr>
              <p:cNvPr id="693" name="Google Shape;693;p28"/>
              <p:cNvSpPr/>
              <p:nvPr/>
            </p:nvSpPr>
            <p:spPr>
              <a:xfrm rot="-5400000">
                <a:off x="-81621" y="3482511"/>
                <a:ext cx="1556645" cy="100566"/>
              </a:xfrm>
              <a:custGeom>
                <a:avLst/>
                <a:gdLst/>
                <a:ahLst/>
                <a:cxnLst/>
                <a:rect l="l" t="t" r="r" b="b"/>
                <a:pathLst>
                  <a:path w="35787" h="2312" extrusionOk="0">
                    <a:moveTo>
                      <a:pt x="17658" y="1"/>
                    </a:moveTo>
                    <a:lnTo>
                      <a:pt x="15576" y="2083"/>
                    </a:lnTo>
                    <a:lnTo>
                      <a:pt x="1" y="2083"/>
                    </a:lnTo>
                    <a:lnTo>
                      <a:pt x="1" y="2312"/>
                    </a:lnTo>
                    <a:lnTo>
                      <a:pt x="15633" y="2312"/>
                    </a:lnTo>
                    <a:lnTo>
                      <a:pt x="17772" y="243"/>
                    </a:lnTo>
                    <a:lnTo>
                      <a:pt x="23363" y="243"/>
                    </a:lnTo>
                    <a:lnTo>
                      <a:pt x="24904" y="1784"/>
                    </a:lnTo>
                    <a:lnTo>
                      <a:pt x="35073" y="1784"/>
                    </a:lnTo>
                    <a:cubicBezTo>
                      <a:pt x="35130" y="1898"/>
                      <a:pt x="35244" y="2026"/>
                      <a:pt x="35430" y="2026"/>
                    </a:cubicBezTo>
                    <a:cubicBezTo>
                      <a:pt x="35601" y="2026"/>
                      <a:pt x="35786" y="1841"/>
                      <a:pt x="35786" y="1670"/>
                    </a:cubicBezTo>
                    <a:cubicBezTo>
                      <a:pt x="35786" y="1427"/>
                      <a:pt x="35601" y="1242"/>
                      <a:pt x="35430" y="1242"/>
                    </a:cubicBezTo>
                    <a:cubicBezTo>
                      <a:pt x="35244" y="1242"/>
                      <a:pt x="35130" y="1370"/>
                      <a:pt x="35073" y="1541"/>
                    </a:cubicBezTo>
                    <a:lnTo>
                      <a:pt x="25018" y="1541"/>
                    </a:lnTo>
                    <a:lnTo>
                      <a:pt x="2342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28"/>
              <p:cNvSpPr/>
              <p:nvPr/>
            </p:nvSpPr>
            <p:spPr>
              <a:xfrm rot="-5400000">
                <a:off x="-285730" y="3386968"/>
                <a:ext cx="1636680" cy="211615"/>
              </a:xfrm>
              <a:custGeom>
                <a:avLst/>
                <a:gdLst/>
                <a:ahLst/>
                <a:cxnLst/>
                <a:rect l="l" t="t" r="r" b="b"/>
                <a:pathLst>
                  <a:path w="37627" h="4865" extrusionOk="0">
                    <a:moveTo>
                      <a:pt x="13137" y="1"/>
                    </a:moveTo>
                    <a:lnTo>
                      <a:pt x="13137" y="4636"/>
                    </a:lnTo>
                    <a:lnTo>
                      <a:pt x="12181" y="4636"/>
                    </a:lnTo>
                    <a:lnTo>
                      <a:pt x="12181" y="771"/>
                    </a:lnTo>
                    <a:lnTo>
                      <a:pt x="1" y="771"/>
                    </a:lnTo>
                    <a:lnTo>
                      <a:pt x="1" y="1014"/>
                    </a:lnTo>
                    <a:lnTo>
                      <a:pt x="11953" y="1014"/>
                    </a:lnTo>
                    <a:lnTo>
                      <a:pt x="11953" y="4865"/>
                    </a:lnTo>
                    <a:lnTo>
                      <a:pt x="13379" y="4865"/>
                    </a:lnTo>
                    <a:lnTo>
                      <a:pt x="13379" y="229"/>
                    </a:lnTo>
                    <a:lnTo>
                      <a:pt x="20454" y="229"/>
                    </a:lnTo>
                    <a:lnTo>
                      <a:pt x="22237" y="2083"/>
                    </a:lnTo>
                    <a:lnTo>
                      <a:pt x="36856" y="2083"/>
                    </a:lnTo>
                    <a:cubicBezTo>
                      <a:pt x="36913" y="2197"/>
                      <a:pt x="37084" y="2311"/>
                      <a:pt x="37213" y="2311"/>
                    </a:cubicBezTo>
                    <a:cubicBezTo>
                      <a:pt x="37441" y="2311"/>
                      <a:pt x="37626" y="2140"/>
                      <a:pt x="37626" y="1955"/>
                    </a:cubicBezTo>
                    <a:cubicBezTo>
                      <a:pt x="37626" y="1727"/>
                      <a:pt x="37441" y="1541"/>
                      <a:pt x="37213" y="1541"/>
                    </a:cubicBezTo>
                    <a:cubicBezTo>
                      <a:pt x="37084" y="1541"/>
                      <a:pt x="36913" y="1655"/>
                      <a:pt x="36856" y="1841"/>
                    </a:cubicBezTo>
                    <a:lnTo>
                      <a:pt x="22351" y="1841"/>
                    </a:lnTo>
                    <a:lnTo>
                      <a:pt x="2051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28"/>
              <p:cNvSpPr/>
              <p:nvPr/>
            </p:nvSpPr>
            <p:spPr>
              <a:xfrm rot="-5400000">
                <a:off x="416274" y="4013898"/>
                <a:ext cx="447372" cy="147065"/>
              </a:xfrm>
              <a:custGeom>
                <a:avLst/>
                <a:gdLst/>
                <a:ahLst/>
                <a:cxnLst/>
                <a:rect l="l" t="t" r="r" b="b"/>
                <a:pathLst>
                  <a:path w="10285" h="3381" extrusionOk="0">
                    <a:moveTo>
                      <a:pt x="1" y="0"/>
                    </a:moveTo>
                    <a:lnTo>
                      <a:pt x="1" y="228"/>
                    </a:lnTo>
                    <a:lnTo>
                      <a:pt x="9757" y="228"/>
                    </a:lnTo>
                    <a:lnTo>
                      <a:pt x="9757" y="2667"/>
                    </a:lnTo>
                    <a:cubicBezTo>
                      <a:pt x="9628" y="2667"/>
                      <a:pt x="9514" y="2853"/>
                      <a:pt x="9514" y="3024"/>
                    </a:cubicBezTo>
                    <a:cubicBezTo>
                      <a:pt x="9514" y="3209"/>
                      <a:pt x="9685" y="3380"/>
                      <a:pt x="9871" y="3380"/>
                    </a:cubicBezTo>
                    <a:cubicBezTo>
                      <a:pt x="10113" y="3380"/>
                      <a:pt x="10284" y="3209"/>
                      <a:pt x="10284" y="3024"/>
                    </a:cubicBezTo>
                    <a:cubicBezTo>
                      <a:pt x="10284" y="2853"/>
                      <a:pt x="10170" y="2667"/>
                      <a:pt x="9985" y="2667"/>
                    </a:cubicBezTo>
                    <a:lnTo>
                      <a:pt x="998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28"/>
              <p:cNvSpPr/>
              <p:nvPr/>
            </p:nvSpPr>
            <p:spPr>
              <a:xfrm rot="-5400000">
                <a:off x="32255" y="3518831"/>
                <a:ext cx="1497053" cy="87517"/>
              </a:xfrm>
              <a:custGeom>
                <a:avLst/>
                <a:gdLst/>
                <a:ahLst/>
                <a:cxnLst/>
                <a:rect l="l" t="t" r="r" b="b"/>
                <a:pathLst>
                  <a:path w="34417" h="2012" extrusionOk="0">
                    <a:moveTo>
                      <a:pt x="18243" y="0"/>
                    </a:moveTo>
                    <a:lnTo>
                      <a:pt x="16588" y="1655"/>
                    </a:lnTo>
                    <a:lnTo>
                      <a:pt x="1" y="1655"/>
                    </a:lnTo>
                    <a:lnTo>
                      <a:pt x="1" y="1897"/>
                    </a:lnTo>
                    <a:lnTo>
                      <a:pt x="16645" y="1897"/>
                    </a:lnTo>
                    <a:lnTo>
                      <a:pt x="18314" y="229"/>
                    </a:lnTo>
                    <a:lnTo>
                      <a:pt x="22522" y="229"/>
                    </a:lnTo>
                    <a:lnTo>
                      <a:pt x="24076" y="1783"/>
                    </a:lnTo>
                    <a:lnTo>
                      <a:pt x="33647" y="1783"/>
                    </a:lnTo>
                    <a:cubicBezTo>
                      <a:pt x="33704" y="1954"/>
                      <a:pt x="33875" y="2011"/>
                      <a:pt x="34003" y="2011"/>
                    </a:cubicBezTo>
                    <a:cubicBezTo>
                      <a:pt x="34232" y="2011"/>
                      <a:pt x="34417" y="1840"/>
                      <a:pt x="34417" y="1655"/>
                    </a:cubicBezTo>
                    <a:cubicBezTo>
                      <a:pt x="34417" y="1427"/>
                      <a:pt x="34232" y="1298"/>
                      <a:pt x="34003" y="1298"/>
                    </a:cubicBezTo>
                    <a:cubicBezTo>
                      <a:pt x="33875" y="1298"/>
                      <a:pt x="33704" y="1370"/>
                      <a:pt x="33647" y="1541"/>
                    </a:cubicBezTo>
                    <a:lnTo>
                      <a:pt x="24191" y="1541"/>
                    </a:lnTo>
                    <a:lnTo>
                      <a:pt x="2265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28"/>
              <p:cNvSpPr/>
              <p:nvPr/>
            </p:nvSpPr>
            <p:spPr>
              <a:xfrm rot="-5400000">
                <a:off x="48067" y="3573094"/>
                <a:ext cx="1377957" cy="98087"/>
              </a:xfrm>
              <a:custGeom>
                <a:avLst/>
                <a:gdLst/>
                <a:ahLst/>
                <a:cxnLst/>
                <a:rect l="l" t="t" r="r" b="b"/>
                <a:pathLst>
                  <a:path w="31679" h="2255" extrusionOk="0">
                    <a:moveTo>
                      <a:pt x="18186" y="1"/>
                    </a:moveTo>
                    <a:lnTo>
                      <a:pt x="16232" y="1955"/>
                    </a:lnTo>
                    <a:lnTo>
                      <a:pt x="1" y="1955"/>
                    </a:lnTo>
                    <a:lnTo>
                      <a:pt x="1" y="2197"/>
                    </a:lnTo>
                    <a:lnTo>
                      <a:pt x="16346" y="2197"/>
                    </a:lnTo>
                    <a:lnTo>
                      <a:pt x="18314" y="229"/>
                    </a:lnTo>
                    <a:lnTo>
                      <a:pt x="22950" y="229"/>
                    </a:lnTo>
                    <a:lnTo>
                      <a:pt x="24661" y="1955"/>
                    </a:lnTo>
                    <a:lnTo>
                      <a:pt x="30908" y="1955"/>
                    </a:lnTo>
                    <a:cubicBezTo>
                      <a:pt x="30965" y="2140"/>
                      <a:pt x="31151" y="2254"/>
                      <a:pt x="31265" y="2254"/>
                    </a:cubicBezTo>
                    <a:cubicBezTo>
                      <a:pt x="31507" y="2254"/>
                      <a:pt x="31679" y="2069"/>
                      <a:pt x="31679" y="1840"/>
                    </a:cubicBezTo>
                    <a:cubicBezTo>
                      <a:pt x="31679" y="1655"/>
                      <a:pt x="31507" y="1484"/>
                      <a:pt x="31265" y="1484"/>
                    </a:cubicBezTo>
                    <a:cubicBezTo>
                      <a:pt x="31151" y="1484"/>
                      <a:pt x="30965" y="1598"/>
                      <a:pt x="30908" y="1712"/>
                    </a:cubicBezTo>
                    <a:lnTo>
                      <a:pt x="24733" y="1712"/>
                    </a:lnTo>
                    <a:lnTo>
                      <a:pt x="2300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28"/>
              <p:cNvSpPr/>
              <p:nvPr/>
            </p:nvSpPr>
            <p:spPr>
              <a:xfrm rot="-5400000">
                <a:off x="-80031" y="3527509"/>
                <a:ext cx="1354991" cy="212224"/>
              </a:xfrm>
              <a:custGeom>
                <a:avLst/>
                <a:gdLst/>
                <a:ahLst/>
                <a:cxnLst/>
                <a:rect l="l" t="t" r="r" b="b"/>
                <a:pathLst>
                  <a:path w="31151" h="4879" extrusionOk="0">
                    <a:moveTo>
                      <a:pt x="14749" y="0"/>
                    </a:moveTo>
                    <a:lnTo>
                      <a:pt x="14749" y="4636"/>
                    </a:lnTo>
                    <a:lnTo>
                      <a:pt x="10755" y="4636"/>
                    </a:lnTo>
                    <a:lnTo>
                      <a:pt x="10755" y="956"/>
                    </a:lnTo>
                    <a:lnTo>
                      <a:pt x="1" y="956"/>
                    </a:lnTo>
                    <a:lnTo>
                      <a:pt x="1" y="1184"/>
                    </a:lnTo>
                    <a:lnTo>
                      <a:pt x="10527" y="1184"/>
                    </a:lnTo>
                    <a:lnTo>
                      <a:pt x="10527" y="4878"/>
                    </a:lnTo>
                    <a:lnTo>
                      <a:pt x="14977" y="4878"/>
                    </a:lnTo>
                    <a:lnTo>
                      <a:pt x="14977" y="243"/>
                    </a:lnTo>
                    <a:lnTo>
                      <a:pt x="18842" y="243"/>
                    </a:lnTo>
                    <a:lnTo>
                      <a:pt x="21281" y="2739"/>
                    </a:lnTo>
                    <a:lnTo>
                      <a:pt x="30366" y="2739"/>
                    </a:lnTo>
                    <a:cubicBezTo>
                      <a:pt x="30438" y="2853"/>
                      <a:pt x="30609" y="2967"/>
                      <a:pt x="30723" y="2967"/>
                    </a:cubicBezTo>
                    <a:cubicBezTo>
                      <a:pt x="30965" y="2967"/>
                      <a:pt x="31151" y="2796"/>
                      <a:pt x="31151" y="2610"/>
                    </a:cubicBezTo>
                    <a:cubicBezTo>
                      <a:pt x="31151" y="2382"/>
                      <a:pt x="30965" y="2197"/>
                      <a:pt x="30723" y="2197"/>
                    </a:cubicBezTo>
                    <a:cubicBezTo>
                      <a:pt x="30609" y="2197"/>
                      <a:pt x="30438" y="2311"/>
                      <a:pt x="30366" y="2496"/>
                    </a:cubicBezTo>
                    <a:lnTo>
                      <a:pt x="21395" y="2496"/>
                    </a:lnTo>
                    <a:lnTo>
                      <a:pt x="1889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28"/>
              <p:cNvSpPr/>
              <p:nvPr/>
            </p:nvSpPr>
            <p:spPr>
              <a:xfrm rot="-5400000">
                <a:off x="-149844" y="3491841"/>
                <a:ext cx="1429458" cy="209092"/>
              </a:xfrm>
              <a:custGeom>
                <a:avLst/>
                <a:gdLst/>
                <a:ahLst/>
                <a:cxnLst/>
                <a:rect l="l" t="t" r="r" b="b"/>
                <a:pathLst>
                  <a:path w="32863" h="4807" extrusionOk="0">
                    <a:moveTo>
                      <a:pt x="13850" y="0"/>
                    </a:moveTo>
                    <a:lnTo>
                      <a:pt x="13850" y="4578"/>
                    </a:lnTo>
                    <a:lnTo>
                      <a:pt x="11411" y="4578"/>
                    </a:lnTo>
                    <a:lnTo>
                      <a:pt x="11411" y="884"/>
                    </a:lnTo>
                    <a:lnTo>
                      <a:pt x="1" y="884"/>
                    </a:lnTo>
                    <a:lnTo>
                      <a:pt x="1" y="1127"/>
                    </a:lnTo>
                    <a:lnTo>
                      <a:pt x="11183" y="1127"/>
                    </a:lnTo>
                    <a:lnTo>
                      <a:pt x="11183" y="4807"/>
                    </a:lnTo>
                    <a:lnTo>
                      <a:pt x="14092" y="4807"/>
                    </a:lnTo>
                    <a:lnTo>
                      <a:pt x="14092" y="243"/>
                    </a:lnTo>
                    <a:lnTo>
                      <a:pt x="19498" y="243"/>
                    </a:lnTo>
                    <a:lnTo>
                      <a:pt x="21637" y="2439"/>
                    </a:lnTo>
                    <a:lnTo>
                      <a:pt x="32149" y="2439"/>
                    </a:lnTo>
                    <a:cubicBezTo>
                      <a:pt x="32221" y="2553"/>
                      <a:pt x="32335" y="2667"/>
                      <a:pt x="32506" y="2667"/>
                    </a:cubicBezTo>
                    <a:cubicBezTo>
                      <a:pt x="32691" y="2667"/>
                      <a:pt x="32862" y="2496"/>
                      <a:pt x="32862" y="2311"/>
                    </a:cubicBezTo>
                    <a:cubicBezTo>
                      <a:pt x="32862" y="2082"/>
                      <a:pt x="32691" y="1954"/>
                      <a:pt x="32506" y="1954"/>
                    </a:cubicBezTo>
                    <a:cubicBezTo>
                      <a:pt x="32335" y="1954"/>
                      <a:pt x="32221" y="2025"/>
                      <a:pt x="32149" y="2197"/>
                    </a:cubicBezTo>
                    <a:lnTo>
                      <a:pt x="21752" y="2197"/>
                    </a:lnTo>
                    <a:lnTo>
                      <a:pt x="1955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0" name="Google Shape;700;p28"/>
            <p:cNvGrpSpPr/>
            <p:nvPr/>
          </p:nvGrpSpPr>
          <p:grpSpPr>
            <a:xfrm rot="5400000">
              <a:off x="1063656" y="-968280"/>
              <a:ext cx="190730" cy="2310083"/>
              <a:chOff x="9" y="2835115"/>
              <a:chExt cx="134668" cy="1631069"/>
            </a:xfrm>
          </p:grpSpPr>
          <p:sp>
            <p:nvSpPr>
              <p:cNvPr id="701" name="Google Shape;701;p28"/>
              <p:cNvSpPr/>
              <p:nvPr/>
            </p:nvSpPr>
            <p:spPr>
              <a:xfrm rot="-5400000">
                <a:off x="-655129" y="3676378"/>
                <a:ext cx="1497053" cy="82558"/>
              </a:xfrm>
              <a:custGeom>
                <a:avLst/>
                <a:gdLst/>
                <a:ahLst/>
                <a:cxnLst/>
                <a:rect l="l" t="t" r="r" b="b"/>
                <a:pathLst>
                  <a:path w="34417" h="1898" extrusionOk="0">
                    <a:moveTo>
                      <a:pt x="34060" y="0"/>
                    </a:moveTo>
                    <a:cubicBezTo>
                      <a:pt x="33874" y="0"/>
                      <a:pt x="33760" y="57"/>
                      <a:pt x="33703" y="228"/>
                    </a:cubicBezTo>
                    <a:lnTo>
                      <a:pt x="21694" y="228"/>
                    </a:lnTo>
                    <a:lnTo>
                      <a:pt x="20268" y="1655"/>
                    </a:lnTo>
                    <a:lnTo>
                      <a:pt x="0" y="1655"/>
                    </a:lnTo>
                    <a:lnTo>
                      <a:pt x="0" y="1897"/>
                    </a:lnTo>
                    <a:lnTo>
                      <a:pt x="20382" y="1897"/>
                    </a:lnTo>
                    <a:lnTo>
                      <a:pt x="21751" y="471"/>
                    </a:lnTo>
                    <a:lnTo>
                      <a:pt x="33703" y="471"/>
                    </a:lnTo>
                    <a:cubicBezTo>
                      <a:pt x="33760" y="642"/>
                      <a:pt x="33874" y="713"/>
                      <a:pt x="34060" y="713"/>
                    </a:cubicBezTo>
                    <a:cubicBezTo>
                      <a:pt x="34288" y="713"/>
                      <a:pt x="34416" y="585"/>
                      <a:pt x="34416" y="357"/>
                    </a:cubicBezTo>
                    <a:cubicBezTo>
                      <a:pt x="34416" y="114"/>
                      <a:pt x="34288" y="0"/>
                      <a:pt x="340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28"/>
              <p:cNvSpPr/>
              <p:nvPr/>
            </p:nvSpPr>
            <p:spPr>
              <a:xfrm rot="-5400000">
                <a:off x="-420003" y="3973575"/>
                <a:ext cx="912621" cy="72597"/>
              </a:xfrm>
              <a:custGeom>
                <a:avLst/>
                <a:gdLst/>
                <a:ahLst/>
                <a:cxnLst/>
                <a:rect l="l" t="t" r="r" b="b"/>
                <a:pathLst>
                  <a:path w="20981" h="1669" extrusionOk="0">
                    <a:moveTo>
                      <a:pt x="20567" y="0"/>
                    </a:moveTo>
                    <a:cubicBezTo>
                      <a:pt x="20382" y="0"/>
                      <a:pt x="20210" y="185"/>
                      <a:pt x="20210" y="357"/>
                    </a:cubicBezTo>
                    <a:cubicBezTo>
                      <a:pt x="20210" y="414"/>
                      <a:pt x="20210" y="485"/>
                      <a:pt x="20268" y="542"/>
                    </a:cubicBezTo>
                    <a:lnTo>
                      <a:pt x="19383" y="1426"/>
                    </a:lnTo>
                    <a:lnTo>
                      <a:pt x="0" y="1426"/>
                    </a:lnTo>
                    <a:lnTo>
                      <a:pt x="0" y="1669"/>
                    </a:lnTo>
                    <a:lnTo>
                      <a:pt x="19440" y="1669"/>
                    </a:lnTo>
                    <a:lnTo>
                      <a:pt x="20382" y="713"/>
                    </a:lnTo>
                    <a:lnTo>
                      <a:pt x="20567" y="713"/>
                    </a:lnTo>
                    <a:cubicBezTo>
                      <a:pt x="20810" y="713"/>
                      <a:pt x="20981" y="599"/>
                      <a:pt x="20981" y="357"/>
                    </a:cubicBezTo>
                    <a:cubicBezTo>
                      <a:pt x="20981" y="185"/>
                      <a:pt x="20810" y="0"/>
                      <a:pt x="2056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28"/>
              <p:cNvSpPr/>
              <p:nvPr/>
            </p:nvSpPr>
            <p:spPr>
              <a:xfrm rot="-5400000">
                <a:off x="-388076" y="4029078"/>
                <a:ext cx="843156" cy="31057"/>
              </a:xfrm>
              <a:custGeom>
                <a:avLst/>
                <a:gdLst/>
                <a:ahLst/>
                <a:cxnLst/>
                <a:rect l="l" t="t" r="r" b="b"/>
                <a:pathLst>
                  <a:path w="19384" h="714" extrusionOk="0">
                    <a:moveTo>
                      <a:pt x="19027" y="1"/>
                    </a:moveTo>
                    <a:cubicBezTo>
                      <a:pt x="18841" y="1"/>
                      <a:pt x="18727" y="72"/>
                      <a:pt x="18670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18670" y="486"/>
                    </a:lnTo>
                    <a:cubicBezTo>
                      <a:pt x="18727" y="657"/>
                      <a:pt x="18841" y="714"/>
                      <a:pt x="19027" y="714"/>
                    </a:cubicBezTo>
                    <a:cubicBezTo>
                      <a:pt x="19198" y="714"/>
                      <a:pt x="19383" y="600"/>
                      <a:pt x="19383" y="357"/>
                    </a:cubicBezTo>
                    <a:cubicBezTo>
                      <a:pt x="19383" y="129"/>
                      <a:pt x="19198" y="1"/>
                      <a:pt x="1902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28"/>
              <p:cNvSpPr/>
              <p:nvPr/>
            </p:nvSpPr>
            <p:spPr>
              <a:xfrm rot="-5400000">
                <a:off x="-758457" y="3604107"/>
                <a:ext cx="1631069" cy="93085"/>
              </a:xfrm>
              <a:custGeom>
                <a:avLst/>
                <a:gdLst/>
                <a:ahLst/>
                <a:cxnLst/>
                <a:rect l="l" t="t" r="r" b="b"/>
                <a:pathLst>
                  <a:path w="37498" h="2140" extrusionOk="0">
                    <a:moveTo>
                      <a:pt x="37140" y="1"/>
                    </a:moveTo>
                    <a:cubicBezTo>
                      <a:pt x="36969" y="1"/>
                      <a:pt x="36855" y="115"/>
                      <a:pt x="36784" y="243"/>
                    </a:cubicBezTo>
                    <a:lnTo>
                      <a:pt x="21523" y="243"/>
                    </a:lnTo>
                    <a:lnTo>
                      <a:pt x="19911" y="1897"/>
                    </a:lnTo>
                    <a:lnTo>
                      <a:pt x="0" y="1897"/>
                    </a:lnTo>
                    <a:lnTo>
                      <a:pt x="0" y="2140"/>
                    </a:lnTo>
                    <a:lnTo>
                      <a:pt x="20025" y="2140"/>
                    </a:lnTo>
                    <a:lnTo>
                      <a:pt x="21637" y="471"/>
                    </a:lnTo>
                    <a:lnTo>
                      <a:pt x="36784" y="471"/>
                    </a:lnTo>
                    <a:cubicBezTo>
                      <a:pt x="36855" y="657"/>
                      <a:pt x="36969" y="771"/>
                      <a:pt x="37140" y="771"/>
                    </a:cubicBezTo>
                    <a:cubicBezTo>
                      <a:pt x="37326" y="771"/>
                      <a:pt x="37497" y="600"/>
                      <a:pt x="37497" y="357"/>
                    </a:cubicBezTo>
                    <a:cubicBezTo>
                      <a:pt x="37497" y="172"/>
                      <a:pt x="37326" y="1"/>
                      <a:pt x="3714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5" name="Google Shape;705;p28"/>
            <p:cNvGrpSpPr/>
            <p:nvPr/>
          </p:nvGrpSpPr>
          <p:grpSpPr>
            <a:xfrm rot="5400000">
              <a:off x="642764" y="3490207"/>
              <a:ext cx="919147" cy="2204676"/>
              <a:chOff x="3117442" y="2754471"/>
              <a:chExt cx="648978" cy="1556645"/>
            </a:xfrm>
          </p:grpSpPr>
          <p:sp>
            <p:nvSpPr>
              <p:cNvPr id="706" name="Google Shape;706;p28"/>
              <p:cNvSpPr/>
              <p:nvPr/>
            </p:nvSpPr>
            <p:spPr>
              <a:xfrm rot="-5400000">
                <a:off x="2522788" y="3592320"/>
                <a:ext cx="1313451" cy="124142"/>
              </a:xfrm>
              <a:custGeom>
                <a:avLst/>
                <a:gdLst/>
                <a:ahLst/>
                <a:cxnLst/>
                <a:rect l="l" t="t" r="r" b="b"/>
                <a:pathLst>
                  <a:path w="30196" h="2854" extrusionOk="0">
                    <a:moveTo>
                      <a:pt x="15276" y="1"/>
                    </a:moveTo>
                    <a:lnTo>
                      <a:pt x="12666" y="2625"/>
                    </a:lnTo>
                    <a:lnTo>
                      <a:pt x="1" y="2625"/>
                    </a:lnTo>
                    <a:lnTo>
                      <a:pt x="1" y="2854"/>
                    </a:lnTo>
                    <a:lnTo>
                      <a:pt x="12780" y="2854"/>
                    </a:lnTo>
                    <a:lnTo>
                      <a:pt x="15390" y="243"/>
                    </a:lnTo>
                    <a:lnTo>
                      <a:pt x="23235" y="243"/>
                    </a:lnTo>
                    <a:lnTo>
                      <a:pt x="25374" y="2383"/>
                    </a:lnTo>
                    <a:lnTo>
                      <a:pt x="29425" y="2383"/>
                    </a:lnTo>
                    <a:cubicBezTo>
                      <a:pt x="29482" y="2554"/>
                      <a:pt x="29596" y="2625"/>
                      <a:pt x="29782" y="2625"/>
                    </a:cubicBezTo>
                    <a:cubicBezTo>
                      <a:pt x="30010" y="2625"/>
                      <a:pt x="30195" y="2497"/>
                      <a:pt x="30195" y="2269"/>
                    </a:cubicBezTo>
                    <a:cubicBezTo>
                      <a:pt x="30195" y="2083"/>
                      <a:pt x="30010" y="1912"/>
                      <a:pt x="29782" y="1912"/>
                    </a:cubicBezTo>
                    <a:cubicBezTo>
                      <a:pt x="29653" y="1912"/>
                      <a:pt x="29482" y="1969"/>
                      <a:pt x="29425" y="2140"/>
                    </a:cubicBezTo>
                    <a:lnTo>
                      <a:pt x="25503" y="2140"/>
                    </a:lnTo>
                    <a:lnTo>
                      <a:pt x="23306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28"/>
              <p:cNvSpPr/>
              <p:nvPr/>
            </p:nvSpPr>
            <p:spPr>
              <a:xfrm rot="-5400000">
                <a:off x="3104412" y="3972336"/>
                <a:ext cx="644024" cy="33537"/>
              </a:xfrm>
              <a:custGeom>
                <a:avLst/>
                <a:gdLst/>
                <a:ahLst/>
                <a:cxnLst/>
                <a:rect l="l" t="t" r="r" b="b"/>
                <a:pathLst>
                  <a:path w="14806" h="771" extrusionOk="0">
                    <a:moveTo>
                      <a:pt x="14392" y="1"/>
                    </a:moveTo>
                    <a:cubicBezTo>
                      <a:pt x="14264" y="1"/>
                      <a:pt x="14092" y="115"/>
                      <a:pt x="14035" y="300"/>
                    </a:cubicBezTo>
                    <a:lnTo>
                      <a:pt x="1" y="300"/>
                    </a:lnTo>
                    <a:lnTo>
                      <a:pt x="1" y="543"/>
                    </a:lnTo>
                    <a:lnTo>
                      <a:pt x="14035" y="543"/>
                    </a:lnTo>
                    <a:cubicBezTo>
                      <a:pt x="14092" y="657"/>
                      <a:pt x="14264" y="771"/>
                      <a:pt x="14392" y="771"/>
                    </a:cubicBezTo>
                    <a:cubicBezTo>
                      <a:pt x="14620" y="771"/>
                      <a:pt x="14806" y="600"/>
                      <a:pt x="14806" y="414"/>
                    </a:cubicBezTo>
                    <a:cubicBezTo>
                      <a:pt x="14806" y="186"/>
                      <a:pt x="14620" y="1"/>
                      <a:pt x="1439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28"/>
              <p:cNvSpPr/>
              <p:nvPr/>
            </p:nvSpPr>
            <p:spPr>
              <a:xfrm rot="-5400000">
                <a:off x="3456174" y="4000870"/>
                <a:ext cx="452331" cy="168161"/>
              </a:xfrm>
              <a:custGeom>
                <a:avLst/>
                <a:gdLst/>
                <a:ahLst/>
                <a:cxnLst/>
                <a:rect l="l" t="t" r="r" b="b"/>
                <a:pathLst>
                  <a:path w="10399" h="3866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3153"/>
                    </a:lnTo>
                    <a:cubicBezTo>
                      <a:pt x="9757" y="3153"/>
                      <a:pt x="9628" y="3338"/>
                      <a:pt x="9628" y="3509"/>
                    </a:cubicBezTo>
                    <a:cubicBezTo>
                      <a:pt x="9628" y="3695"/>
                      <a:pt x="9814" y="3866"/>
                      <a:pt x="10042" y="3866"/>
                    </a:cubicBezTo>
                    <a:cubicBezTo>
                      <a:pt x="10227" y="3866"/>
                      <a:pt x="10398" y="3695"/>
                      <a:pt x="10398" y="3509"/>
                    </a:cubicBezTo>
                    <a:cubicBezTo>
                      <a:pt x="10398" y="3338"/>
                      <a:pt x="10284" y="3153"/>
                      <a:pt x="10170" y="3153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28"/>
              <p:cNvSpPr/>
              <p:nvPr/>
            </p:nvSpPr>
            <p:spPr>
              <a:xfrm rot="-5400000">
                <a:off x="3085206" y="3642908"/>
                <a:ext cx="1140330" cy="196087"/>
              </a:xfrm>
              <a:custGeom>
                <a:avLst/>
                <a:gdLst/>
                <a:ahLst/>
                <a:cxnLst/>
                <a:rect l="l" t="t" r="r" b="b"/>
                <a:pathLst>
                  <a:path w="26216" h="4508" extrusionOk="0">
                    <a:moveTo>
                      <a:pt x="25859" y="0"/>
                    </a:moveTo>
                    <a:cubicBezTo>
                      <a:pt x="25674" y="0"/>
                      <a:pt x="25560" y="114"/>
                      <a:pt x="25503" y="229"/>
                    </a:cubicBezTo>
                    <a:lnTo>
                      <a:pt x="16531" y="229"/>
                    </a:lnTo>
                    <a:lnTo>
                      <a:pt x="12481" y="4279"/>
                    </a:lnTo>
                    <a:lnTo>
                      <a:pt x="11240" y="4279"/>
                    </a:lnTo>
                    <a:lnTo>
                      <a:pt x="11240" y="57"/>
                    </a:lnTo>
                    <a:lnTo>
                      <a:pt x="1" y="57"/>
                    </a:lnTo>
                    <a:lnTo>
                      <a:pt x="1" y="286"/>
                    </a:lnTo>
                    <a:lnTo>
                      <a:pt x="10997" y="286"/>
                    </a:lnTo>
                    <a:lnTo>
                      <a:pt x="10997" y="4507"/>
                    </a:lnTo>
                    <a:lnTo>
                      <a:pt x="12609" y="4507"/>
                    </a:lnTo>
                    <a:lnTo>
                      <a:pt x="16645" y="471"/>
                    </a:lnTo>
                    <a:lnTo>
                      <a:pt x="25503" y="471"/>
                    </a:lnTo>
                    <a:cubicBezTo>
                      <a:pt x="25560" y="642"/>
                      <a:pt x="25674" y="771"/>
                      <a:pt x="25859" y="771"/>
                    </a:cubicBezTo>
                    <a:cubicBezTo>
                      <a:pt x="26087" y="771"/>
                      <a:pt x="26216" y="585"/>
                      <a:pt x="26216" y="357"/>
                    </a:cubicBezTo>
                    <a:cubicBezTo>
                      <a:pt x="26216" y="171"/>
                      <a:pt x="26087" y="0"/>
                      <a:pt x="2585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28"/>
              <p:cNvSpPr/>
              <p:nvPr/>
            </p:nvSpPr>
            <p:spPr>
              <a:xfrm rot="-5400000">
                <a:off x="2913348" y="3546126"/>
                <a:ext cx="1336374" cy="193607"/>
              </a:xfrm>
              <a:custGeom>
                <a:avLst/>
                <a:gdLst/>
                <a:ahLst/>
                <a:cxnLst/>
                <a:rect l="l" t="t" r="r" b="b"/>
                <a:pathLst>
                  <a:path w="30723" h="4451" extrusionOk="0">
                    <a:moveTo>
                      <a:pt x="30309" y="1"/>
                    </a:moveTo>
                    <a:cubicBezTo>
                      <a:pt x="30195" y="1"/>
                      <a:pt x="30010" y="115"/>
                      <a:pt x="29953" y="300"/>
                    </a:cubicBezTo>
                    <a:lnTo>
                      <a:pt x="16232" y="300"/>
                    </a:lnTo>
                    <a:lnTo>
                      <a:pt x="12609" y="3866"/>
                    </a:lnTo>
                    <a:lnTo>
                      <a:pt x="12609" y="714"/>
                    </a:lnTo>
                    <a:lnTo>
                      <a:pt x="1" y="714"/>
                    </a:lnTo>
                    <a:lnTo>
                      <a:pt x="1" y="956"/>
                    </a:lnTo>
                    <a:lnTo>
                      <a:pt x="12367" y="956"/>
                    </a:lnTo>
                    <a:lnTo>
                      <a:pt x="12367" y="4451"/>
                    </a:lnTo>
                    <a:lnTo>
                      <a:pt x="16346" y="528"/>
                    </a:lnTo>
                    <a:lnTo>
                      <a:pt x="29953" y="528"/>
                    </a:lnTo>
                    <a:cubicBezTo>
                      <a:pt x="30010" y="657"/>
                      <a:pt x="30195" y="771"/>
                      <a:pt x="30309" y="771"/>
                    </a:cubicBezTo>
                    <a:cubicBezTo>
                      <a:pt x="30552" y="771"/>
                      <a:pt x="30723" y="600"/>
                      <a:pt x="30723" y="414"/>
                    </a:cubicBezTo>
                    <a:cubicBezTo>
                      <a:pt x="30723" y="172"/>
                      <a:pt x="30552" y="1"/>
                      <a:pt x="3030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28"/>
              <p:cNvSpPr/>
              <p:nvPr/>
            </p:nvSpPr>
            <p:spPr>
              <a:xfrm rot="-5400000">
                <a:off x="2875811" y="3622116"/>
                <a:ext cx="1233415" cy="144586"/>
              </a:xfrm>
              <a:custGeom>
                <a:avLst/>
                <a:gdLst/>
                <a:ahLst/>
                <a:cxnLst/>
                <a:rect l="l" t="t" r="r" b="b"/>
                <a:pathLst>
                  <a:path w="28356" h="3324" extrusionOk="0">
                    <a:moveTo>
                      <a:pt x="27942" y="0"/>
                    </a:moveTo>
                    <a:cubicBezTo>
                      <a:pt x="27813" y="0"/>
                      <a:pt x="27642" y="114"/>
                      <a:pt x="27585" y="228"/>
                    </a:cubicBezTo>
                    <a:lnTo>
                      <a:pt x="16175" y="228"/>
                    </a:lnTo>
                    <a:lnTo>
                      <a:pt x="13679" y="2796"/>
                    </a:lnTo>
                    <a:lnTo>
                      <a:pt x="13679" y="1127"/>
                    </a:lnTo>
                    <a:lnTo>
                      <a:pt x="1" y="1127"/>
                    </a:lnTo>
                    <a:lnTo>
                      <a:pt x="1" y="1369"/>
                    </a:lnTo>
                    <a:lnTo>
                      <a:pt x="13436" y="1369"/>
                    </a:lnTo>
                    <a:lnTo>
                      <a:pt x="13436" y="3323"/>
                    </a:lnTo>
                    <a:lnTo>
                      <a:pt x="16289" y="471"/>
                    </a:lnTo>
                    <a:lnTo>
                      <a:pt x="27585" y="471"/>
                    </a:lnTo>
                    <a:cubicBezTo>
                      <a:pt x="27642" y="656"/>
                      <a:pt x="27813" y="770"/>
                      <a:pt x="27942" y="770"/>
                    </a:cubicBezTo>
                    <a:cubicBezTo>
                      <a:pt x="28170" y="770"/>
                      <a:pt x="28355" y="585"/>
                      <a:pt x="28355" y="357"/>
                    </a:cubicBezTo>
                    <a:cubicBezTo>
                      <a:pt x="28355" y="171"/>
                      <a:pt x="28170" y="0"/>
                      <a:pt x="2794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28"/>
              <p:cNvSpPr/>
              <p:nvPr/>
            </p:nvSpPr>
            <p:spPr>
              <a:xfrm rot="-5400000">
                <a:off x="2601887" y="3552324"/>
                <a:ext cx="1419541" cy="98043"/>
              </a:xfrm>
              <a:custGeom>
                <a:avLst/>
                <a:gdLst/>
                <a:ahLst/>
                <a:cxnLst/>
                <a:rect l="l" t="t" r="r" b="b"/>
                <a:pathLst>
                  <a:path w="32635" h="2254" extrusionOk="0">
                    <a:moveTo>
                      <a:pt x="16289" y="0"/>
                    </a:moveTo>
                    <a:lnTo>
                      <a:pt x="14321" y="1897"/>
                    </a:lnTo>
                    <a:lnTo>
                      <a:pt x="1" y="1897"/>
                    </a:lnTo>
                    <a:lnTo>
                      <a:pt x="1" y="2140"/>
                    </a:lnTo>
                    <a:lnTo>
                      <a:pt x="14449" y="2140"/>
                    </a:lnTo>
                    <a:lnTo>
                      <a:pt x="16346" y="229"/>
                    </a:lnTo>
                    <a:lnTo>
                      <a:pt x="21395" y="229"/>
                    </a:lnTo>
                    <a:lnTo>
                      <a:pt x="23178" y="2012"/>
                    </a:lnTo>
                    <a:lnTo>
                      <a:pt x="31864" y="2012"/>
                    </a:lnTo>
                    <a:cubicBezTo>
                      <a:pt x="31921" y="2197"/>
                      <a:pt x="32092" y="2254"/>
                      <a:pt x="32221" y="2254"/>
                    </a:cubicBezTo>
                    <a:cubicBezTo>
                      <a:pt x="32449" y="2254"/>
                      <a:pt x="32634" y="2140"/>
                      <a:pt x="32634" y="1897"/>
                    </a:cubicBezTo>
                    <a:cubicBezTo>
                      <a:pt x="32634" y="1655"/>
                      <a:pt x="32449" y="1541"/>
                      <a:pt x="32221" y="1541"/>
                    </a:cubicBezTo>
                    <a:cubicBezTo>
                      <a:pt x="32035" y="1541"/>
                      <a:pt x="31921" y="1655"/>
                      <a:pt x="31864" y="1783"/>
                    </a:cubicBezTo>
                    <a:lnTo>
                      <a:pt x="23306" y="1783"/>
                    </a:lnTo>
                    <a:lnTo>
                      <a:pt x="215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28"/>
              <p:cNvSpPr/>
              <p:nvPr/>
            </p:nvSpPr>
            <p:spPr>
              <a:xfrm rot="-5400000">
                <a:off x="2574592" y="3483446"/>
                <a:ext cx="1556645" cy="98696"/>
              </a:xfrm>
              <a:custGeom>
                <a:avLst/>
                <a:gdLst/>
                <a:ahLst/>
                <a:cxnLst/>
                <a:rect l="l" t="t" r="r" b="b"/>
                <a:pathLst>
                  <a:path w="35787" h="2269" extrusionOk="0">
                    <a:moveTo>
                      <a:pt x="16703" y="1"/>
                    </a:moveTo>
                    <a:lnTo>
                      <a:pt x="14806" y="1841"/>
                    </a:lnTo>
                    <a:lnTo>
                      <a:pt x="1" y="1841"/>
                    </a:lnTo>
                    <a:lnTo>
                      <a:pt x="1" y="2083"/>
                    </a:lnTo>
                    <a:lnTo>
                      <a:pt x="14920" y="2083"/>
                    </a:lnTo>
                    <a:lnTo>
                      <a:pt x="16760" y="243"/>
                    </a:lnTo>
                    <a:lnTo>
                      <a:pt x="20810" y="243"/>
                    </a:lnTo>
                    <a:lnTo>
                      <a:pt x="22593" y="2026"/>
                    </a:lnTo>
                    <a:lnTo>
                      <a:pt x="35002" y="2026"/>
                    </a:lnTo>
                    <a:cubicBezTo>
                      <a:pt x="35073" y="2140"/>
                      <a:pt x="35244" y="2269"/>
                      <a:pt x="35358" y="2269"/>
                    </a:cubicBezTo>
                    <a:cubicBezTo>
                      <a:pt x="35601" y="2269"/>
                      <a:pt x="35786" y="2083"/>
                      <a:pt x="35786" y="1912"/>
                    </a:cubicBezTo>
                    <a:cubicBezTo>
                      <a:pt x="35786" y="1670"/>
                      <a:pt x="35601" y="1484"/>
                      <a:pt x="35358" y="1484"/>
                    </a:cubicBezTo>
                    <a:cubicBezTo>
                      <a:pt x="35244" y="1484"/>
                      <a:pt x="35073" y="1613"/>
                      <a:pt x="35002" y="1784"/>
                    </a:cubicBezTo>
                    <a:lnTo>
                      <a:pt x="22650" y="1784"/>
                    </a:lnTo>
                    <a:lnTo>
                      <a:pt x="2092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28"/>
              <p:cNvSpPr/>
              <p:nvPr/>
            </p:nvSpPr>
            <p:spPr>
              <a:xfrm rot="-5400000">
                <a:off x="2516589" y="3511045"/>
                <a:ext cx="1499576" cy="100566"/>
              </a:xfrm>
              <a:custGeom>
                <a:avLst/>
                <a:gdLst/>
                <a:ahLst/>
                <a:cxnLst/>
                <a:rect l="l" t="t" r="r" b="b"/>
                <a:pathLst>
                  <a:path w="34475" h="2312" extrusionOk="0">
                    <a:moveTo>
                      <a:pt x="15747" y="1"/>
                    </a:moveTo>
                    <a:lnTo>
                      <a:pt x="13679" y="2012"/>
                    </a:lnTo>
                    <a:lnTo>
                      <a:pt x="1" y="2012"/>
                    </a:lnTo>
                    <a:lnTo>
                      <a:pt x="1" y="2254"/>
                    </a:lnTo>
                    <a:lnTo>
                      <a:pt x="13793" y="2254"/>
                    </a:lnTo>
                    <a:lnTo>
                      <a:pt x="15818" y="229"/>
                    </a:lnTo>
                    <a:lnTo>
                      <a:pt x="22108" y="229"/>
                    </a:lnTo>
                    <a:lnTo>
                      <a:pt x="24019" y="2069"/>
                    </a:lnTo>
                    <a:lnTo>
                      <a:pt x="33761" y="2069"/>
                    </a:lnTo>
                    <a:cubicBezTo>
                      <a:pt x="33818" y="2197"/>
                      <a:pt x="33932" y="2311"/>
                      <a:pt x="34117" y="2311"/>
                    </a:cubicBezTo>
                    <a:cubicBezTo>
                      <a:pt x="34289" y="2311"/>
                      <a:pt x="34474" y="2140"/>
                      <a:pt x="34474" y="1955"/>
                    </a:cubicBezTo>
                    <a:cubicBezTo>
                      <a:pt x="34474" y="1712"/>
                      <a:pt x="34289" y="1541"/>
                      <a:pt x="34117" y="1541"/>
                    </a:cubicBezTo>
                    <a:cubicBezTo>
                      <a:pt x="33932" y="1541"/>
                      <a:pt x="33761" y="1655"/>
                      <a:pt x="33761" y="1841"/>
                    </a:cubicBezTo>
                    <a:lnTo>
                      <a:pt x="24076" y="1841"/>
                    </a:lnTo>
                    <a:lnTo>
                      <a:pt x="2223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28"/>
              <p:cNvSpPr/>
              <p:nvPr/>
            </p:nvSpPr>
            <p:spPr>
              <a:xfrm rot="-5400000">
                <a:off x="2595407" y="3628314"/>
                <a:ext cx="1251380" cy="114224"/>
              </a:xfrm>
              <a:custGeom>
                <a:avLst/>
                <a:gdLst/>
                <a:ahLst/>
                <a:cxnLst/>
                <a:rect l="l" t="t" r="r" b="b"/>
                <a:pathLst>
                  <a:path w="28769" h="2626" extrusionOk="0">
                    <a:moveTo>
                      <a:pt x="15519" y="1"/>
                    </a:moveTo>
                    <a:lnTo>
                      <a:pt x="13137" y="2383"/>
                    </a:lnTo>
                    <a:lnTo>
                      <a:pt x="1" y="2383"/>
                    </a:lnTo>
                    <a:lnTo>
                      <a:pt x="1" y="2625"/>
                    </a:lnTo>
                    <a:lnTo>
                      <a:pt x="13251" y="2625"/>
                    </a:lnTo>
                    <a:lnTo>
                      <a:pt x="15633" y="243"/>
                    </a:lnTo>
                    <a:lnTo>
                      <a:pt x="22707" y="243"/>
                    </a:lnTo>
                    <a:lnTo>
                      <a:pt x="24547" y="2083"/>
                    </a:lnTo>
                    <a:lnTo>
                      <a:pt x="28056" y="2083"/>
                    </a:lnTo>
                    <a:cubicBezTo>
                      <a:pt x="28056" y="2268"/>
                      <a:pt x="28227" y="2383"/>
                      <a:pt x="28412" y="2383"/>
                    </a:cubicBezTo>
                    <a:cubicBezTo>
                      <a:pt x="28583" y="2383"/>
                      <a:pt x="28769" y="2197"/>
                      <a:pt x="28769" y="1969"/>
                    </a:cubicBezTo>
                    <a:cubicBezTo>
                      <a:pt x="28769" y="1784"/>
                      <a:pt x="28583" y="1612"/>
                      <a:pt x="28412" y="1612"/>
                    </a:cubicBezTo>
                    <a:cubicBezTo>
                      <a:pt x="28227" y="1612"/>
                      <a:pt x="28113" y="1726"/>
                      <a:pt x="28056" y="1841"/>
                    </a:cubicBezTo>
                    <a:lnTo>
                      <a:pt x="24661" y="1841"/>
                    </a:lnTo>
                    <a:lnTo>
                      <a:pt x="2282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6" name="Google Shape;716;p28"/>
            <p:cNvGrpSpPr/>
            <p:nvPr/>
          </p:nvGrpSpPr>
          <p:grpSpPr>
            <a:xfrm rot="5400000">
              <a:off x="694172" y="2228984"/>
              <a:ext cx="622150" cy="2010496"/>
              <a:chOff x="2474121" y="2891575"/>
              <a:chExt cx="439279" cy="1419541"/>
            </a:xfrm>
          </p:grpSpPr>
          <p:sp>
            <p:nvSpPr>
              <p:cNvPr id="717" name="Google Shape;717;p28"/>
              <p:cNvSpPr/>
              <p:nvPr/>
            </p:nvSpPr>
            <p:spPr>
              <a:xfrm rot="-5400000">
                <a:off x="1917918" y="3535251"/>
                <a:ext cx="1419541" cy="132189"/>
              </a:xfrm>
              <a:custGeom>
                <a:avLst/>
                <a:gdLst/>
                <a:ahLst/>
                <a:cxnLst/>
                <a:rect l="l" t="t" r="r" b="b"/>
                <a:pathLst>
                  <a:path w="32635" h="3039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5818" y="243"/>
                    </a:lnTo>
                    <a:lnTo>
                      <a:pt x="15818" y="2796"/>
                    </a:lnTo>
                    <a:lnTo>
                      <a:pt x="31864" y="2796"/>
                    </a:lnTo>
                    <a:cubicBezTo>
                      <a:pt x="31921" y="2981"/>
                      <a:pt x="32092" y="3038"/>
                      <a:pt x="32221" y="3038"/>
                    </a:cubicBezTo>
                    <a:cubicBezTo>
                      <a:pt x="32449" y="3038"/>
                      <a:pt x="32634" y="2924"/>
                      <a:pt x="32634" y="2682"/>
                    </a:cubicBezTo>
                    <a:cubicBezTo>
                      <a:pt x="32634" y="2496"/>
                      <a:pt x="32449" y="2325"/>
                      <a:pt x="32221" y="2325"/>
                    </a:cubicBezTo>
                    <a:cubicBezTo>
                      <a:pt x="32092" y="2325"/>
                      <a:pt x="31921" y="2439"/>
                      <a:pt x="31864" y="2568"/>
                    </a:cubicBezTo>
                    <a:lnTo>
                      <a:pt x="16046" y="2568"/>
                    </a:lnTo>
                    <a:lnTo>
                      <a:pt x="1604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28"/>
              <p:cNvSpPr/>
              <p:nvPr/>
            </p:nvSpPr>
            <p:spPr>
              <a:xfrm rot="-5400000">
                <a:off x="2568095" y="3965811"/>
                <a:ext cx="504441" cy="186169"/>
              </a:xfrm>
              <a:custGeom>
                <a:avLst/>
                <a:gdLst/>
                <a:ahLst/>
                <a:cxnLst/>
                <a:rect l="l" t="t" r="r" b="b"/>
                <a:pathLst>
                  <a:path w="11597" h="4280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11112" y="243"/>
                    </a:lnTo>
                    <a:lnTo>
                      <a:pt x="11112" y="3566"/>
                    </a:lnTo>
                    <a:cubicBezTo>
                      <a:pt x="10940" y="3623"/>
                      <a:pt x="10883" y="3752"/>
                      <a:pt x="10883" y="3923"/>
                    </a:cubicBezTo>
                    <a:cubicBezTo>
                      <a:pt x="10883" y="4108"/>
                      <a:pt x="10997" y="4279"/>
                      <a:pt x="11240" y="4279"/>
                    </a:cubicBezTo>
                    <a:cubicBezTo>
                      <a:pt x="11468" y="4279"/>
                      <a:pt x="11596" y="4108"/>
                      <a:pt x="11596" y="3923"/>
                    </a:cubicBezTo>
                    <a:cubicBezTo>
                      <a:pt x="11596" y="3752"/>
                      <a:pt x="11539" y="3623"/>
                      <a:pt x="11354" y="3566"/>
                    </a:cubicBezTo>
                    <a:lnTo>
                      <a:pt x="1135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28"/>
              <p:cNvSpPr/>
              <p:nvPr/>
            </p:nvSpPr>
            <p:spPr>
              <a:xfrm rot="-5400000">
                <a:off x="2612136" y="4009852"/>
                <a:ext cx="452331" cy="150197"/>
              </a:xfrm>
              <a:custGeom>
                <a:avLst/>
                <a:gdLst/>
                <a:ahLst/>
                <a:cxnLst/>
                <a:rect l="l" t="t" r="r" b="b"/>
                <a:pathLst>
                  <a:path w="10399" h="3453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2739"/>
                    </a:lnTo>
                    <a:cubicBezTo>
                      <a:pt x="9757" y="2796"/>
                      <a:pt x="9628" y="2925"/>
                      <a:pt x="9628" y="3096"/>
                    </a:cubicBezTo>
                    <a:cubicBezTo>
                      <a:pt x="9628" y="3281"/>
                      <a:pt x="9814" y="3452"/>
                      <a:pt x="10042" y="3452"/>
                    </a:cubicBezTo>
                    <a:cubicBezTo>
                      <a:pt x="10227" y="3452"/>
                      <a:pt x="10398" y="3281"/>
                      <a:pt x="10398" y="3096"/>
                    </a:cubicBezTo>
                    <a:cubicBezTo>
                      <a:pt x="10398" y="2925"/>
                      <a:pt x="10284" y="2796"/>
                      <a:pt x="10170" y="2739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28"/>
              <p:cNvSpPr/>
              <p:nvPr/>
            </p:nvSpPr>
            <p:spPr>
              <a:xfrm rot="-5400000">
                <a:off x="2177879" y="3666157"/>
                <a:ext cx="1160818" cy="129101"/>
              </a:xfrm>
              <a:custGeom>
                <a:avLst/>
                <a:gdLst/>
                <a:ahLst/>
                <a:cxnLst/>
                <a:rect l="l" t="t" r="r" b="b"/>
                <a:pathLst>
                  <a:path w="26687" h="2968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2310" y="243"/>
                    </a:lnTo>
                    <a:lnTo>
                      <a:pt x="12310" y="2739"/>
                    </a:lnTo>
                    <a:lnTo>
                      <a:pt x="25973" y="2739"/>
                    </a:lnTo>
                    <a:cubicBezTo>
                      <a:pt x="26030" y="2910"/>
                      <a:pt x="26159" y="2967"/>
                      <a:pt x="26330" y="2967"/>
                    </a:cubicBezTo>
                    <a:cubicBezTo>
                      <a:pt x="26572" y="2967"/>
                      <a:pt x="26687" y="2853"/>
                      <a:pt x="26687" y="2611"/>
                    </a:cubicBezTo>
                    <a:cubicBezTo>
                      <a:pt x="26687" y="2439"/>
                      <a:pt x="26572" y="2254"/>
                      <a:pt x="26330" y="2254"/>
                    </a:cubicBezTo>
                    <a:cubicBezTo>
                      <a:pt x="26159" y="2254"/>
                      <a:pt x="26030" y="2382"/>
                      <a:pt x="25973" y="2496"/>
                    </a:cubicBezTo>
                    <a:lnTo>
                      <a:pt x="12538" y="2496"/>
                    </a:lnTo>
                    <a:lnTo>
                      <a:pt x="1253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28"/>
              <p:cNvSpPr/>
              <p:nvPr/>
            </p:nvSpPr>
            <p:spPr>
              <a:xfrm rot="-5400000">
                <a:off x="2081076" y="3607849"/>
                <a:ext cx="1271867" cy="134668"/>
              </a:xfrm>
              <a:custGeom>
                <a:avLst/>
                <a:gdLst/>
                <a:ahLst/>
                <a:cxnLst/>
                <a:rect l="l" t="t" r="r" b="b"/>
                <a:pathLst>
                  <a:path w="29240" h="3096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13436" y="243"/>
                    </a:lnTo>
                    <a:lnTo>
                      <a:pt x="13436" y="2853"/>
                    </a:lnTo>
                    <a:lnTo>
                      <a:pt x="28526" y="2853"/>
                    </a:lnTo>
                    <a:cubicBezTo>
                      <a:pt x="28526" y="2967"/>
                      <a:pt x="28712" y="3096"/>
                      <a:pt x="28883" y="3096"/>
                    </a:cubicBezTo>
                    <a:cubicBezTo>
                      <a:pt x="29068" y="3096"/>
                      <a:pt x="29240" y="2910"/>
                      <a:pt x="29240" y="2739"/>
                    </a:cubicBezTo>
                    <a:cubicBezTo>
                      <a:pt x="29240" y="2497"/>
                      <a:pt x="29068" y="2326"/>
                      <a:pt x="28883" y="2326"/>
                    </a:cubicBezTo>
                    <a:cubicBezTo>
                      <a:pt x="28712" y="2326"/>
                      <a:pt x="28526" y="2440"/>
                      <a:pt x="28526" y="2611"/>
                    </a:cubicBezTo>
                    <a:lnTo>
                      <a:pt x="13679" y="2611"/>
                    </a:lnTo>
                    <a:lnTo>
                      <a:pt x="1367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28"/>
              <p:cNvSpPr/>
              <p:nvPr/>
            </p:nvSpPr>
            <p:spPr>
              <a:xfrm rot="-5400000">
                <a:off x="2065591" y="3641342"/>
                <a:ext cx="1212319" cy="127230"/>
              </a:xfrm>
              <a:custGeom>
                <a:avLst/>
                <a:gdLst/>
                <a:ahLst/>
                <a:cxnLst/>
                <a:rect l="l" t="t" r="r" b="b"/>
                <a:pathLst>
                  <a:path w="27871" h="2925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4563" y="243"/>
                    </a:lnTo>
                    <a:lnTo>
                      <a:pt x="14563" y="2682"/>
                    </a:lnTo>
                    <a:lnTo>
                      <a:pt x="27157" y="2682"/>
                    </a:lnTo>
                    <a:cubicBezTo>
                      <a:pt x="27229" y="2853"/>
                      <a:pt x="27343" y="2924"/>
                      <a:pt x="27514" y="2924"/>
                    </a:cubicBezTo>
                    <a:cubicBezTo>
                      <a:pt x="27756" y="2924"/>
                      <a:pt x="27870" y="2796"/>
                      <a:pt x="27870" y="2567"/>
                    </a:cubicBezTo>
                    <a:cubicBezTo>
                      <a:pt x="27870" y="2382"/>
                      <a:pt x="27756" y="2211"/>
                      <a:pt x="27514" y="2211"/>
                    </a:cubicBezTo>
                    <a:cubicBezTo>
                      <a:pt x="27343" y="2211"/>
                      <a:pt x="27229" y="2325"/>
                      <a:pt x="27157" y="2439"/>
                    </a:cubicBezTo>
                    <a:lnTo>
                      <a:pt x="14806" y="2439"/>
                    </a:lnTo>
                    <a:lnTo>
                      <a:pt x="1480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28"/>
              <p:cNvSpPr/>
              <p:nvPr/>
            </p:nvSpPr>
            <p:spPr>
              <a:xfrm rot="-5400000">
                <a:off x="1972508" y="3742473"/>
                <a:ext cx="1103749" cy="33537"/>
              </a:xfrm>
              <a:custGeom>
                <a:avLst/>
                <a:gdLst/>
                <a:ahLst/>
                <a:cxnLst/>
                <a:rect l="l" t="t" r="r" b="b"/>
                <a:pathLst>
                  <a:path w="25375" h="771" extrusionOk="0">
                    <a:moveTo>
                      <a:pt x="25018" y="1"/>
                    </a:moveTo>
                    <a:cubicBezTo>
                      <a:pt x="24847" y="1"/>
                      <a:pt x="24733" y="115"/>
                      <a:pt x="24661" y="300"/>
                    </a:cubicBezTo>
                    <a:lnTo>
                      <a:pt x="1" y="300"/>
                    </a:lnTo>
                    <a:lnTo>
                      <a:pt x="1" y="528"/>
                    </a:lnTo>
                    <a:lnTo>
                      <a:pt x="24661" y="528"/>
                    </a:lnTo>
                    <a:cubicBezTo>
                      <a:pt x="24733" y="657"/>
                      <a:pt x="24847" y="771"/>
                      <a:pt x="25018" y="771"/>
                    </a:cubicBezTo>
                    <a:cubicBezTo>
                      <a:pt x="25260" y="771"/>
                      <a:pt x="25374" y="600"/>
                      <a:pt x="25374" y="414"/>
                    </a:cubicBezTo>
                    <a:cubicBezTo>
                      <a:pt x="25374" y="172"/>
                      <a:pt x="25260" y="1"/>
                      <a:pt x="2501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28"/>
              <p:cNvSpPr/>
              <p:nvPr/>
            </p:nvSpPr>
            <p:spPr>
              <a:xfrm rot="-5400000">
                <a:off x="2020290" y="3823748"/>
                <a:ext cx="941199" cy="33537"/>
              </a:xfrm>
              <a:custGeom>
                <a:avLst/>
                <a:gdLst/>
                <a:ahLst/>
                <a:cxnLst/>
                <a:rect l="l" t="t" r="r" b="b"/>
                <a:pathLst>
                  <a:path w="21638" h="771" extrusionOk="0">
                    <a:moveTo>
                      <a:pt x="21281" y="0"/>
                    </a:moveTo>
                    <a:cubicBezTo>
                      <a:pt x="21095" y="0"/>
                      <a:pt x="20924" y="114"/>
                      <a:pt x="20924" y="229"/>
                    </a:cubicBezTo>
                    <a:lnTo>
                      <a:pt x="1" y="229"/>
                    </a:lnTo>
                    <a:lnTo>
                      <a:pt x="1" y="471"/>
                    </a:lnTo>
                    <a:lnTo>
                      <a:pt x="20924" y="471"/>
                    </a:lnTo>
                    <a:cubicBezTo>
                      <a:pt x="20924" y="656"/>
                      <a:pt x="21095" y="771"/>
                      <a:pt x="21281" y="771"/>
                    </a:cubicBezTo>
                    <a:cubicBezTo>
                      <a:pt x="21452" y="771"/>
                      <a:pt x="21637" y="585"/>
                      <a:pt x="21637" y="357"/>
                    </a:cubicBezTo>
                    <a:cubicBezTo>
                      <a:pt x="21637" y="172"/>
                      <a:pt x="21452" y="0"/>
                      <a:pt x="2128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5" name="Google Shape;725;p28"/>
            <p:cNvGrpSpPr/>
            <p:nvPr/>
          </p:nvGrpSpPr>
          <p:grpSpPr>
            <a:xfrm rot="5400000" flipH="1">
              <a:off x="794342" y="545915"/>
              <a:ext cx="391933" cy="1980617"/>
              <a:chOff x="1015564" y="2912672"/>
              <a:chExt cx="276730" cy="1398445"/>
            </a:xfrm>
          </p:grpSpPr>
          <p:sp>
            <p:nvSpPr>
              <p:cNvPr id="726" name="Google Shape;726;p28"/>
              <p:cNvSpPr/>
              <p:nvPr/>
            </p:nvSpPr>
            <p:spPr>
              <a:xfrm rot="-5400000">
                <a:off x="996011" y="4014833"/>
                <a:ext cx="455419" cy="137148"/>
              </a:xfrm>
              <a:custGeom>
                <a:avLst/>
                <a:gdLst/>
                <a:ahLst/>
                <a:cxnLst/>
                <a:rect l="l" t="t" r="r" b="b"/>
                <a:pathLst>
                  <a:path w="10470" h="3153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2382"/>
                    </a:lnTo>
                    <a:cubicBezTo>
                      <a:pt x="9814" y="2439"/>
                      <a:pt x="9685" y="2611"/>
                      <a:pt x="9685" y="2739"/>
                    </a:cubicBezTo>
                    <a:cubicBezTo>
                      <a:pt x="9685" y="2967"/>
                      <a:pt x="9871" y="3153"/>
                      <a:pt x="10042" y="3153"/>
                    </a:cubicBezTo>
                    <a:cubicBezTo>
                      <a:pt x="10284" y="3153"/>
                      <a:pt x="10470" y="2967"/>
                      <a:pt x="10470" y="2739"/>
                    </a:cubicBezTo>
                    <a:cubicBezTo>
                      <a:pt x="10470" y="2611"/>
                      <a:pt x="10341" y="2439"/>
                      <a:pt x="10170" y="2382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28"/>
              <p:cNvSpPr/>
              <p:nvPr/>
            </p:nvSpPr>
            <p:spPr>
              <a:xfrm rot="-5400000">
                <a:off x="961278" y="3980100"/>
                <a:ext cx="491391" cy="170641"/>
              </a:xfrm>
              <a:custGeom>
                <a:avLst/>
                <a:gdLst/>
                <a:ahLst/>
                <a:cxnLst/>
                <a:rect l="l" t="t" r="r" b="b"/>
                <a:pathLst>
                  <a:path w="11297" h="3923" extrusionOk="0">
                    <a:moveTo>
                      <a:pt x="1" y="0"/>
                    </a:moveTo>
                    <a:lnTo>
                      <a:pt x="1" y="229"/>
                    </a:lnTo>
                    <a:lnTo>
                      <a:pt x="10826" y="229"/>
                    </a:lnTo>
                    <a:lnTo>
                      <a:pt x="10826" y="3152"/>
                    </a:lnTo>
                    <a:cubicBezTo>
                      <a:pt x="10641" y="3209"/>
                      <a:pt x="10584" y="3381"/>
                      <a:pt x="10584" y="3509"/>
                    </a:cubicBezTo>
                    <a:cubicBezTo>
                      <a:pt x="10584" y="3737"/>
                      <a:pt x="10698" y="3923"/>
                      <a:pt x="10940" y="3923"/>
                    </a:cubicBezTo>
                    <a:cubicBezTo>
                      <a:pt x="11112" y="3923"/>
                      <a:pt x="11297" y="3737"/>
                      <a:pt x="11297" y="3509"/>
                    </a:cubicBezTo>
                    <a:cubicBezTo>
                      <a:pt x="11297" y="3381"/>
                      <a:pt x="11183" y="3209"/>
                      <a:pt x="11054" y="3152"/>
                    </a:cubicBezTo>
                    <a:lnTo>
                      <a:pt x="1105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28"/>
              <p:cNvSpPr/>
              <p:nvPr/>
            </p:nvSpPr>
            <p:spPr>
              <a:xfrm rot="-5400000">
                <a:off x="536004" y="3681359"/>
                <a:ext cx="1109317" cy="150197"/>
              </a:xfrm>
              <a:custGeom>
                <a:avLst/>
                <a:gdLst/>
                <a:ahLst/>
                <a:cxnLst/>
                <a:rect l="l" t="t" r="r" b="b"/>
                <a:pathLst>
                  <a:path w="25503" h="3453" extrusionOk="0">
                    <a:moveTo>
                      <a:pt x="25146" y="0"/>
                    </a:moveTo>
                    <a:cubicBezTo>
                      <a:pt x="24961" y="0"/>
                      <a:pt x="24847" y="57"/>
                      <a:pt x="24790" y="172"/>
                    </a:cubicBezTo>
                    <a:lnTo>
                      <a:pt x="16175" y="172"/>
                    </a:lnTo>
                    <a:lnTo>
                      <a:pt x="13493" y="2853"/>
                    </a:lnTo>
                    <a:lnTo>
                      <a:pt x="13493" y="243"/>
                    </a:lnTo>
                    <a:lnTo>
                      <a:pt x="1" y="243"/>
                    </a:lnTo>
                    <a:lnTo>
                      <a:pt x="1" y="471"/>
                    </a:lnTo>
                    <a:lnTo>
                      <a:pt x="13251" y="471"/>
                    </a:lnTo>
                    <a:lnTo>
                      <a:pt x="13251" y="3452"/>
                    </a:lnTo>
                    <a:lnTo>
                      <a:pt x="16289" y="414"/>
                    </a:lnTo>
                    <a:lnTo>
                      <a:pt x="24790" y="414"/>
                    </a:lnTo>
                    <a:cubicBezTo>
                      <a:pt x="24847" y="599"/>
                      <a:pt x="24961" y="714"/>
                      <a:pt x="25146" y="714"/>
                    </a:cubicBezTo>
                    <a:cubicBezTo>
                      <a:pt x="25374" y="714"/>
                      <a:pt x="25503" y="528"/>
                      <a:pt x="25503" y="357"/>
                    </a:cubicBezTo>
                    <a:cubicBezTo>
                      <a:pt x="25503" y="114"/>
                      <a:pt x="25374" y="0"/>
                      <a:pt x="2514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28"/>
              <p:cNvSpPr/>
              <p:nvPr/>
            </p:nvSpPr>
            <p:spPr>
              <a:xfrm rot="-5400000">
                <a:off x="486982" y="3518809"/>
                <a:ext cx="1398445" cy="186169"/>
              </a:xfrm>
              <a:custGeom>
                <a:avLst/>
                <a:gdLst/>
                <a:ahLst/>
                <a:cxnLst/>
                <a:rect l="l" t="t" r="r" b="b"/>
                <a:pathLst>
                  <a:path w="32150" h="4280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1539" y="243"/>
                    </a:lnTo>
                    <a:lnTo>
                      <a:pt x="11539" y="4279"/>
                    </a:lnTo>
                    <a:lnTo>
                      <a:pt x="13137" y="4279"/>
                    </a:lnTo>
                    <a:lnTo>
                      <a:pt x="16460" y="956"/>
                    </a:lnTo>
                    <a:lnTo>
                      <a:pt x="31436" y="956"/>
                    </a:lnTo>
                    <a:cubicBezTo>
                      <a:pt x="31507" y="1070"/>
                      <a:pt x="31621" y="1127"/>
                      <a:pt x="31793" y="1127"/>
                    </a:cubicBezTo>
                    <a:cubicBezTo>
                      <a:pt x="31978" y="1127"/>
                      <a:pt x="32149" y="1013"/>
                      <a:pt x="32149" y="770"/>
                    </a:cubicBezTo>
                    <a:cubicBezTo>
                      <a:pt x="32149" y="599"/>
                      <a:pt x="31978" y="414"/>
                      <a:pt x="31793" y="414"/>
                    </a:cubicBezTo>
                    <a:cubicBezTo>
                      <a:pt x="31621" y="414"/>
                      <a:pt x="31436" y="528"/>
                      <a:pt x="31436" y="713"/>
                    </a:cubicBezTo>
                    <a:lnTo>
                      <a:pt x="16403" y="713"/>
                    </a:lnTo>
                    <a:lnTo>
                      <a:pt x="13023" y="4037"/>
                    </a:lnTo>
                    <a:lnTo>
                      <a:pt x="11768" y="4037"/>
                    </a:lnTo>
                    <a:lnTo>
                      <a:pt x="117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28"/>
              <p:cNvSpPr/>
              <p:nvPr/>
            </p:nvSpPr>
            <p:spPr>
              <a:xfrm rot="-5400000">
                <a:off x="493507" y="3571876"/>
                <a:ext cx="1302881" cy="175599"/>
              </a:xfrm>
              <a:custGeom>
                <a:avLst/>
                <a:gdLst/>
                <a:ahLst/>
                <a:cxnLst/>
                <a:rect l="l" t="t" r="r" b="b"/>
                <a:pathLst>
                  <a:path w="29953" h="4037" extrusionOk="0">
                    <a:moveTo>
                      <a:pt x="1" y="0"/>
                    </a:moveTo>
                    <a:lnTo>
                      <a:pt x="1" y="228"/>
                    </a:lnTo>
                    <a:lnTo>
                      <a:pt x="12310" y="228"/>
                    </a:lnTo>
                    <a:lnTo>
                      <a:pt x="12310" y="4036"/>
                    </a:lnTo>
                    <a:lnTo>
                      <a:pt x="13137" y="4036"/>
                    </a:lnTo>
                    <a:lnTo>
                      <a:pt x="16403" y="770"/>
                    </a:lnTo>
                    <a:lnTo>
                      <a:pt x="29183" y="770"/>
                    </a:lnTo>
                    <a:cubicBezTo>
                      <a:pt x="29240" y="941"/>
                      <a:pt x="29425" y="1070"/>
                      <a:pt x="29539" y="1070"/>
                    </a:cubicBezTo>
                    <a:cubicBezTo>
                      <a:pt x="29782" y="1070"/>
                      <a:pt x="29953" y="884"/>
                      <a:pt x="29953" y="642"/>
                    </a:cubicBezTo>
                    <a:cubicBezTo>
                      <a:pt x="29953" y="471"/>
                      <a:pt x="29782" y="285"/>
                      <a:pt x="29539" y="285"/>
                    </a:cubicBezTo>
                    <a:cubicBezTo>
                      <a:pt x="29425" y="285"/>
                      <a:pt x="29240" y="414"/>
                      <a:pt x="29183" y="528"/>
                    </a:cubicBezTo>
                    <a:lnTo>
                      <a:pt x="16289" y="528"/>
                    </a:lnTo>
                    <a:lnTo>
                      <a:pt x="13023" y="3794"/>
                    </a:lnTo>
                    <a:lnTo>
                      <a:pt x="12538" y="3794"/>
                    </a:lnTo>
                    <a:lnTo>
                      <a:pt x="1253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1" name="Google Shape;731;p28"/>
            <p:cNvGrpSpPr/>
            <p:nvPr/>
          </p:nvGrpSpPr>
          <p:grpSpPr>
            <a:xfrm rot="5400000">
              <a:off x="722663" y="-419739"/>
              <a:ext cx="432406" cy="1877736"/>
              <a:chOff x="4792514" y="2979701"/>
              <a:chExt cx="305307" cy="1325804"/>
            </a:xfrm>
          </p:grpSpPr>
          <p:sp>
            <p:nvSpPr>
              <p:cNvPr id="732" name="Google Shape;732;p28"/>
              <p:cNvSpPr/>
              <p:nvPr/>
            </p:nvSpPr>
            <p:spPr>
              <a:xfrm rot="-5400000">
                <a:off x="4409125" y="3616809"/>
                <a:ext cx="1266256" cy="111136"/>
              </a:xfrm>
              <a:custGeom>
                <a:avLst/>
                <a:gdLst/>
                <a:ahLst/>
                <a:cxnLst/>
                <a:rect l="l" t="t" r="r" b="b"/>
                <a:pathLst>
                  <a:path w="29111" h="2555" extrusionOk="0">
                    <a:moveTo>
                      <a:pt x="0" y="1"/>
                    </a:moveTo>
                    <a:lnTo>
                      <a:pt x="0" y="229"/>
                    </a:lnTo>
                    <a:lnTo>
                      <a:pt x="15803" y="229"/>
                    </a:lnTo>
                    <a:lnTo>
                      <a:pt x="18114" y="2554"/>
                    </a:lnTo>
                    <a:lnTo>
                      <a:pt x="23462" y="2554"/>
                    </a:lnTo>
                    <a:lnTo>
                      <a:pt x="24775" y="1185"/>
                    </a:lnTo>
                    <a:lnTo>
                      <a:pt x="28397" y="1185"/>
                    </a:lnTo>
                    <a:cubicBezTo>
                      <a:pt x="28397" y="1370"/>
                      <a:pt x="28583" y="1484"/>
                      <a:pt x="28754" y="1484"/>
                    </a:cubicBezTo>
                    <a:cubicBezTo>
                      <a:pt x="28939" y="1484"/>
                      <a:pt x="29111" y="1299"/>
                      <a:pt x="29111" y="1128"/>
                    </a:cubicBezTo>
                    <a:cubicBezTo>
                      <a:pt x="29111" y="885"/>
                      <a:pt x="28939" y="714"/>
                      <a:pt x="28754" y="714"/>
                    </a:cubicBezTo>
                    <a:cubicBezTo>
                      <a:pt x="28583" y="714"/>
                      <a:pt x="28454" y="828"/>
                      <a:pt x="28397" y="942"/>
                    </a:cubicBezTo>
                    <a:lnTo>
                      <a:pt x="24718" y="942"/>
                    </a:lnTo>
                    <a:lnTo>
                      <a:pt x="23405" y="2312"/>
                    </a:lnTo>
                    <a:lnTo>
                      <a:pt x="18242" y="2312"/>
                    </a:lnTo>
                    <a:lnTo>
                      <a:pt x="1591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28"/>
              <p:cNvSpPr/>
              <p:nvPr/>
            </p:nvSpPr>
            <p:spPr>
              <a:xfrm rot="-5400000">
                <a:off x="4335310" y="3589536"/>
                <a:ext cx="1325804" cy="106134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2440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16459" y="243"/>
                    </a:lnTo>
                    <a:lnTo>
                      <a:pt x="18656" y="2439"/>
                    </a:lnTo>
                    <a:lnTo>
                      <a:pt x="22878" y="2439"/>
                    </a:lnTo>
                    <a:lnTo>
                      <a:pt x="24361" y="899"/>
                    </a:lnTo>
                    <a:lnTo>
                      <a:pt x="29767" y="899"/>
                    </a:lnTo>
                    <a:cubicBezTo>
                      <a:pt x="29824" y="1013"/>
                      <a:pt x="29952" y="1127"/>
                      <a:pt x="30066" y="1127"/>
                    </a:cubicBezTo>
                    <a:cubicBezTo>
                      <a:pt x="30309" y="1127"/>
                      <a:pt x="30480" y="956"/>
                      <a:pt x="30480" y="771"/>
                    </a:cubicBezTo>
                    <a:cubicBezTo>
                      <a:pt x="30480" y="542"/>
                      <a:pt x="30309" y="357"/>
                      <a:pt x="30066" y="357"/>
                    </a:cubicBezTo>
                    <a:cubicBezTo>
                      <a:pt x="29881" y="357"/>
                      <a:pt x="29767" y="471"/>
                      <a:pt x="29710" y="656"/>
                    </a:cubicBezTo>
                    <a:lnTo>
                      <a:pt x="24247" y="656"/>
                    </a:lnTo>
                    <a:lnTo>
                      <a:pt x="22749" y="2197"/>
                    </a:lnTo>
                    <a:lnTo>
                      <a:pt x="18770" y="2197"/>
                    </a:lnTo>
                    <a:lnTo>
                      <a:pt x="1657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28"/>
              <p:cNvSpPr/>
              <p:nvPr/>
            </p:nvSpPr>
            <p:spPr>
              <a:xfrm rot="-5400000">
                <a:off x="4348012" y="3656827"/>
                <a:ext cx="1196790" cy="100566"/>
              </a:xfrm>
              <a:custGeom>
                <a:avLst/>
                <a:gdLst/>
                <a:ahLst/>
                <a:cxnLst/>
                <a:rect l="l" t="t" r="r" b="b"/>
                <a:pathLst>
                  <a:path w="27514" h="2312" extrusionOk="0">
                    <a:moveTo>
                      <a:pt x="27157" y="1"/>
                    </a:moveTo>
                    <a:cubicBezTo>
                      <a:pt x="26971" y="1"/>
                      <a:pt x="26857" y="115"/>
                      <a:pt x="26800" y="300"/>
                    </a:cubicBezTo>
                    <a:lnTo>
                      <a:pt x="23890" y="300"/>
                    </a:lnTo>
                    <a:lnTo>
                      <a:pt x="22165" y="2083"/>
                    </a:lnTo>
                    <a:lnTo>
                      <a:pt x="19612" y="2083"/>
                    </a:lnTo>
                    <a:lnTo>
                      <a:pt x="17643" y="115"/>
                    </a:lnTo>
                    <a:lnTo>
                      <a:pt x="0" y="115"/>
                    </a:lnTo>
                    <a:lnTo>
                      <a:pt x="0" y="357"/>
                    </a:lnTo>
                    <a:lnTo>
                      <a:pt x="17586" y="357"/>
                    </a:lnTo>
                    <a:lnTo>
                      <a:pt x="19483" y="2311"/>
                    </a:lnTo>
                    <a:lnTo>
                      <a:pt x="22222" y="2311"/>
                    </a:lnTo>
                    <a:lnTo>
                      <a:pt x="24004" y="528"/>
                    </a:lnTo>
                    <a:lnTo>
                      <a:pt x="26800" y="528"/>
                    </a:lnTo>
                    <a:cubicBezTo>
                      <a:pt x="26857" y="657"/>
                      <a:pt x="26971" y="771"/>
                      <a:pt x="27157" y="771"/>
                    </a:cubicBezTo>
                    <a:cubicBezTo>
                      <a:pt x="27385" y="771"/>
                      <a:pt x="27513" y="600"/>
                      <a:pt x="27513" y="414"/>
                    </a:cubicBezTo>
                    <a:cubicBezTo>
                      <a:pt x="27513" y="172"/>
                      <a:pt x="27385" y="1"/>
                      <a:pt x="2715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28"/>
              <p:cNvSpPr/>
              <p:nvPr/>
            </p:nvSpPr>
            <p:spPr>
              <a:xfrm rot="-5400000">
                <a:off x="4316977" y="3695300"/>
                <a:ext cx="1119234" cy="101175"/>
              </a:xfrm>
              <a:custGeom>
                <a:avLst/>
                <a:gdLst/>
                <a:ahLst/>
                <a:cxnLst/>
                <a:rect l="l" t="t" r="r" b="b"/>
                <a:pathLst>
                  <a:path w="25731" h="2326" extrusionOk="0">
                    <a:moveTo>
                      <a:pt x="25374" y="1"/>
                    </a:moveTo>
                    <a:cubicBezTo>
                      <a:pt x="25188" y="1"/>
                      <a:pt x="25074" y="129"/>
                      <a:pt x="25017" y="300"/>
                    </a:cubicBezTo>
                    <a:lnTo>
                      <a:pt x="23947" y="300"/>
                    </a:lnTo>
                    <a:lnTo>
                      <a:pt x="22165" y="2083"/>
                    </a:lnTo>
                    <a:lnTo>
                      <a:pt x="20382" y="2083"/>
                    </a:lnTo>
                    <a:lnTo>
                      <a:pt x="18955" y="657"/>
                    </a:lnTo>
                    <a:lnTo>
                      <a:pt x="0" y="657"/>
                    </a:lnTo>
                    <a:lnTo>
                      <a:pt x="0" y="899"/>
                    </a:lnTo>
                    <a:lnTo>
                      <a:pt x="18827" y="899"/>
                    </a:lnTo>
                    <a:lnTo>
                      <a:pt x="20253" y="2326"/>
                    </a:lnTo>
                    <a:lnTo>
                      <a:pt x="22222" y="2326"/>
                    </a:lnTo>
                    <a:lnTo>
                      <a:pt x="24062" y="543"/>
                    </a:lnTo>
                    <a:lnTo>
                      <a:pt x="25017" y="543"/>
                    </a:lnTo>
                    <a:cubicBezTo>
                      <a:pt x="25074" y="657"/>
                      <a:pt x="25188" y="785"/>
                      <a:pt x="25374" y="785"/>
                    </a:cubicBezTo>
                    <a:cubicBezTo>
                      <a:pt x="25545" y="785"/>
                      <a:pt x="25730" y="600"/>
                      <a:pt x="25730" y="429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28"/>
              <p:cNvSpPr/>
              <p:nvPr/>
            </p:nvSpPr>
            <p:spPr>
              <a:xfrm rot="-5400000">
                <a:off x="4328765" y="3810699"/>
                <a:ext cx="958554" cy="31057"/>
              </a:xfrm>
              <a:custGeom>
                <a:avLst/>
                <a:gdLst/>
                <a:ahLst/>
                <a:cxnLst/>
                <a:rect l="l" t="t" r="r" b="b"/>
                <a:pathLst>
                  <a:path w="22037" h="714" extrusionOk="0">
                    <a:moveTo>
                      <a:pt x="21623" y="1"/>
                    </a:moveTo>
                    <a:cubicBezTo>
                      <a:pt x="21508" y="1"/>
                      <a:pt x="21323" y="58"/>
                      <a:pt x="21266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21266" y="486"/>
                    </a:lnTo>
                    <a:cubicBezTo>
                      <a:pt x="21323" y="657"/>
                      <a:pt x="21508" y="714"/>
                      <a:pt x="21623" y="714"/>
                    </a:cubicBezTo>
                    <a:cubicBezTo>
                      <a:pt x="21865" y="714"/>
                      <a:pt x="22036" y="600"/>
                      <a:pt x="22036" y="357"/>
                    </a:cubicBezTo>
                    <a:cubicBezTo>
                      <a:pt x="22036" y="129"/>
                      <a:pt x="21865" y="1"/>
                      <a:pt x="216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7" name="Google Shape;737;p28"/>
            <p:cNvGrpSpPr/>
            <p:nvPr/>
          </p:nvGrpSpPr>
          <p:grpSpPr>
            <a:xfrm rot="5400000">
              <a:off x="893185" y="2543561"/>
              <a:ext cx="659052" cy="2445426"/>
              <a:chOff x="4128096" y="2589445"/>
              <a:chExt cx="465334" cy="1726630"/>
            </a:xfrm>
          </p:grpSpPr>
          <p:sp>
            <p:nvSpPr>
              <p:cNvPr id="738" name="Google Shape;738;p28"/>
              <p:cNvSpPr/>
              <p:nvPr/>
            </p:nvSpPr>
            <p:spPr>
              <a:xfrm rot="-5400000">
                <a:off x="4350516" y="3592343"/>
                <a:ext cx="447328" cy="38495"/>
              </a:xfrm>
              <a:custGeom>
                <a:avLst/>
                <a:gdLst/>
                <a:ahLst/>
                <a:cxnLst/>
                <a:rect l="l" t="t" r="r" b="b"/>
                <a:pathLst>
                  <a:path w="10284" h="885" extrusionOk="0">
                    <a:moveTo>
                      <a:pt x="9927" y="0"/>
                    </a:moveTo>
                    <a:cubicBezTo>
                      <a:pt x="9742" y="0"/>
                      <a:pt x="9628" y="114"/>
                      <a:pt x="9571" y="242"/>
                    </a:cubicBezTo>
                    <a:lnTo>
                      <a:pt x="0" y="242"/>
                    </a:lnTo>
                    <a:lnTo>
                      <a:pt x="0" y="884"/>
                    </a:lnTo>
                    <a:lnTo>
                      <a:pt x="243" y="884"/>
                    </a:lnTo>
                    <a:lnTo>
                      <a:pt x="243" y="471"/>
                    </a:lnTo>
                    <a:lnTo>
                      <a:pt x="9571" y="471"/>
                    </a:lnTo>
                    <a:cubicBezTo>
                      <a:pt x="9628" y="656"/>
                      <a:pt x="9742" y="770"/>
                      <a:pt x="9927" y="770"/>
                    </a:cubicBezTo>
                    <a:cubicBezTo>
                      <a:pt x="10155" y="770"/>
                      <a:pt x="10284" y="599"/>
                      <a:pt x="10284" y="357"/>
                    </a:cubicBezTo>
                    <a:cubicBezTo>
                      <a:pt x="10284" y="171"/>
                      <a:pt x="10155" y="0"/>
                      <a:pt x="992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28"/>
              <p:cNvSpPr/>
              <p:nvPr/>
            </p:nvSpPr>
            <p:spPr>
              <a:xfrm rot="-5400000">
                <a:off x="4258650" y="2857151"/>
                <a:ext cx="602484" cy="67073"/>
              </a:xfrm>
              <a:custGeom>
                <a:avLst/>
                <a:gdLst/>
                <a:ahLst/>
                <a:cxnLst/>
                <a:rect l="l" t="t" r="r" b="b"/>
                <a:pathLst>
                  <a:path w="13851" h="1542" extrusionOk="0">
                    <a:moveTo>
                      <a:pt x="13494" y="1"/>
                    </a:moveTo>
                    <a:cubicBezTo>
                      <a:pt x="13322" y="1"/>
                      <a:pt x="13137" y="58"/>
                      <a:pt x="13137" y="243"/>
                    </a:cubicBezTo>
                    <a:lnTo>
                      <a:pt x="1" y="243"/>
                    </a:lnTo>
                    <a:lnTo>
                      <a:pt x="1" y="1541"/>
                    </a:lnTo>
                    <a:lnTo>
                      <a:pt x="243" y="1541"/>
                    </a:lnTo>
                    <a:lnTo>
                      <a:pt x="243" y="472"/>
                    </a:lnTo>
                    <a:lnTo>
                      <a:pt x="13137" y="472"/>
                    </a:lnTo>
                    <a:cubicBezTo>
                      <a:pt x="13137" y="600"/>
                      <a:pt x="13322" y="714"/>
                      <a:pt x="13494" y="714"/>
                    </a:cubicBezTo>
                    <a:cubicBezTo>
                      <a:pt x="13679" y="714"/>
                      <a:pt x="13850" y="543"/>
                      <a:pt x="13850" y="357"/>
                    </a:cubicBezTo>
                    <a:cubicBezTo>
                      <a:pt x="13850" y="115"/>
                      <a:pt x="13679" y="1"/>
                      <a:pt x="1349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28"/>
              <p:cNvSpPr/>
              <p:nvPr/>
            </p:nvSpPr>
            <p:spPr>
              <a:xfrm rot="-5400000">
                <a:off x="4342753" y="2990231"/>
                <a:ext cx="395827" cy="105525"/>
              </a:xfrm>
              <a:custGeom>
                <a:avLst/>
                <a:gdLst/>
                <a:ahLst/>
                <a:cxnLst/>
                <a:rect l="l" t="t" r="r" b="b"/>
                <a:pathLst>
                  <a:path w="9100" h="2426" extrusionOk="0">
                    <a:moveTo>
                      <a:pt x="8686" y="1"/>
                    </a:moveTo>
                    <a:cubicBezTo>
                      <a:pt x="8558" y="1"/>
                      <a:pt x="8387" y="115"/>
                      <a:pt x="8330" y="229"/>
                    </a:cubicBezTo>
                    <a:lnTo>
                      <a:pt x="0" y="229"/>
                    </a:lnTo>
                    <a:lnTo>
                      <a:pt x="0" y="2425"/>
                    </a:lnTo>
                    <a:lnTo>
                      <a:pt x="243" y="2425"/>
                    </a:lnTo>
                    <a:lnTo>
                      <a:pt x="243" y="471"/>
                    </a:lnTo>
                    <a:lnTo>
                      <a:pt x="8330" y="471"/>
                    </a:lnTo>
                    <a:cubicBezTo>
                      <a:pt x="8387" y="642"/>
                      <a:pt x="8558" y="771"/>
                      <a:pt x="8686" y="771"/>
                    </a:cubicBezTo>
                    <a:cubicBezTo>
                      <a:pt x="8914" y="771"/>
                      <a:pt x="9100" y="585"/>
                      <a:pt x="9100" y="357"/>
                    </a:cubicBezTo>
                    <a:cubicBezTo>
                      <a:pt x="9100" y="172"/>
                      <a:pt x="8914" y="1"/>
                      <a:pt x="868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28"/>
              <p:cNvSpPr/>
              <p:nvPr/>
            </p:nvSpPr>
            <p:spPr>
              <a:xfrm rot="-5400000">
                <a:off x="4236967" y="2935946"/>
                <a:ext cx="565859" cy="147065"/>
              </a:xfrm>
              <a:custGeom>
                <a:avLst/>
                <a:gdLst/>
                <a:ahLst/>
                <a:cxnLst/>
                <a:rect l="l" t="t" r="r" b="b"/>
                <a:pathLst>
                  <a:path w="13009" h="3381" extrusionOk="0">
                    <a:moveTo>
                      <a:pt x="12594" y="0"/>
                    </a:moveTo>
                    <a:cubicBezTo>
                      <a:pt x="12480" y="0"/>
                      <a:pt x="12295" y="114"/>
                      <a:pt x="12238" y="242"/>
                    </a:cubicBezTo>
                    <a:lnTo>
                      <a:pt x="0" y="242"/>
                    </a:lnTo>
                    <a:lnTo>
                      <a:pt x="0" y="3380"/>
                    </a:lnTo>
                    <a:lnTo>
                      <a:pt x="243" y="3380"/>
                    </a:lnTo>
                    <a:lnTo>
                      <a:pt x="243" y="471"/>
                    </a:lnTo>
                    <a:lnTo>
                      <a:pt x="12238" y="471"/>
                    </a:lnTo>
                    <a:cubicBezTo>
                      <a:pt x="12295" y="656"/>
                      <a:pt x="12480" y="770"/>
                      <a:pt x="12594" y="770"/>
                    </a:cubicBezTo>
                    <a:cubicBezTo>
                      <a:pt x="12837" y="770"/>
                      <a:pt x="13008" y="599"/>
                      <a:pt x="13008" y="357"/>
                    </a:cubicBezTo>
                    <a:cubicBezTo>
                      <a:pt x="13008" y="171"/>
                      <a:pt x="12837" y="0"/>
                      <a:pt x="125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28"/>
              <p:cNvSpPr/>
              <p:nvPr/>
            </p:nvSpPr>
            <p:spPr>
              <a:xfrm rot="-5400000">
                <a:off x="4284728" y="3027769"/>
                <a:ext cx="421317" cy="196087"/>
              </a:xfrm>
              <a:custGeom>
                <a:avLst/>
                <a:gdLst/>
                <a:ahLst/>
                <a:cxnLst/>
                <a:rect l="l" t="t" r="r" b="b"/>
                <a:pathLst>
                  <a:path w="9686" h="4508" extrusionOk="0">
                    <a:moveTo>
                      <a:pt x="9329" y="0"/>
                    </a:moveTo>
                    <a:cubicBezTo>
                      <a:pt x="9157" y="0"/>
                      <a:pt x="8972" y="114"/>
                      <a:pt x="8972" y="300"/>
                    </a:cubicBezTo>
                    <a:lnTo>
                      <a:pt x="1" y="300"/>
                    </a:lnTo>
                    <a:lnTo>
                      <a:pt x="1" y="4507"/>
                    </a:lnTo>
                    <a:lnTo>
                      <a:pt x="243" y="4507"/>
                    </a:lnTo>
                    <a:lnTo>
                      <a:pt x="243" y="528"/>
                    </a:lnTo>
                    <a:lnTo>
                      <a:pt x="8972" y="528"/>
                    </a:lnTo>
                    <a:cubicBezTo>
                      <a:pt x="8972" y="656"/>
                      <a:pt x="9157" y="770"/>
                      <a:pt x="9329" y="770"/>
                    </a:cubicBezTo>
                    <a:cubicBezTo>
                      <a:pt x="9514" y="770"/>
                      <a:pt x="9685" y="585"/>
                      <a:pt x="9685" y="414"/>
                    </a:cubicBezTo>
                    <a:cubicBezTo>
                      <a:pt x="9685" y="171"/>
                      <a:pt x="9514" y="0"/>
                      <a:pt x="93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28"/>
              <p:cNvSpPr/>
              <p:nvPr/>
            </p:nvSpPr>
            <p:spPr>
              <a:xfrm rot="-5400000">
                <a:off x="3936988" y="3222875"/>
                <a:ext cx="1067777" cy="245108"/>
              </a:xfrm>
              <a:custGeom>
                <a:avLst/>
                <a:gdLst/>
                <a:ahLst/>
                <a:cxnLst/>
                <a:rect l="l" t="t" r="r" b="b"/>
                <a:pathLst>
                  <a:path w="24548" h="5635" extrusionOk="0">
                    <a:moveTo>
                      <a:pt x="24190" y="0"/>
                    </a:moveTo>
                    <a:cubicBezTo>
                      <a:pt x="24005" y="0"/>
                      <a:pt x="23834" y="115"/>
                      <a:pt x="23834" y="229"/>
                    </a:cubicBezTo>
                    <a:lnTo>
                      <a:pt x="11525" y="229"/>
                    </a:lnTo>
                    <a:lnTo>
                      <a:pt x="11525" y="4151"/>
                    </a:lnTo>
                    <a:lnTo>
                      <a:pt x="1" y="4151"/>
                    </a:lnTo>
                    <a:lnTo>
                      <a:pt x="1" y="5634"/>
                    </a:lnTo>
                    <a:lnTo>
                      <a:pt x="243" y="5634"/>
                    </a:lnTo>
                    <a:lnTo>
                      <a:pt x="243" y="4393"/>
                    </a:lnTo>
                    <a:lnTo>
                      <a:pt x="11768" y="4393"/>
                    </a:lnTo>
                    <a:lnTo>
                      <a:pt x="11768" y="471"/>
                    </a:lnTo>
                    <a:lnTo>
                      <a:pt x="23834" y="471"/>
                    </a:lnTo>
                    <a:cubicBezTo>
                      <a:pt x="23834" y="642"/>
                      <a:pt x="24005" y="771"/>
                      <a:pt x="24190" y="771"/>
                    </a:cubicBezTo>
                    <a:cubicBezTo>
                      <a:pt x="24362" y="771"/>
                      <a:pt x="24547" y="585"/>
                      <a:pt x="24547" y="357"/>
                    </a:cubicBezTo>
                    <a:cubicBezTo>
                      <a:pt x="24547" y="172"/>
                      <a:pt x="24362" y="0"/>
                      <a:pt x="2419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28"/>
              <p:cNvSpPr/>
              <p:nvPr/>
            </p:nvSpPr>
            <p:spPr>
              <a:xfrm rot="-5400000">
                <a:off x="3583049" y="3406216"/>
                <a:ext cx="1613105" cy="206613"/>
              </a:xfrm>
              <a:custGeom>
                <a:avLst/>
                <a:gdLst/>
                <a:ahLst/>
                <a:cxnLst/>
                <a:rect l="l" t="t" r="r" b="b"/>
                <a:pathLst>
                  <a:path w="37085" h="4750" extrusionOk="0">
                    <a:moveTo>
                      <a:pt x="36670" y="0"/>
                    </a:moveTo>
                    <a:cubicBezTo>
                      <a:pt x="36542" y="0"/>
                      <a:pt x="36371" y="114"/>
                      <a:pt x="36314" y="228"/>
                    </a:cubicBezTo>
                    <a:lnTo>
                      <a:pt x="20325" y="228"/>
                    </a:lnTo>
                    <a:lnTo>
                      <a:pt x="20325" y="4507"/>
                    </a:lnTo>
                    <a:lnTo>
                      <a:pt x="1" y="4507"/>
                    </a:lnTo>
                    <a:lnTo>
                      <a:pt x="1" y="4750"/>
                    </a:lnTo>
                    <a:lnTo>
                      <a:pt x="20568" y="4750"/>
                    </a:lnTo>
                    <a:lnTo>
                      <a:pt x="20568" y="471"/>
                    </a:lnTo>
                    <a:lnTo>
                      <a:pt x="36314" y="471"/>
                    </a:lnTo>
                    <a:cubicBezTo>
                      <a:pt x="36371" y="642"/>
                      <a:pt x="36542" y="713"/>
                      <a:pt x="36670" y="713"/>
                    </a:cubicBezTo>
                    <a:cubicBezTo>
                      <a:pt x="36899" y="713"/>
                      <a:pt x="37084" y="585"/>
                      <a:pt x="37084" y="357"/>
                    </a:cubicBezTo>
                    <a:cubicBezTo>
                      <a:pt x="37084" y="171"/>
                      <a:pt x="36899" y="0"/>
                      <a:pt x="3667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28"/>
              <p:cNvSpPr/>
              <p:nvPr/>
            </p:nvSpPr>
            <p:spPr>
              <a:xfrm rot="-5400000">
                <a:off x="3683572" y="3550758"/>
                <a:ext cx="1318409" cy="212224"/>
              </a:xfrm>
              <a:custGeom>
                <a:avLst/>
                <a:gdLst/>
                <a:ahLst/>
                <a:cxnLst/>
                <a:rect l="l" t="t" r="r" b="b"/>
                <a:pathLst>
                  <a:path w="30310" h="4879" extrusionOk="0">
                    <a:moveTo>
                      <a:pt x="29896" y="0"/>
                    </a:moveTo>
                    <a:cubicBezTo>
                      <a:pt x="29767" y="0"/>
                      <a:pt x="29596" y="71"/>
                      <a:pt x="29539" y="243"/>
                    </a:cubicBezTo>
                    <a:lnTo>
                      <a:pt x="18956" y="243"/>
                    </a:lnTo>
                    <a:lnTo>
                      <a:pt x="18956" y="4636"/>
                    </a:lnTo>
                    <a:lnTo>
                      <a:pt x="1" y="4636"/>
                    </a:lnTo>
                    <a:lnTo>
                      <a:pt x="1" y="4878"/>
                    </a:lnTo>
                    <a:lnTo>
                      <a:pt x="19198" y="4878"/>
                    </a:lnTo>
                    <a:lnTo>
                      <a:pt x="19198" y="485"/>
                    </a:lnTo>
                    <a:lnTo>
                      <a:pt x="29539" y="485"/>
                    </a:lnTo>
                    <a:cubicBezTo>
                      <a:pt x="29596" y="599"/>
                      <a:pt x="29767" y="713"/>
                      <a:pt x="29896" y="713"/>
                    </a:cubicBezTo>
                    <a:cubicBezTo>
                      <a:pt x="30124" y="713"/>
                      <a:pt x="30309" y="542"/>
                      <a:pt x="30309" y="357"/>
                    </a:cubicBezTo>
                    <a:cubicBezTo>
                      <a:pt x="30309" y="129"/>
                      <a:pt x="30124" y="0"/>
                      <a:pt x="298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28"/>
              <p:cNvSpPr/>
              <p:nvPr/>
            </p:nvSpPr>
            <p:spPr>
              <a:xfrm rot="-5400000">
                <a:off x="3890469" y="3910287"/>
                <a:ext cx="679996" cy="131580"/>
              </a:xfrm>
              <a:custGeom>
                <a:avLst/>
                <a:gdLst/>
                <a:ahLst/>
                <a:cxnLst/>
                <a:rect l="l" t="t" r="r" b="b"/>
                <a:pathLst>
                  <a:path w="15633" h="3025" extrusionOk="0">
                    <a:moveTo>
                      <a:pt x="15219" y="1"/>
                    </a:moveTo>
                    <a:cubicBezTo>
                      <a:pt x="15034" y="1"/>
                      <a:pt x="14863" y="115"/>
                      <a:pt x="14863" y="357"/>
                    </a:cubicBezTo>
                    <a:cubicBezTo>
                      <a:pt x="14863" y="528"/>
                      <a:pt x="14977" y="714"/>
                      <a:pt x="15219" y="714"/>
                    </a:cubicBezTo>
                    <a:lnTo>
                      <a:pt x="15219" y="2796"/>
                    </a:lnTo>
                    <a:lnTo>
                      <a:pt x="1" y="2796"/>
                    </a:lnTo>
                    <a:lnTo>
                      <a:pt x="1" y="3024"/>
                    </a:lnTo>
                    <a:lnTo>
                      <a:pt x="15447" y="3024"/>
                    </a:lnTo>
                    <a:lnTo>
                      <a:pt x="15447" y="657"/>
                    </a:lnTo>
                    <a:cubicBezTo>
                      <a:pt x="15504" y="585"/>
                      <a:pt x="15633" y="471"/>
                      <a:pt x="15633" y="357"/>
                    </a:cubicBezTo>
                    <a:cubicBezTo>
                      <a:pt x="15633" y="115"/>
                      <a:pt x="15447" y="1"/>
                      <a:pt x="1521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28"/>
              <p:cNvSpPr/>
              <p:nvPr/>
            </p:nvSpPr>
            <p:spPr>
              <a:xfrm rot="-5400000">
                <a:off x="3593294" y="3509501"/>
                <a:ext cx="1400924" cy="212224"/>
              </a:xfrm>
              <a:custGeom>
                <a:avLst/>
                <a:gdLst/>
                <a:ahLst/>
                <a:cxnLst/>
                <a:rect l="l" t="t" r="r" b="b"/>
                <a:pathLst>
                  <a:path w="32207" h="4879" extrusionOk="0">
                    <a:moveTo>
                      <a:pt x="31850" y="0"/>
                    </a:moveTo>
                    <a:cubicBezTo>
                      <a:pt x="31678" y="0"/>
                      <a:pt x="31493" y="57"/>
                      <a:pt x="31493" y="243"/>
                    </a:cubicBezTo>
                    <a:lnTo>
                      <a:pt x="17715" y="243"/>
                    </a:lnTo>
                    <a:lnTo>
                      <a:pt x="17715" y="4636"/>
                    </a:lnTo>
                    <a:lnTo>
                      <a:pt x="1" y="4636"/>
                    </a:lnTo>
                    <a:lnTo>
                      <a:pt x="1" y="4878"/>
                    </a:lnTo>
                    <a:lnTo>
                      <a:pt x="17943" y="4878"/>
                    </a:lnTo>
                    <a:lnTo>
                      <a:pt x="17943" y="485"/>
                    </a:lnTo>
                    <a:lnTo>
                      <a:pt x="31493" y="485"/>
                    </a:lnTo>
                    <a:cubicBezTo>
                      <a:pt x="31493" y="599"/>
                      <a:pt x="31678" y="714"/>
                      <a:pt x="31850" y="714"/>
                    </a:cubicBezTo>
                    <a:cubicBezTo>
                      <a:pt x="32035" y="714"/>
                      <a:pt x="32206" y="542"/>
                      <a:pt x="32206" y="357"/>
                    </a:cubicBezTo>
                    <a:cubicBezTo>
                      <a:pt x="32206" y="129"/>
                      <a:pt x="32035" y="0"/>
                      <a:pt x="3185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28"/>
              <p:cNvSpPr/>
              <p:nvPr/>
            </p:nvSpPr>
            <p:spPr>
              <a:xfrm rot="-5400000">
                <a:off x="3468913" y="3442188"/>
                <a:ext cx="1533069" cy="214704"/>
              </a:xfrm>
              <a:custGeom>
                <a:avLst/>
                <a:gdLst/>
                <a:ahLst/>
                <a:cxnLst/>
                <a:rect l="l" t="t" r="r" b="b"/>
                <a:pathLst>
                  <a:path w="35245" h="4936" extrusionOk="0">
                    <a:moveTo>
                      <a:pt x="34831" y="0"/>
                    </a:moveTo>
                    <a:cubicBezTo>
                      <a:pt x="34702" y="0"/>
                      <a:pt x="34531" y="71"/>
                      <a:pt x="34474" y="243"/>
                    </a:cubicBezTo>
                    <a:lnTo>
                      <a:pt x="16403" y="243"/>
                    </a:lnTo>
                    <a:lnTo>
                      <a:pt x="16403" y="4707"/>
                    </a:lnTo>
                    <a:lnTo>
                      <a:pt x="1" y="4707"/>
                    </a:lnTo>
                    <a:lnTo>
                      <a:pt x="1" y="4935"/>
                    </a:lnTo>
                    <a:lnTo>
                      <a:pt x="16645" y="4935"/>
                    </a:lnTo>
                    <a:lnTo>
                      <a:pt x="16645" y="485"/>
                    </a:lnTo>
                    <a:lnTo>
                      <a:pt x="34474" y="485"/>
                    </a:lnTo>
                    <a:cubicBezTo>
                      <a:pt x="34531" y="599"/>
                      <a:pt x="34702" y="713"/>
                      <a:pt x="34831" y="713"/>
                    </a:cubicBezTo>
                    <a:cubicBezTo>
                      <a:pt x="35059" y="713"/>
                      <a:pt x="35244" y="542"/>
                      <a:pt x="35244" y="357"/>
                    </a:cubicBezTo>
                    <a:cubicBezTo>
                      <a:pt x="35244" y="129"/>
                      <a:pt x="35059" y="0"/>
                      <a:pt x="348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74" r:id="rId9"/>
    <p:sldLayoutId id="2147483677" r:id="rId10"/>
    <p:sldLayoutId id="214748367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o.wikipedia.org/wiki/Cetatea_Timi%C8%99oara#cite_note-12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o.wikipedia.org/wiki/Cetatea_Timi%C8%99oara#cite_note-12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E0E"/>
        </a:solidFill>
        <a:effectLst/>
      </p:bgPr>
    </p:bg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36"/>
          <p:cNvSpPr txBox="1">
            <a:spLocks noGrp="1"/>
          </p:cNvSpPr>
          <p:nvPr>
            <p:ph type="ctrTitle"/>
          </p:nvPr>
        </p:nvSpPr>
        <p:spPr>
          <a:xfrm>
            <a:off x="180100" y="1548524"/>
            <a:ext cx="7049373" cy="17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ro-MD" sz="6000" b="1" noProof="1">
                <a:latin typeface="+mj-lt"/>
                <a:cs typeface="Calibri" panose="020F0502020204030204" pitchFamily="34" charset="0"/>
              </a:rPr>
              <a:t>JavaCC: Analizor Lexical și Sintactic</a:t>
            </a:r>
            <a:br>
              <a:rPr lang="ro-MD" dirty="0">
                <a:latin typeface="+mj-lt"/>
              </a:rPr>
            </a:br>
            <a:endParaRPr dirty="0">
              <a:latin typeface="+mj-lt"/>
            </a:endParaRPr>
          </a:p>
        </p:txBody>
      </p:sp>
      <p:sp>
        <p:nvSpPr>
          <p:cNvPr id="832" name="Google Shape;832;p36"/>
          <p:cNvSpPr txBox="1">
            <a:spLocks noGrp="1"/>
          </p:cNvSpPr>
          <p:nvPr>
            <p:ph type="subTitle" idx="1"/>
          </p:nvPr>
        </p:nvSpPr>
        <p:spPr>
          <a:xfrm>
            <a:off x="6369745" y="3362173"/>
            <a:ext cx="3185380" cy="7278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2400" noProof="1">
                <a:latin typeface="+mj-lt"/>
                <a:cs typeface="Calibri" panose="020F0502020204030204" pitchFamily="34" charset="0"/>
              </a:rPr>
              <a:t>Ciobanu Nicolae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DC7F228B-1F9C-493E-9FEF-BF21E6E4A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35" y="1560524"/>
            <a:ext cx="8507730" cy="2512646"/>
          </a:xfrm>
          <a:prstGeom prst="rect">
            <a:avLst/>
          </a:prstGeom>
        </p:spPr>
      </p:pic>
      <p:sp>
        <p:nvSpPr>
          <p:cNvPr id="5" name="Dreptunghi 4">
            <a:extLst>
              <a:ext uri="{FF2B5EF4-FFF2-40B4-BE49-F238E27FC236}">
                <a16:creationId xmlns:a16="http://schemas.microsoft.com/office/drawing/2014/main" id="{6ECF6DC9-0CDA-4232-8495-AD8B1D4DC59F}"/>
              </a:ext>
            </a:extLst>
          </p:cNvPr>
          <p:cNvSpPr/>
          <p:nvPr/>
        </p:nvSpPr>
        <p:spPr>
          <a:xfrm>
            <a:off x="294132" y="327034"/>
            <a:ext cx="72725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o-MD" sz="3000" dirty="0">
                <a:solidFill>
                  <a:schemeClr val="dk1"/>
                </a:solidFill>
                <a:latin typeface="+mj-lt"/>
                <a:cs typeface="Calibri" panose="020F0502020204030204" pitchFamily="34" charset="0"/>
              </a:rPr>
              <a:t>6) Crearea unui Pachet (</a:t>
            </a:r>
            <a:r>
              <a:rPr lang="ro-MD" sz="3000" dirty="0" err="1">
                <a:solidFill>
                  <a:schemeClr val="dk1"/>
                </a:solidFill>
                <a:latin typeface="+mj-lt"/>
                <a:cs typeface="Calibri" panose="020F0502020204030204" pitchFamily="34" charset="0"/>
              </a:rPr>
              <a:t>Package</a:t>
            </a:r>
            <a:r>
              <a:rPr lang="ro-MD" sz="3000" dirty="0">
                <a:solidFill>
                  <a:schemeClr val="dk1"/>
                </a:solidFill>
                <a:latin typeface="+mj-lt"/>
                <a:cs typeface="Calibri" panose="020F0502020204030204" pitchFamily="34" charset="0"/>
              </a:rPr>
              <a:t>) pentru Proiectul Java</a:t>
            </a:r>
          </a:p>
        </p:txBody>
      </p:sp>
    </p:spTree>
    <p:extLst>
      <p:ext uri="{BB962C8B-B14F-4D97-AF65-F5344CB8AC3E}">
        <p14:creationId xmlns:p14="http://schemas.microsoft.com/office/powerpoint/2010/main" val="2056602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B8B145BE-C90E-4211-BD38-169766B76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080" y="1127562"/>
            <a:ext cx="7197990" cy="3901638"/>
          </a:xfrm>
          <a:prstGeom prst="rect">
            <a:avLst/>
          </a:prstGeom>
        </p:spPr>
      </p:pic>
      <p:sp>
        <p:nvSpPr>
          <p:cNvPr id="2" name="Dreptunghi 1">
            <a:extLst>
              <a:ext uri="{FF2B5EF4-FFF2-40B4-BE49-F238E27FC236}">
                <a16:creationId xmlns:a16="http://schemas.microsoft.com/office/drawing/2014/main" id="{B1A62C12-C937-4711-B76C-E079BCC1F7E7}"/>
              </a:ext>
            </a:extLst>
          </p:cNvPr>
          <p:cNvSpPr/>
          <p:nvPr/>
        </p:nvSpPr>
        <p:spPr>
          <a:xfrm>
            <a:off x="308527" y="416401"/>
            <a:ext cx="563006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sz="3000" dirty="0">
                <a:solidFill>
                  <a:schemeClr val="dk1"/>
                </a:solidFill>
                <a:latin typeface="+mj-lt"/>
                <a:cs typeface="Calibri" panose="020F0502020204030204" pitchFamily="34" charset="0"/>
              </a:rPr>
              <a:t>7) Integrarea </a:t>
            </a:r>
            <a:r>
              <a:rPr lang="ro-MD" sz="3000" dirty="0" err="1">
                <a:solidFill>
                  <a:schemeClr val="dk1"/>
                </a:solidFill>
                <a:latin typeface="+mj-lt"/>
                <a:cs typeface="Calibri" panose="020F0502020204030204" pitchFamily="34" charset="0"/>
              </a:rPr>
              <a:t>JavaCC</a:t>
            </a:r>
            <a:r>
              <a:rPr lang="ro-MD" sz="3000" dirty="0">
                <a:solidFill>
                  <a:schemeClr val="dk1"/>
                </a:solidFill>
                <a:latin typeface="+mj-lt"/>
                <a:cs typeface="Calibri" panose="020F0502020204030204" pitchFamily="34" charset="0"/>
              </a:rPr>
              <a:t> în Eclipse</a:t>
            </a:r>
          </a:p>
        </p:txBody>
      </p:sp>
    </p:spTree>
    <p:extLst>
      <p:ext uri="{BB962C8B-B14F-4D97-AF65-F5344CB8AC3E}">
        <p14:creationId xmlns:p14="http://schemas.microsoft.com/office/powerpoint/2010/main" val="1673239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9732F74C-E952-45E5-A360-2B898B02F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808" y="873383"/>
            <a:ext cx="6442032" cy="4179364"/>
          </a:xfrm>
          <a:prstGeom prst="rect">
            <a:avLst/>
          </a:prstGeom>
        </p:spPr>
      </p:pic>
      <p:sp>
        <p:nvSpPr>
          <p:cNvPr id="5" name="Dreptunghi 4">
            <a:extLst>
              <a:ext uri="{FF2B5EF4-FFF2-40B4-BE49-F238E27FC236}">
                <a16:creationId xmlns:a16="http://schemas.microsoft.com/office/drawing/2014/main" id="{CBE3BB55-067F-466A-83C7-A3C8354B008B}"/>
              </a:ext>
            </a:extLst>
          </p:cNvPr>
          <p:cNvSpPr/>
          <p:nvPr/>
        </p:nvSpPr>
        <p:spPr>
          <a:xfrm>
            <a:off x="191803" y="290435"/>
            <a:ext cx="84555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chemeClr val="dk1"/>
                </a:solidFill>
                <a:latin typeface="+mj-lt"/>
                <a:cs typeface="Calibri" panose="020F0502020204030204" pitchFamily="34" charset="0"/>
              </a:rPr>
              <a:t>8</a:t>
            </a:r>
            <a:r>
              <a:rPr lang="ro-MD" sz="3000" dirty="0">
                <a:solidFill>
                  <a:schemeClr val="dk1"/>
                </a:solidFill>
                <a:latin typeface="+mj-lt"/>
                <a:cs typeface="Calibri" panose="020F0502020204030204" pitchFamily="34" charset="0"/>
              </a:rPr>
              <a:t>) Instalarea </a:t>
            </a:r>
            <a:r>
              <a:rPr lang="ro-MD" sz="3000" dirty="0" err="1">
                <a:solidFill>
                  <a:schemeClr val="dk1"/>
                </a:solidFill>
                <a:latin typeface="+mj-lt"/>
                <a:cs typeface="Calibri" panose="020F0502020204030204" pitchFamily="34" charset="0"/>
              </a:rPr>
              <a:t>JavaCC</a:t>
            </a:r>
            <a:r>
              <a:rPr lang="ro-MD" sz="3000" dirty="0">
                <a:solidFill>
                  <a:schemeClr val="dk1"/>
                </a:solidFill>
                <a:latin typeface="+mj-lt"/>
                <a:cs typeface="Calibri" panose="020F0502020204030204" pitchFamily="34" charset="0"/>
              </a:rPr>
              <a:t> din Eclipse Marketplace</a:t>
            </a:r>
          </a:p>
          <a:p>
            <a:endParaRPr lang="ro-MD" sz="30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493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B5D353B6-403B-4115-8644-ED895EDAA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6554" y="861756"/>
            <a:ext cx="6067446" cy="4197924"/>
          </a:xfrm>
          <a:prstGeom prst="rect">
            <a:avLst/>
          </a:prstGeom>
        </p:spPr>
      </p:pic>
      <p:sp>
        <p:nvSpPr>
          <p:cNvPr id="5" name="Dreptunghi 4">
            <a:extLst>
              <a:ext uri="{FF2B5EF4-FFF2-40B4-BE49-F238E27FC236}">
                <a16:creationId xmlns:a16="http://schemas.microsoft.com/office/drawing/2014/main" id="{E7DD07ED-ED21-4A3B-8FC8-C659076591D3}"/>
              </a:ext>
            </a:extLst>
          </p:cNvPr>
          <p:cNvSpPr/>
          <p:nvPr/>
        </p:nvSpPr>
        <p:spPr>
          <a:xfrm>
            <a:off x="151868" y="353925"/>
            <a:ext cx="70490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chemeClr val="dk1"/>
                </a:solidFill>
                <a:latin typeface="+mj-lt"/>
                <a:cs typeface="Calibri" panose="020F0502020204030204" pitchFamily="34" charset="0"/>
              </a:rPr>
              <a:t>9) </a:t>
            </a:r>
            <a:r>
              <a:rPr lang="en-US" sz="3000" dirty="0" err="1">
                <a:solidFill>
                  <a:schemeClr val="dk1"/>
                </a:solidFill>
                <a:latin typeface="+mj-lt"/>
                <a:cs typeface="Calibri" panose="020F0502020204030204" pitchFamily="34" charset="0"/>
              </a:rPr>
              <a:t>Crearea</a:t>
            </a:r>
            <a:r>
              <a:rPr lang="en-US" sz="3000" dirty="0">
                <a:solidFill>
                  <a:schemeClr val="dk1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en-US" sz="3000" dirty="0" err="1">
                <a:solidFill>
                  <a:schemeClr val="dk1"/>
                </a:solidFill>
                <a:latin typeface="+mj-lt"/>
                <a:cs typeface="Calibri" panose="020F0502020204030204" pitchFamily="34" charset="0"/>
              </a:rPr>
              <a:t>unui</a:t>
            </a:r>
            <a:r>
              <a:rPr lang="en-US" sz="3000" dirty="0">
                <a:solidFill>
                  <a:schemeClr val="dk1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en-US" sz="3000" dirty="0" err="1">
                <a:solidFill>
                  <a:schemeClr val="dk1"/>
                </a:solidFill>
                <a:latin typeface="+mj-lt"/>
                <a:cs typeface="Calibri" panose="020F0502020204030204" pitchFamily="34" charset="0"/>
              </a:rPr>
              <a:t>Proiect</a:t>
            </a:r>
            <a:r>
              <a:rPr lang="en-US" sz="3000" dirty="0">
                <a:solidFill>
                  <a:schemeClr val="dk1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en-US" sz="3000" dirty="0" err="1">
                <a:solidFill>
                  <a:schemeClr val="dk1"/>
                </a:solidFill>
                <a:latin typeface="+mj-lt"/>
                <a:cs typeface="Calibri" panose="020F0502020204030204" pitchFamily="34" charset="0"/>
              </a:rPr>
              <a:t>JavaCC</a:t>
            </a:r>
            <a:r>
              <a:rPr lang="en-US" sz="3000" dirty="0">
                <a:solidFill>
                  <a:schemeClr val="dk1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en-US" sz="3000" dirty="0" err="1">
                <a:solidFill>
                  <a:schemeClr val="dk1"/>
                </a:solidFill>
                <a:latin typeface="+mj-lt"/>
                <a:cs typeface="Calibri" panose="020F0502020204030204" pitchFamily="34" charset="0"/>
              </a:rPr>
              <a:t>folosind</a:t>
            </a:r>
            <a:r>
              <a:rPr lang="en-US" sz="3000" dirty="0">
                <a:solidFill>
                  <a:schemeClr val="dk1"/>
                </a:solidFill>
                <a:latin typeface="+mj-lt"/>
                <a:cs typeface="Calibri" panose="020F0502020204030204" pitchFamily="34" charset="0"/>
              </a:rPr>
              <a:t> "New" -&gt; "Other"</a:t>
            </a:r>
          </a:p>
        </p:txBody>
      </p:sp>
    </p:spTree>
    <p:extLst>
      <p:ext uri="{BB962C8B-B14F-4D97-AF65-F5344CB8AC3E}">
        <p14:creationId xmlns:p14="http://schemas.microsoft.com/office/powerpoint/2010/main" val="3383869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ine 3">
            <a:extLst>
              <a:ext uri="{FF2B5EF4-FFF2-40B4-BE49-F238E27FC236}">
                <a16:creationId xmlns:a16="http://schemas.microsoft.com/office/drawing/2014/main" id="{CCA25F3A-1B15-4E82-8769-5958430D2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419" y="872901"/>
            <a:ext cx="4999341" cy="4192198"/>
          </a:xfrm>
          <a:prstGeom prst="rect">
            <a:avLst/>
          </a:prstGeom>
        </p:spPr>
      </p:pic>
      <p:sp>
        <p:nvSpPr>
          <p:cNvPr id="2" name="Dreptunghi 1">
            <a:extLst>
              <a:ext uri="{FF2B5EF4-FFF2-40B4-BE49-F238E27FC236}">
                <a16:creationId xmlns:a16="http://schemas.microsoft.com/office/drawing/2014/main" id="{D5716FAA-C623-4914-91CF-520CFE4A5258}"/>
              </a:ext>
            </a:extLst>
          </p:cNvPr>
          <p:cNvSpPr/>
          <p:nvPr/>
        </p:nvSpPr>
        <p:spPr>
          <a:xfrm>
            <a:off x="234213" y="365070"/>
            <a:ext cx="84350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chemeClr val="dk1"/>
                </a:solidFill>
                <a:latin typeface="+mj-lt"/>
                <a:cs typeface="Calibri" panose="020F0502020204030204" pitchFamily="34" charset="0"/>
              </a:rPr>
              <a:t>10) </a:t>
            </a:r>
            <a:r>
              <a:rPr lang="ro-MD" sz="3000" dirty="0">
                <a:solidFill>
                  <a:schemeClr val="dk1"/>
                </a:solidFill>
                <a:latin typeface="+mj-lt"/>
                <a:cs typeface="Calibri" panose="020F0502020204030204" pitchFamily="34" charset="0"/>
              </a:rPr>
              <a:t>Alegerea unui Fișier Exemplu </a:t>
            </a:r>
            <a:r>
              <a:rPr lang="ro-MD" sz="3000" dirty="0" err="1">
                <a:solidFill>
                  <a:schemeClr val="dk1"/>
                </a:solidFill>
                <a:latin typeface="+mj-lt"/>
                <a:cs typeface="Calibri" panose="020F0502020204030204" pitchFamily="34" charset="0"/>
              </a:rPr>
              <a:t>JavaCC</a:t>
            </a:r>
            <a:r>
              <a:rPr lang="ro-MD" sz="3000" dirty="0">
                <a:solidFill>
                  <a:schemeClr val="dk1"/>
                </a:solidFill>
                <a:latin typeface="+mj-lt"/>
                <a:cs typeface="Calibri" panose="020F0502020204030204" pitchFamily="34" charset="0"/>
              </a:rPr>
              <a:t> din Directorul </a:t>
            </a:r>
            <a:r>
              <a:rPr lang="ro-MD" sz="3000" dirty="0" err="1">
                <a:solidFill>
                  <a:schemeClr val="dk1"/>
                </a:solidFill>
                <a:latin typeface="+mj-lt"/>
                <a:cs typeface="Calibri" panose="020F0502020204030204" pitchFamily="34" charset="0"/>
              </a:rPr>
              <a:t>JavaCC</a:t>
            </a:r>
            <a:endParaRPr lang="ro-MD" sz="3000" dirty="0">
              <a:solidFill>
                <a:schemeClr val="dk1"/>
              </a:solidFill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213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ine 3">
            <a:extLst>
              <a:ext uri="{FF2B5EF4-FFF2-40B4-BE49-F238E27FC236}">
                <a16:creationId xmlns:a16="http://schemas.microsoft.com/office/drawing/2014/main" id="{74F993E3-1B45-42B0-B9B9-76BC177C8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220" y="813156"/>
            <a:ext cx="5080701" cy="4253610"/>
          </a:xfrm>
          <a:prstGeom prst="rect">
            <a:avLst/>
          </a:prstGeom>
        </p:spPr>
      </p:pic>
      <p:sp>
        <p:nvSpPr>
          <p:cNvPr id="5" name="Dreptunghi 4">
            <a:extLst>
              <a:ext uri="{FF2B5EF4-FFF2-40B4-BE49-F238E27FC236}">
                <a16:creationId xmlns:a16="http://schemas.microsoft.com/office/drawing/2014/main" id="{BA1CD021-EAF9-4929-B1BA-236DCAD72B30}"/>
              </a:ext>
            </a:extLst>
          </p:cNvPr>
          <p:cNvSpPr/>
          <p:nvPr/>
        </p:nvSpPr>
        <p:spPr>
          <a:xfrm>
            <a:off x="448908" y="259158"/>
            <a:ext cx="721543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11) </a:t>
            </a:r>
            <a:r>
              <a:rPr lang="ro-MD" sz="30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Crearea unui Fișier </a:t>
            </a:r>
            <a:r>
              <a:rPr lang="ro-MD" sz="3000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JavaCC</a:t>
            </a:r>
            <a:r>
              <a:rPr lang="ro-MD" sz="30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o-MD" sz="3000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JJTree</a:t>
            </a:r>
            <a:r>
              <a:rPr lang="ro-MD" sz="30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sau JTB</a:t>
            </a:r>
          </a:p>
        </p:txBody>
      </p:sp>
    </p:spTree>
    <p:extLst>
      <p:ext uri="{BB962C8B-B14F-4D97-AF65-F5344CB8AC3E}">
        <p14:creationId xmlns:p14="http://schemas.microsoft.com/office/powerpoint/2010/main" val="2182339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ine 3">
            <a:extLst>
              <a:ext uri="{FF2B5EF4-FFF2-40B4-BE49-F238E27FC236}">
                <a16:creationId xmlns:a16="http://schemas.microsoft.com/office/drawing/2014/main" id="{5BEF8240-03BE-48DE-BB2A-6EE65C8C1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226" y="1342664"/>
            <a:ext cx="6941834" cy="3609754"/>
          </a:xfrm>
          <a:prstGeom prst="rect">
            <a:avLst/>
          </a:prstGeom>
        </p:spPr>
      </p:pic>
      <p:sp>
        <p:nvSpPr>
          <p:cNvPr id="5" name="Dreptunghi 4">
            <a:extLst>
              <a:ext uri="{FF2B5EF4-FFF2-40B4-BE49-F238E27FC236}">
                <a16:creationId xmlns:a16="http://schemas.microsoft.com/office/drawing/2014/main" id="{9E3D5F2F-83D7-4321-AEB7-D23E8F558FF7}"/>
              </a:ext>
            </a:extLst>
          </p:cNvPr>
          <p:cNvSpPr/>
          <p:nvPr/>
        </p:nvSpPr>
        <p:spPr>
          <a:xfrm>
            <a:off x="296295" y="327001"/>
            <a:ext cx="87257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solidFill>
                  <a:schemeClr val="dk1"/>
                </a:solidFill>
                <a:latin typeface="+mj-lt"/>
                <a:cs typeface="Calibri" panose="020F0502020204030204" pitchFamily="34" charset="0"/>
              </a:rPr>
              <a:t>12) </a:t>
            </a:r>
            <a:r>
              <a:rPr lang="ro-MD" sz="3000" dirty="0">
                <a:solidFill>
                  <a:schemeClr val="dk1"/>
                </a:solidFill>
                <a:latin typeface="+mj-lt"/>
                <a:cs typeface="Calibri" panose="020F0502020204030204" pitchFamily="34" charset="0"/>
              </a:rPr>
              <a:t>Implementarea și Dezvoltarea Componentelor Cheie ale Proiectului </a:t>
            </a:r>
            <a:r>
              <a:rPr lang="ro-MD" sz="3000" dirty="0" err="1">
                <a:solidFill>
                  <a:schemeClr val="dk1"/>
                </a:solidFill>
                <a:latin typeface="+mj-lt"/>
                <a:cs typeface="Calibri" panose="020F0502020204030204" pitchFamily="34" charset="0"/>
              </a:rPr>
              <a:t>JavaCC</a:t>
            </a:r>
            <a:endParaRPr lang="ro-MD" sz="3000" dirty="0">
              <a:solidFill>
                <a:schemeClr val="dk1"/>
              </a:solidFill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74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reptunghi 5">
            <a:extLst>
              <a:ext uri="{FF2B5EF4-FFF2-40B4-BE49-F238E27FC236}">
                <a16:creationId xmlns:a16="http://schemas.microsoft.com/office/drawing/2014/main" id="{55D220A1-D26E-4EC8-B148-1A6B7DFD84C4}"/>
              </a:ext>
            </a:extLst>
          </p:cNvPr>
          <p:cNvSpPr/>
          <p:nvPr/>
        </p:nvSpPr>
        <p:spPr>
          <a:xfrm>
            <a:off x="189684" y="324981"/>
            <a:ext cx="9889195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MD" sz="1600" b="1" dirty="0">
                <a:solidFill>
                  <a:schemeClr val="tx1"/>
                </a:solidFill>
              </a:rPr>
              <a:t>MyNewGrammar.java – </a:t>
            </a:r>
            <a:r>
              <a:rPr lang="ro-MD" sz="1600" dirty="0">
                <a:solidFill>
                  <a:schemeClr val="tx1"/>
                </a:solidFill>
              </a:rPr>
              <a:t>clasă principală asociată gramaticii definite în</a:t>
            </a:r>
            <a:r>
              <a:rPr lang="ro-MD" sz="1600" b="1" dirty="0">
                <a:solidFill>
                  <a:schemeClr val="tx1"/>
                </a:solidFill>
              </a:rPr>
              <a:t> </a:t>
            </a:r>
            <a:r>
              <a:rPr lang="ro-MD" sz="1600" b="1" dirty="0" err="1">
                <a:solidFill>
                  <a:schemeClr val="tx1"/>
                </a:solidFill>
              </a:rPr>
              <a:t>MyNewGrammar.jj</a:t>
            </a:r>
            <a:r>
              <a:rPr lang="ro-MD" sz="1600" b="1" dirty="0">
                <a:solidFill>
                  <a:schemeClr val="tx1"/>
                </a:solidFill>
              </a:rPr>
              <a:t>                                                                                                                                 </a:t>
            </a:r>
            <a:r>
              <a:rPr lang="ro-MD" sz="100" b="1" dirty="0">
                <a:solidFill>
                  <a:schemeClr val="tx1"/>
                </a:solidFill>
              </a:rPr>
              <a:t>.</a:t>
            </a:r>
            <a:r>
              <a:rPr lang="ro-MD" sz="1600" b="1" dirty="0">
                <a:solidFill>
                  <a:schemeClr val="tx1"/>
                </a:solidFill>
              </a:rPr>
              <a:t>                                       </a:t>
            </a:r>
            <a:r>
              <a:rPr lang="ro-MD" sz="1600" dirty="0">
                <a:solidFill>
                  <a:schemeClr val="tx1"/>
                </a:solidFill>
              </a:rPr>
              <a:t> care include logica pentru testarea și utilizarea </a:t>
            </a:r>
            <a:r>
              <a:rPr lang="ro-MD" sz="1600" dirty="0" err="1">
                <a:solidFill>
                  <a:schemeClr val="tx1"/>
                </a:solidFill>
              </a:rPr>
              <a:t>parserului</a:t>
            </a:r>
            <a:r>
              <a:rPr lang="ro-MD" sz="1600" baseline="30000" dirty="0">
                <a:hlinkClick r:id="rId3"/>
              </a:rPr>
              <a:t>[1]</a:t>
            </a:r>
            <a:endParaRPr lang="ro-MD" sz="1600" dirty="0">
              <a:solidFill>
                <a:schemeClr val="tx1"/>
              </a:solidFill>
            </a:endParaRPr>
          </a:p>
          <a:p>
            <a:endParaRPr lang="ro-MD" sz="1600" b="1" dirty="0">
              <a:solidFill>
                <a:schemeClr val="tx1"/>
              </a:solidFill>
            </a:endParaRPr>
          </a:p>
          <a:p>
            <a:r>
              <a:rPr lang="ro-MD" sz="1600" b="1" dirty="0" err="1">
                <a:solidFill>
                  <a:schemeClr val="tx1"/>
                </a:solidFill>
              </a:rPr>
              <a:t>MyNewGrammarConstants</a:t>
            </a:r>
            <a:r>
              <a:rPr lang="ro-MD" sz="1600" b="1" dirty="0">
                <a:solidFill>
                  <a:schemeClr val="tx1"/>
                </a:solidFill>
              </a:rPr>
              <a:t> – </a:t>
            </a:r>
            <a:r>
              <a:rPr lang="it-IT" sz="1600" dirty="0">
                <a:solidFill>
                  <a:schemeClr val="tx1"/>
                </a:solidFill>
              </a:rPr>
              <a:t>conține definiții constante utilizate în cadrul parser-ului generat</a:t>
            </a:r>
            <a:endParaRPr lang="ro-MD" sz="1600" dirty="0">
              <a:solidFill>
                <a:schemeClr val="tx1"/>
              </a:solidFill>
            </a:endParaRPr>
          </a:p>
          <a:p>
            <a:r>
              <a:rPr lang="ro-MD" sz="1600" b="1" dirty="0">
                <a:solidFill>
                  <a:schemeClr val="tx1"/>
                </a:solidFill>
              </a:rPr>
              <a:t>                              </a:t>
            </a:r>
            <a:endParaRPr lang="ro-MD" sz="1600" dirty="0">
              <a:solidFill>
                <a:schemeClr val="tx1"/>
              </a:solidFill>
            </a:endParaRPr>
          </a:p>
          <a:p>
            <a:r>
              <a:rPr lang="ro-MD" sz="1600" b="1" dirty="0">
                <a:solidFill>
                  <a:schemeClr val="tx1"/>
                </a:solidFill>
              </a:rPr>
              <a:t>MyNewGrammarTokenManager.java – </a:t>
            </a:r>
            <a:r>
              <a:rPr lang="ro-MD" sz="1600" dirty="0">
                <a:solidFill>
                  <a:schemeClr val="tx1"/>
                </a:solidFill>
              </a:rPr>
              <a:t>Metode pentru gestionarea </a:t>
            </a:r>
            <a:r>
              <a:rPr lang="ro-MD" sz="1600" dirty="0" err="1">
                <a:solidFill>
                  <a:schemeClr val="tx1"/>
                </a:solidFill>
              </a:rPr>
              <a:t>token</a:t>
            </a:r>
            <a:r>
              <a:rPr lang="ro-MD" sz="1600" dirty="0">
                <a:solidFill>
                  <a:schemeClr val="tx1"/>
                </a:solidFill>
              </a:rPr>
              <a:t>-urilor și a erorilor în </a:t>
            </a:r>
          </a:p>
          <a:p>
            <a:r>
              <a:rPr lang="ro-MD" sz="1600" dirty="0">
                <a:solidFill>
                  <a:schemeClr val="tx1"/>
                </a:solidFill>
              </a:rPr>
              <a:t>                                                                 timpul analizei lexicale</a:t>
            </a:r>
          </a:p>
          <a:p>
            <a:r>
              <a:rPr lang="ro-MD" sz="1600" b="1" dirty="0">
                <a:solidFill>
                  <a:schemeClr val="tx1"/>
                </a:solidFill>
              </a:rPr>
              <a:t>ParseException.java – </a:t>
            </a:r>
            <a:r>
              <a:rPr lang="ro-MD" sz="1600" dirty="0">
                <a:solidFill>
                  <a:schemeClr val="tx1"/>
                </a:solidFill>
              </a:rPr>
              <a:t>conține </a:t>
            </a:r>
            <a:r>
              <a:rPr lang="es-ES" sz="1600" dirty="0" err="1">
                <a:solidFill>
                  <a:schemeClr val="tx1"/>
                </a:solidFill>
              </a:rPr>
              <a:t>tratarea</a:t>
            </a:r>
            <a:r>
              <a:rPr lang="es-ES" sz="1600" dirty="0">
                <a:solidFill>
                  <a:schemeClr val="tx1"/>
                </a:solidFill>
              </a:rPr>
              <a:t> </a:t>
            </a:r>
            <a:r>
              <a:rPr lang="es-ES" sz="1600" dirty="0" err="1">
                <a:solidFill>
                  <a:schemeClr val="tx1"/>
                </a:solidFill>
              </a:rPr>
              <a:t>excepțiilor</a:t>
            </a:r>
            <a:r>
              <a:rPr lang="es-ES" sz="1600" dirty="0">
                <a:solidFill>
                  <a:schemeClr val="tx1"/>
                </a:solidFill>
              </a:rPr>
              <a:t> </a:t>
            </a:r>
            <a:r>
              <a:rPr lang="es-ES" sz="1600" dirty="0" err="1">
                <a:solidFill>
                  <a:schemeClr val="tx1"/>
                </a:solidFill>
              </a:rPr>
              <a:t>în</a:t>
            </a:r>
            <a:r>
              <a:rPr lang="es-ES" sz="1600" dirty="0">
                <a:solidFill>
                  <a:schemeClr val="tx1"/>
                </a:solidFill>
              </a:rPr>
              <a:t> </a:t>
            </a:r>
            <a:r>
              <a:rPr lang="es-ES" sz="1600" dirty="0" err="1">
                <a:solidFill>
                  <a:schemeClr val="tx1"/>
                </a:solidFill>
              </a:rPr>
              <a:t>cazul</a:t>
            </a:r>
            <a:r>
              <a:rPr lang="es-ES" sz="1600" dirty="0">
                <a:solidFill>
                  <a:schemeClr val="tx1"/>
                </a:solidFill>
              </a:rPr>
              <a:t> </a:t>
            </a:r>
            <a:r>
              <a:rPr lang="es-ES" sz="1600" dirty="0" err="1">
                <a:solidFill>
                  <a:schemeClr val="tx1"/>
                </a:solidFill>
              </a:rPr>
              <a:t>unor</a:t>
            </a:r>
            <a:r>
              <a:rPr lang="es-ES" sz="1600" dirty="0">
                <a:solidFill>
                  <a:schemeClr val="tx1"/>
                </a:solidFill>
              </a:rPr>
              <a:t> </a:t>
            </a:r>
            <a:r>
              <a:rPr lang="es-ES" sz="1600" dirty="0" err="1">
                <a:solidFill>
                  <a:schemeClr val="tx1"/>
                </a:solidFill>
              </a:rPr>
              <a:t>erori</a:t>
            </a:r>
            <a:r>
              <a:rPr lang="es-ES" sz="1600" dirty="0">
                <a:solidFill>
                  <a:schemeClr val="tx1"/>
                </a:solidFill>
              </a:rPr>
              <a:t> de </a:t>
            </a:r>
            <a:r>
              <a:rPr lang="es-ES" sz="1600" dirty="0" err="1">
                <a:solidFill>
                  <a:schemeClr val="tx1"/>
                </a:solidFill>
              </a:rPr>
              <a:t>parsare</a:t>
            </a:r>
            <a:endParaRPr lang="ro-MD" sz="1600" dirty="0">
              <a:solidFill>
                <a:schemeClr val="tx1"/>
              </a:solidFill>
            </a:endParaRPr>
          </a:p>
          <a:p>
            <a:endParaRPr lang="ro-MD" sz="1600" b="1" dirty="0">
              <a:solidFill>
                <a:schemeClr val="tx1"/>
              </a:solidFill>
            </a:endParaRPr>
          </a:p>
          <a:p>
            <a:r>
              <a:rPr lang="ro-MD" sz="1600" b="1" dirty="0">
                <a:solidFill>
                  <a:schemeClr val="tx1"/>
                </a:solidFill>
              </a:rPr>
              <a:t>SimpleCharStream.java – </a:t>
            </a:r>
            <a:r>
              <a:rPr lang="ro-MD" sz="1600" dirty="0">
                <a:solidFill>
                  <a:schemeClr val="tx1"/>
                </a:solidFill>
              </a:rPr>
              <a:t>conține</a:t>
            </a:r>
            <a:r>
              <a:rPr lang="ro-MD" sz="1600" b="1" dirty="0">
                <a:solidFill>
                  <a:schemeClr val="tx1"/>
                </a:solidFill>
              </a:rPr>
              <a:t> </a:t>
            </a:r>
            <a:r>
              <a:rPr lang="ro-MD" sz="1600" dirty="0">
                <a:solidFill>
                  <a:schemeClr val="tx1"/>
                </a:solidFill>
              </a:rPr>
              <a:t>Metode și structuri de date pentru manipularea fluxului </a:t>
            </a:r>
          </a:p>
          <a:p>
            <a:r>
              <a:rPr lang="ro-MD" sz="1600" dirty="0">
                <a:solidFill>
                  <a:schemeClr val="tx1"/>
                </a:solidFill>
              </a:rPr>
              <a:t>                                            de intrare a caracterelor</a:t>
            </a:r>
          </a:p>
          <a:p>
            <a:r>
              <a:rPr lang="ro-MD" sz="1600" b="1" dirty="0">
                <a:solidFill>
                  <a:schemeClr val="tx1"/>
                </a:solidFill>
              </a:rPr>
              <a:t>Token.java – </a:t>
            </a:r>
            <a:r>
              <a:rPr lang="ro-MD" sz="1600" dirty="0">
                <a:solidFill>
                  <a:schemeClr val="tx1"/>
                </a:solidFill>
              </a:rPr>
              <a:t>Câmpuri și metode legate de reprezentarea </a:t>
            </a:r>
            <a:r>
              <a:rPr lang="ro-MD" sz="1600" dirty="0" err="1">
                <a:solidFill>
                  <a:schemeClr val="tx1"/>
                </a:solidFill>
              </a:rPr>
              <a:t>token</a:t>
            </a:r>
            <a:r>
              <a:rPr lang="ro-MD" sz="1600" dirty="0">
                <a:solidFill>
                  <a:schemeClr val="tx1"/>
                </a:solidFill>
              </a:rPr>
              <a:t>-urilor</a:t>
            </a:r>
          </a:p>
          <a:p>
            <a:endParaRPr lang="ro-MD" sz="1600" dirty="0">
              <a:solidFill>
                <a:schemeClr val="tx1"/>
              </a:solidFill>
            </a:endParaRPr>
          </a:p>
          <a:p>
            <a:r>
              <a:rPr lang="ro-MD" sz="1600" b="1" dirty="0">
                <a:solidFill>
                  <a:schemeClr val="tx1"/>
                </a:solidFill>
              </a:rPr>
              <a:t>TokenMgrError.java – </a:t>
            </a:r>
            <a:r>
              <a:rPr lang="ro-MD" sz="1600" dirty="0">
                <a:solidFill>
                  <a:schemeClr val="tx1"/>
                </a:solidFill>
              </a:rPr>
              <a:t>Implementarea clasei pentru tratarea excepțiilor legate de gestionarea </a:t>
            </a:r>
          </a:p>
          <a:p>
            <a:r>
              <a:rPr lang="ro-MD" sz="1600" dirty="0">
                <a:solidFill>
                  <a:schemeClr val="tx1"/>
                </a:solidFill>
              </a:rPr>
              <a:t>                                     </a:t>
            </a:r>
            <a:r>
              <a:rPr lang="ro-MD" sz="1600" dirty="0" err="1">
                <a:solidFill>
                  <a:schemeClr val="tx1"/>
                </a:solidFill>
              </a:rPr>
              <a:t>token</a:t>
            </a:r>
            <a:r>
              <a:rPr lang="ro-MD" sz="1600" dirty="0">
                <a:solidFill>
                  <a:schemeClr val="tx1"/>
                </a:solidFill>
              </a:rPr>
              <a:t>-urilor</a:t>
            </a:r>
          </a:p>
          <a:p>
            <a:endParaRPr lang="ro-MD" sz="800" dirty="0">
              <a:solidFill>
                <a:schemeClr val="tx1"/>
              </a:solidFill>
            </a:endParaRPr>
          </a:p>
          <a:p>
            <a:r>
              <a:rPr lang="ro-MD" sz="1600" b="1" dirty="0" err="1">
                <a:solidFill>
                  <a:schemeClr val="tx1"/>
                </a:solidFill>
              </a:rPr>
              <a:t>MyNewGrammar.jj</a:t>
            </a:r>
            <a:r>
              <a:rPr lang="ro-MD" sz="1600" b="1" dirty="0">
                <a:solidFill>
                  <a:schemeClr val="tx1"/>
                </a:solidFill>
              </a:rPr>
              <a:t> – </a:t>
            </a:r>
            <a:r>
              <a:rPr lang="ro-MD" sz="1600" dirty="0">
                <a:solidFill>
                  <a:schemeClr val="tx1"/>
                </a:solidFill>
              </a:rPr>
              <a:t>Fișierul principal de gramatică</a:t>
            </a:r>
          </a:p>
          <a:p>
            <a:endParaRPr lang="ro-MD" b="1" dirty="0">
              <a:solidFill>
                <a:schemeClr val="tx1"/>
              </a:solidFill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86C42D96-EE46-463E-9A91-93544EF22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103" y="4427375"/>
            <a:ext cx="68750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o-MD" b="1" u="none" strike="noStrike" cap="none" normalizeH="0" baseline="0" dirty="0">
                <a:ln>
                  <a:noFill/>
                </a:ln>
                <a:effectLst/>
                <a:latin typeface="+mj-lt"/>
              </a:rPr>
              <a:t>[1] </a:t>
            </a:r>
            <a:r>
              <a:rPr kumimoji="0" lang="ro-MD" altLang="ro-MD" b="1" i="1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Parser</a:t>
            </a:r>
            <a:r>
              <a:rPr kumimoji="0" lang="ro-MD" altLang="ro-MD" b="1" i="1" u="none" strike="noStrike" cap="none" normalizeH="0" baseline="0" dirty="0">
                <a:ln>
                  <a:noFill/>
                </a:ln>
                <a:effectLst/>
                <a:latin typeface="+mj-lt"/>
              </a:rPr>
              <a:t>:</a:t>
            </a:r>
            <a:r>
              <a:rPr kumimoji="0" lang="ro-MD" altLang="ro-MD" i="1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ro-MD" altLang="ro-MD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componentă a unui compilator sau a unui interpretor care analizează              </a:t>
            </a:r>
            <a:r>
              <a:rPr kumimoji="0" lang="ro-MD" altLang="ro-MD" sz="1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.</a:t>
            </a:r>
            <a:r>
              <a:rPr kumimoji="0" lang="ro-MD" altLang="ro-MD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                  structura unui șir de simboluri conform unor reguli gramaticale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74EA6232-9647-477E-BD87-370901AEA409}"/>
              </a:ext>
            </a:extLst>
          </p:cNvPr>
          <p:cNvSpPr/>
          <p:nvPr/>
        </p:nvSpPr>
        <p:spPr>
          <a:xfrm>
            <a:off x="2069552" y="275875"/>
            <a:ext cx="500489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sz="4000" dirty="0">
                <a:solidFill>
                  <a:schemeClr val="dk1"/>
                </a:solidFill>
                <a:latin typeface="+mj-lt"/>
                <a:cs typeface="Calibri" panose="020F0502020204030204" pitchFamily="34" charset="0"/>
              </a:rPr>
              <a:t>Descrierea gramaticii</a:t>
            </a:r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DC7999D3-54E6-4595-9AC1-CE992A86A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11" y="2015490"/>
            <a:ext cx="3779520" cy="1440180"/>
          </a:xfrm>
          <a:prstGeom prst="rect">
            <a:avLst/>
          </a:prstGeom>
        </p:spPr>
      </p:pic>
      <p:sp>
        <p:nvSpPr>
          <p:cNvPr id="4" name="Dreptunghi 3">
            <a:extLst>
              <a:ext uri="{FF2B5EF4-FFF2-40B4-BE49-F238E27FC236}">
                <a16:creationId xmlns:a16="http://schemas.microsoft.com/office/drawing/2014/main" id="{3FB33A2B-E2AF-4D04-AF9C-11DAC4A524D8}"/>
              </a:ext>
            </a:extLst>
          </p:cNvPr>
          <p:cNvSpPr/>
          <p:nvPr/>
        </p:nvSpPr>
        <p:spPr>
          <a:xfrm>
            <a:off x="4320540" y="2353240"/>
            <a:ext cx="46467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MD" sz="1600" b="1" dirty="0">
                <a:solidFill>
                  <a:schemeClr val="accent6"/>
                </a:solidFill>
              </a:rPr>
              <a:t>static = </a:t>
            </a:r>
            <a:r>
              <a:rPr lang="ro-MD" sz="1600" b="1" dirty="0" err="1">
                <a:solidFill>
                  <a:schemeClr val="accent6"/>
                </a:solidFill>
              </a:rPr>
              <a:t>true</a:t>
            </a:r>
            <a:r>
              <a:rPr lang="ro-MD" sz="1600" b="1" dirty="0">
                <a:solidFill>
                  <a:schemeClr val="accent6"/>
                </a:solidFill>
              </a:rPr>
              <a:t>;  </a:t>
            </a:r>
            <a:r>
              <a:rPr lang="ro-MD" sz="1600" b="1" dirty="0">
                <a:solidFill>
                  <a:schemeClr val="tx1"/>
                </a:solidFill>
              </a:rPr>
              <a:t>– </a:t>
            </a:r>
            <a:r>
              <a:rPr lang="ro-MD" sz="1600" b="1" dirty="0">
                <a:solidFill>
                  <a:schemeClr val="accent6"/>
                </a:solidFill>
              </a:rPr>
              <a:t> </a:t>
            </a:r>
            <a:r>
              <a:rPr lang="ro-MD" sz="1600" dirty="0">
                <a:solidFill>
                  <a:schemeClr val="accent6"/>
                </a:solidFill>
              </a:rPr>
              <a:t>specifică că clasele și metodele generate de </a:t>
            </a:r>
            <a:r>
              <a:rPr lang="ro-MD" sz="1600" dirty="0" err="1">
                <a:solidFill>
                  <a:schemeClr val="accent6"/>
                </a:solidFill>
              </a:rPr>
              <a:t>JavaCC</a:t>
            </a:r>
            <a:r>
              <a:rPr lang="ro-MD" sz="1600" dirty="0">
                <a:solidFill>
                  <a:schemeClr val="accent6"/>
                </a:solidFill>
              </a:rPr>
              <a:t> vor fi statice</a:t>
            </a:r>
          </a:p>
        </p:txBody>
      </p:sp>
      <p:sp>
        <p:nvSpPr>
          <p:cNvPr id="5" name="Dreptunghi 4">
            <a:extLst>
              <a:ext uri="{FF2B5EF4-FFF2-40B4-BE49-F238E27FC236}">
                <a16:creationId xmlns:a16="http://schemas.microsoft.com/office/drawing/2014/main" id="{7C95761E-7FE8-4698-8D61-04C2B90343C8}"/>
              </a:ext>
            </a:extLst>
          </p:cNvPr>
          <p:cNvSpPr/>
          <p:nvPr/>
        </p:nvSpPr>
        <p:spPr>
          <a:xfrm>
            <a:off x="420511" y="1337831"/>
            <a:ext cx="607570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sz="3000" dirty="0">
                <a:solidFill>
                  <a:schemeClr val="dk1"/>
                </a:solidFill>
                <a:latin typeface="+mj-lt"/>
                <a:cs typeface="Calibri" panose="020F0502020204030204" pitchFamily="34" charset="0"/>
              </a:rPr>
              <a:t>1) Configurarea Opțiunilor </a:t>
            </a:r>
            <a:r>
              <a:rPr lang="ro-MD" sz="3000" dirty="0" err="1">
                <a:solidFill>
                  <a:schemeClr val="dk1"/>
                </a:solidFill>
                <a:latin typeface="+mj-lt"/>
                <a:cs typeface="Calibri" panose="020F0502020204030204" pitchFamily="34" charset="0"/>
              </a:rPr>
              <a:t>JavaCC</a:t>
            </a:r>
            <a:endParaRPr lang="ro-MD" sz="3000" dirty="0">
              <a:solidFill>
                <a:schemeClr val="dk1"/>
              </a:solidFill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773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ine 8">
            <a:extLst>
              <a:ext uri="{FF2B5EF4-FFF2-40B4-BE49-F238E27FC236}">
                <a16:creationId xmlns:a16="http://schemas.microsoft.com/office/drawing/2014/main" id="{E4719CFA-D012-47DE-AD2F-8B3F18AC7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" y="2189499"/>
            <a:ext cx="6050280" cy="457200"/>
          </a:xfrm>
          <a:prstGeom prst="rect">
            <a:avLst/>
          </a:prstGeom>
        </p:spPr>
      </p:pic>
      <p:pic>
        <p:nvPicPr>
          <p:cNvPr id="12" name="Imagine 11">
            <a:extLst>
              <a:ext uri="{FF2B5EF4-FFF2-40B4-BE49-F238E27FC236}">
                <a16:creationId xmlns:a16="http://schemas.microsoft.com/office/drawing/2014/main" id="{120E98BC-065F-4E80-AE67-613EAC557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" y="1405890"/>
            <a:ext cx="6324600" cy="441960"/>
          </a:xfrm>
          <a:prstGeom prst="rect">
            <a:avLst/>
          </a:prstGeom>
        </p:spPr>
      </p:pic>
      <p:sp>
        <p:nvSpPr>
          <p:cNvPr id="16" name="Dreptunghi 15">
            <a:extLst>
              <a:ext uri="{FF2B5EF4-FFF2-40B4-BE49-F238E27FC236}">
                <a16:creationId xmlns:a16="http://schemas.microsoft.com/office/drawing/2014/main" id="{D7FC8008-CA73-40C4-88F5-1F97A51A488B}"/>
              </a:ext>
            </a:extLst>
          </p:cNvPr>
          <p:cNvSpPr/>
          <p:nvPr/>
        </p:nvSpPr>
        <p:spPr>
          <a:xfrm>
            <a:off x="571500" y="581680"/>
            <a:ext cx="673608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o-MD" sz="3000" dirty="0">
                <a:solidFill>
                  <a:srgbClr val="FAFAFA"/>
                </a:solidFill>
                <a:latin typeface="+mj-lt"/>
                <a:cs typeface="Calibri" panose="020F0502020204030204" pitchFamily="34" charset="0"/>
              </a:rPr>
              <a:t>2) Utilizarea </a:t>
            </a:r>
            <a:r>
              <a:rPr lang="ro-MD" sz="3000" dirty="0" err="1">
                <a:solidFill>
                  <a:srgbClr val="FAFAFA"/>
                </a:solidFill>
                <a:latin typeface="+mj-lt"/>
                <a:cs typeface="Calibri" panose="020F0502020204030204" pitchFamily="34" charset="0"/>
              </a:rPr>
              <a:t>Parser</a:t>
            </a:r>
            <a:endParaRPr lang="ro-MD" sz="3000" dirty="0">
              <a:solidFill>
                <a:srgbClr val="FAFAFA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DB4FBD0A-14E8-41F0-9A48-F1F022A54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" y="3295651"/>
            <a:ext cx="822198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MD" altLang="ro-MD" sz="1600" b="1" dirty="0">
                <a:solidFill>
                  <a:schemeClr val="accent6"/>
                </a:solidFill>
                <a:latin typeface="Arial"/>
              </a:rPr>
              <a:t>PARSER_BEGIN </a:t>
            </a:r>
            <a:r>
              <a:rPr lang="ro-MD" altLang="ro-MD" sz="1600" dirty="0">
                <a:solidFill>
                  <a:schemeClr val="accent6"/>
                </a:solidFill>
                <a:latin typeface="Arial"/>
              </a:rPr>
              <a:t>și</a:t>
            </a:r>
            <a:r>
              <a:rPr lang="ro-MD" altLang="ro-MD" sz="1600" b="1" dirty="0">
                <a:solidFill>
                  <a:schemeClr val="accent6"/>
                </a:solidFill>
                <a:latin typeface="Arial"/>
              </a:rPr>
              <a:t> PARSER_END – </a:t>
            </a:r>
            <a:r>
              <a:rPr lang="ro-MD" altLang="ro-MD" sz="1600" dirty="0">
                <a:solidFill>
                  <a:schemeClr val="accent6"/>
                </a:solidFill>
                <a:latin typeface="Arial"/>
              </a:rPr>
              <a:t>definesc începutul și sfârșitul clasei </a:t>
            </a:r>
            <a:r>
              <a:rPr lang="ro-MD" altLang="ro-MD" sz="1600" dirty="0" err="1">
                <a:solidFill>
                  <a:schemeClr val="accent6"/>
                </a:solidFill>
                <a:latin typeface="Arial"/>
              </a:rPr>
              <a:t>parserului</a:t>
            </a:r>
            <a:r>
              <a:rPr lang="ro-MD" altLang="ro-MD" sz="1600" dirty="0">
                <a:solidFill>
                  <a:schemeClr val="accent6"/>
                </a:solidFill>
                <a:latin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9400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A3790DE-5C1D-4EBA-8E24-95B92D47B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84" y="0"/>
            <a:ext cx="8697432" cy="1170900"/>
          </a:xfrm>
        </p:spPr>
        <p:txBody>
          <a:bodyPr/>
          <a:lstStyle/>
          <a:p>
            <a:r>
              <a:rPr lang="ro-MD" sz="4000" dirty="0">
                <a:latin typeface="+mj-lt"/>
                <a:cs typeface="Calibri" panose="020F0502020204030204" pitchFamily="34" charset="0"/>
              </a:rPr>
              <a:t>Cuprins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BEC15B4A-E6A3-4743-8302-AB765B469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284" y="1170900"/>
            <a:ext cx="6645460" cy="3729222"/>
          </a:xfrm>
        </p:spPr>
        <p:txBody>
          <a:bodyPr/>
          <a:lstStyle/>
          <a:p>
            <a:pPr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o-MD" dirty="0">
                <a:latin typeface="+mj-lt"/>
                <a:cs typeface="Calibri" panose="020F0502020204030204" pitchFamily="34" charset="0"/>
              </a:rPr>
              <a:t>Scopul proiectului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o-MD" dirty="0">
                <a:latin typeface="+mj-lt"/>
                <a:cs typeface="Calibri" panose="020F0502020204030204" pitchFamily="34" charset="0"/>
              </a:rPr>
              <a:t>Etape de instalare din mediul de programare Eclipse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o-MD" dirty="0">
                <a:latin typeface="+mj-lt"/>
                <a:cs typeface="Calibri" panose="020F0502020204030204" pitchFamily="34" charset="0"/>
              </a:rPr>
              <a:t>Descrierea gramaticii 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o-MD" dirty="0">
                <a:latin typeface="+mj-lt"/>
                <a:cs typeface="Calibri" panose="020F0502020204030204" pitchFamily="34" charset="0"/>
              </a:rPr>
              <a:t>Expresii Aritmetice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o-MD" dirty="0">
                <a:latin typeface="+mj-lt"/>
                <a:cs typeface="Calibri" panose="020F0502020204030204" pitchFamily="34" charset="0"/>
              </a:rPr>
              <a:t>Expresii Logice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o-MD" dirty="0">
                <a:latin typeface="+mj-lt"/>
                <a:cs typeface="Calibri" panose="020F0502020204030204" pitchFamily="34" charset="0"/>
              </a:rPr>
              <a:t>Expresii Relaționale</a:t>
            </a:r>
          </a:p>
          <a:p>
            <a:pPr marL="139700" indent="0" algn="l"/>
            <a:endParaRPr lang="ro-MD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332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79B90FC6-1634-48DF-8B02-2E4E9EAD6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" y="1386840"/>
            <a:ext cx="2331720" cy="2522220"/>
          </a:xfrm>
          <a:prstGeom prst="rect">
            <a:avLst/>
          </a:prstGeom>
        </p:spPr>
      </p:pic>
      <p:sp>
        <p:nvSpPr>
          <p:cNvPr id="3" name="Dreptunghi 2">
            <a:extLst>
              <a:ext uri="{FF2B5EF4-FFF2-40B4-BE49-F238E27FC236}">
                <a16:creationId xmlns:a16="http://schemas.microsoft.com/office/drawing/2014/main" id="{F5527662-FD75-4E85-A563-731C96E98DEB}"/>
              </a:ext>
            </a:extLst>
          </p:cNvPr>
          <p:cNvSpPr/>
          <p:nvPr/>
        </p:nvSpPr>
        <p:spPr>
          <a:xfrm>
            <a:off x="66381" y="517386"/>
            <a:ext cx="642366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o-MD" sz="3000" dirty="0">
                <a:solidFill>
                  <a:srgbClr val="FAFAFA"/>
                </a:solidFill>
                <a:latin typeface="+mj-lt"/>
                <a:cs typeface="Calibri" panose="020F0502020204030204" pitchFamily="34" charset="0"/>
              </a:rPr>
              <a:t>3) </a:t>
            </a:r>
            <a:r>
              <a:rPr lang="it-IT" sz="3000" dirty="0">
                <a:solidFill>
                  <a:srgbClr val="FAFAFA"/>
                </a:solidFill>
                <a:latin typeface="+mj-lt"/>
                <a:cs typeface="Calibri" panose="020F0502020204030204" pitchFamily="34" charset="0"/>
              </a:rPr>
              <a:t>Declararea Operatorului SKIP</a:t>
            </a:r>
            <a:endParaRPr lang="ro-MD" sz="3000" dirty="0">
              <a:solidFill>
                <a:srgbClr val="FAFAFA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6" name="Dreptunghi 5">
            <a:extLst>
              <a:ext uri="{FF2B5EF4-FFF2-40B4-BE49-F238E27FC236}">
                <a16:creationId xmlns:a16="http://schemas.microsoft.com/office/drawing/2014/main" id="{0DB7AB9D-B0E3-4A06-B958-39E2AED20268}"/>
              </a:ext>
            </a:extLst>
          </p:cNvPr>
          <p:cNvSpPr/>
          <p:nvPr/>
        </p:nvSpPr>
        <p:spPr>
          <a:xfrm>
            <a:off x="2781300" y="2177832"/>
            <a:ext cx="55911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MD" sz="1600" dirty="0">
                <a:solidFill>
                  <a:schemeClr val="accent6"/>
                </a:solidFill>
              </a:rPr>
              <a:t>" "   – reprezintă spațiul alb</a:t>
            </a:r>
          </a:p>
          <a:p>
            <a:r>
              <a:rPr lang="ro-MD" sz="1600" dirty="0">
                <a:solidFill>
                  <a:schemeClr val="accent6"/>
                </a:solidFill>
              </a:rPr>
              <a:t>"\r"  – reprezintă caracterul de întoarcere la început de linie</a:t>
            </a:r>
          </a:p>
          <a:p>
            <a:r>
              <a:rPr lang="ro-MD" sz="1600" dirty="0">
                <a:solidFill>
                  <a:schemeClr val="accent6"/>
                </a:solidFill>
              </a:rPr>
              <a:t>"\t"  – reprezintă tabulatorul</a:t>
            </a:r>
            <a:r>
              <a:rPr lang="ro-MD" sz="1600" baseline="30000" dirty="0">
                <a:hlinkClick r:id="rId4"/>
              </a:rPr>
              <a:t>[1]</a:t>
            </a:r>
            <a:endParaRPr lang="ro-MD" sz="1600" dirty="0">
              <a:solidFill>
                <a:schemeClr val="accent6"/>
              </a:solidFill>
            </a:endParaRPr>
          </a:p>
          <a:p>
            <a:r>
              <a:rPr lang="ro-MD" sz="1600" dirty="0">
                <a:solidFill>
                  <a:schemeClr val="accent6"/>
                </a:solidFill>
              </a:rPr>
              <a:t>"\n" – reprezintă caracterul de linie nouă</a:t>
            </a:r>
          </a:p>
        </p:txBody>
      </p:sp>
      <p:sp>
        <p:nvSpPr>
          <p:cNvPr id="8" name="Dreptunghi 7">
            <a:extLst>
              <a:ext uri="{FF2B5EF4-FFF2-40B4-BE49-F238E27FC236}">
                <a16:creationId xmlns:a16="http://schemas.microsoft.com/office/drawing/2014/main" id="{054F9A75-121E-487A-BC15-CBB8A7083F0A}"/>
              </a:ext>
            </a:extLst>
          </p:cNvPr>
          <p:cNvSpPr/>
          <p:nvPr/>
        </p:nvSpPr>
        <p:spPr>
          <a:xfrm>
            <a:off x="2699857" y="3909060"/>
            <a:ext cx="53368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MD" dirty="0">
                <a:solidFill>
                  <a:schemeClr val="accent6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</a:t>
            </a:r>
            <a:r>
              <a:rPr lang="ro-MD" dirty="0">
                <a:solidFill>
                  <a:schemeClr val="accent6"/>
                </a:solidFill>
              </a:rPr>
              <a:t> </a:t>
            </a:r>
            <a:r>
              <a:rPr lang="ro-MD" b="1" dirty="0">
                <a:solidFill>
                  <a:schemeClr val="accent6"/>
                </a:solidFill>
              </a:rPr>
              <a:t>Tabulatorul </a:t>
            </a:r>
            <a:r>
              <a:rPr lang="ro-MD" dirty="0">
                <a:solidFill>
                  <a:schemeClr val="accent6"/>
                </a:solidFill>
              </a:rPr>
              <a:t>este o tastă specială de la tastatură „TAB" </a:t>
            </a:r>
          </a:p>
          <a:p>
            <a:r>
              <a:rPr lang="ro-MD" dirty="0">
                <a:solidFill>
                  <a:schemeClr val="accent6"/>
                </a:solidFill>
              </a:rPr>
              <a:t>                         având rolul de a introduce caractere de tabulare </a:t>
            </a:r>
          </a:p>
        </p:txBody>
      </p:sp>
    </p:spTree>
    <p:extLst>
      <p:ext uri="{BB962C8B-B14F-4D97-AF65-F5344CB8AC3E}">
        <p14:creationId xmlns:p14="http://schemas.microsoft.com/office/powerpoint/2010/main" val="774370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39608538-238F-4249-AB86-CB4EE549F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59" y="383998"/>
            <a:ext cx="4243602" cy="4591861"/>
          </a:xfrm>
          <a:prstGeom prst="rect">
            <a:avLst/>
          </a:prstGeom>
        </p:spPr>
      </p:pic>
      <p:sp>
        <p:nvSpPr>
          <p:cNvPr id="5" name="Dreptunghi 4">
            <a:extLst>
              <a:ext uri="{FF2B5EF4-FFF2-40B4-BE49-F238E27FC236}">
                <a16:creationId xmlns:a16="http://schemas.microsoft.com/office/drawing/2014/main" id="{DDCE4D0A-5B14-4745-9CA8-036B25DF276F}"/>
              </a:ext>
            </a:extLst>
          </p:cNvPr>
          <p:cNvSpPr/>
          <p:nvPr/>
        </p:nvSpPr>
        <p:spPr>
          <a:xfrm>
            <a:off x="4718686" y="1941264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ro-MD" sz="3000" dirty="0">
                <a:solidFill>
                  <a:srgbClr val="FAFAFA"/>
                </a:solidFill>
                <a:latin typeface="+mj-lt"/>
                <a:cs typeface="Calibri" panose="020F0502020204030204" pitchFamily="34" charset="0"/>
              </a:rPr>
              <a:t>4) Declararea </a:t>
            </a:r>
            <a:r>
              <a:rPr lang="ro-MD" sz="3000" dirty="0" err="1">
                <a:solidFill>
                  <a:srgbClr val="FAFAFA"/>
                </a:solidFill>
                <a:latin typeface="+mj-lt"/>
                <a:cs typeface="Calibri" panose="020F0502020204030204" pitchFamily="34" charset="0"/>
              </a:rPr>
              <a:t>Token</a:t>
            </a:r>
            <a:r>
              <a:rPr lang="ro-MD" sz="3000" dirty="0">
                <a:solidFill>
                  <a:srgbClr val="FAFAFA"/>
                </a:solidFill>
                <a:latin typeface="+mj-lt"/>
                <a:cs typeface="Calibri" panose="020F0502020204030204" pitchFamily="34" charset="0"/>
              </a:rPr>
              <a:t>-urilor</a:t>
            </a:r>
            <a:r>
              <a:rPr lang="it-IT" sz="3000" dirty="0">
                <a:solidFill>
                  <a:srgbClr val="FAFAFA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ro-MD" sz="3000" dirty="0">
                <a:solidFill>
                  <a:srgbClr val="FAFAFA"/>
                </a:solidFill>
                <a:latin typeface="+mj-lt"/>
                <a:cs typeface="Calibri" panose="020F0502020204030204" pitchFamily="34" charset="0"/>
              </a:rPr>
              <a:t>pentru</a:t>
            </a:r>
            <a:r>
              <a:rPr lang="it-IT" sz="3000" dirty="0">
                <a:solidFill>
                  <a:srgbClr val="FAFAFA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ro-MD" sz="3000" dirty="0">
                <a:solidFill>
                  <a:srgbClr val="FAFAFA"/>
                </a:solidFill>
                <a:latin typeface="+mj-lt"/>
                <a:cs typeface="Calibri" panose="020F0502020204030204" pitchFamily="34" charset="0"/>
              </a:rPr>
              <a:t>o</a:t>
            </a:r>
            <a:r>
              <a:rPr lang="it-IT" sz="3000" dirty="0">
                <a:solidFill>
                  <a:srgbClr val="FAFAFA"/>
                </a:solidFill>
                <a:latin typeface="+mj-lt"/>
                <a:cs typeface="Calibri" panose="020F0502020204030204" pitchFamily="34" charset="0"/>
              </a:rPr>
              <a:t>perator</a:t>
            </a:r>
            <a:r>
              <a:rPr lang="ro-MD" sz="3000" dirty="0">
                <a:solidFill>
                  <a:srgbClr val="FAFAFA"/>
                </a:solidFill>
                <a:latin typeface="+mj-lt"/>
                <a:cs typeface="Calibri" panose="020F0502020204030204" pitchFamily="34" charset="0"/>
              </a:rPr>
              <a:t>i</a:t>
            </a:r>
            <a:r>
              <a:rPr lang="it-IT" sz="3000" dirty="0">
                <a:solidFill>
                  <a:srgbClr val="FAFAFA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ro-MD" sz="3000" dirty="0">
                <a:solidFill>
                  <a:srgbClr val="FAFAFA"/>
                </a:solidFill>
                <a:latin typeface="+mj-lt"/>
                <a:cs typeface="Calibri" panose="020F0502020204030204" pitchFamily="34" charset="0"/>
              </a:rPr>
              <a:t>și  a caracterelor speciale</a:t>
            </a:r>
          </a:p>
        </p:txBody>
      </p:sp>
    </p:spTree>
    <p:extLst>
      <p:ext uri="{BB962C8B-B14F-4D97-AF65-F5344CB8AC3E}">
        <p14:creationId xmlns:p14="http://schemas.microsoft.com/office/powerpoint/2010/main" val="4138211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042064D5-6D5E-4AA2-B593-F688A8BAD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" y="1775067"/>
            <a:ext cx="8092440" cy="1593365"/>
          </a:xfrm>
          <a:prstGeom prst="rect">
            <a:avLst/>
          </a:prstGeom>
        </p:spPr>
      </p:pic>
      <p:sp>
        <p:nvSpPr>
          <p:cNvPr id="3" name="Dreptunghi 2">
            <a:extLst>
              <a:ext uri="{FF2B5EF4-FFF2-40B4-BE49-F238E27FC236}">
                <a16:creationId xmlns:a16="http://schemas.microsoft.com/office/drawing/2014/main" id="{9A93EBB7-7667-4645-8BD0-A22FFEA329C4}"/>
              </a:ext>
            </a:extLst>
          </p:cNvPr>
          <p:cNvSpPr/>
          <p:nvPr/>
        </p:nvSpPr>
        <p:spPr>
          <a:xfrm>
            <a:off x="327660" y="569056"/>
            <a:ext cx="71856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o-MD" sz="3000" dirty="0">
                <a:solidFill>
                  <a:srgbClr val="FAFAFA"/>
                </a:solidFill>
                <a:latin typeface="+mj-lt"/>
                <a:cs typeface="Calibri" panose="020F0502020204030204" pitchFamily="34" charset="0"/>
              </a:rPr>
              <a:t>5) Declararea </a:t>
            </a:r>
            <a:r>
              <a:rPr lang="ro-MD" sz="3000" dirty="0" err="1">
                <a:solidFill>
                  <a:srgbClr val="FAFAFA"/>
                </a:solidFill>
                <a:latin typeface="+mj-lt"/>
                <a:cs typeface="Calibri" panose="020F0502020204030204" pitchFamily="34" charset="0"/>
              </a:rPr>
              <a:t>Token</a:t>
            </a:r>
            <a:r>
              <a:rPr lang="ro-MD" sz="3000" dirty="0">
                <a:solidFill>
                  <a:srgbClr val="FAFAFA"/>
                </a:solidFill>
                <a:latin typeface="+mj-lt"/>
                <a:cs typeface="Calibri" panose="020F0502020204030204" pitchFamily="34" charset="0"/>
              </a:rPr>
              <a:t>-urilor pentru Numere</a:t>
            </a:r>
          </a:p>
        </p:txBody>
      </p:sp>
      <p:sp>
        <p:nvSpPr>
          <p:cNvPr id="4" name="Dreptunghi 3">
            <a:extLst>
              <a:ext uri="{FF2B5EF4-FFF2-40B4-BE49-F238E27FC236}">
                <a16:creationId xmlns:a16="http://schemas.microsoft.com/office/drawing/2014/main" id="{5A21157A-7644-40E8-A5C9-BFE9B92AB6BF}"/>
              </a:ext>
            </a:extLst>
          </p:cNvPr>
          <p:cNvSpPr/>
          <p:nvPr/>
        </p:nvSpPr>
        <p:spPr>
          <a:xfrm>
            <a:off x="655320" y="3634828"/>
            <a:ext cx="75742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MD" sz="1600" dirty="0">
                <a:solidFill>
                  <a:schemeClr val="accent6"/>
                </a:solidFill>
              </a:rPr>
              <a:t>În acest </a:t>
            </a:r>
            <a:r>
              <a:rPr lang="it-IT" sz="1600" b="1" dirty="0">
                <a:solidFill>
                  <a:schemeClr val="accent6"/>
                </a:solidFill>
              </a:rPr>
              <a:t>Token</a:t>
            </a:r>
            <a:r>
              <a:rPr lang="it-IT" sz="1600" dirty="0">
                <a:solidFill>
                  <a:schemeClr val="accent6"/>
                </a:solidFill>
              </a:rPr>
              <a:t> </a:t>
            </a:r>
            <a:r>
              <a:rPr lang="ro-MD" sz="1600" dirty="0">
                <a:solidFill>
                  <a:schemeClr val="accent6"/>
                </a:solidFill>
              </a:rPr>
              <a:t>au fost definite numere, inclusiv cele cu parte zecimală</a:t>
            </a:r>
          </a:p>
        </p:txBody>
      </p:sp>
    </p:spTree>
    <p:extLst>
      <p:ext uri="{BB962C8B-B14F-4D97-AF65-F5344CB8AC3E}">
        <p14:creationId xmlns:p14="http://schemas.microsoft.com/office/powerpoint/2010/main" val="694086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865D6903-6527-4F18-B21E-4CC1AE5A2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" y="598170"/>
            <a:ext cx="3909060" cy="4358640"/>
          </a:xfrm>
          <a:prstGeom prst="rect">
            <a:avLst/>
          </a:prstGeom>
        </p:spPr>
      </p:pic>
      <p:sp>
        <p:nvSpPr>
          <p:cNvPr id="4" name="Dreptunghi 3">
            <a:extLst>
              <a:ext uri="{FF2B5EF4-FFF2-40B4-BE49-F238E27FC236}">
                <a16:creationId xmlns:a16="http://schemas.microsoft.com/office/drawing/2014/main" id="{B3EB85AB-781A-4BA6-9553-6E2353437F86}"/>
              </a:ext>
            </a:extLst>
          </p:cNvPr>
          <p:cNvSpPr/>
          <p:nvPr/>
        </p:nvSpPr>
        <p:spPr>
          <a:xfrm>
            <a:off x="4385310" y="598170"/>
            <a:ext cx="42862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o-MD" sz="3000" dirty="0">
                <a:solidFill>
                  <a:srgbClr val="FAFAFA"/>
                </a:solidFill>
                <a:latin typeface="+mj-lt"/>
                <a:cs typeface="Calibri" panose="020F0502020204030204" pitchFamily="34" charset="0"/>
              </a:rPr>
              <a:t>6) Definirea Metodei </a:t>
            </a:r>
            <a:r>
              <a:rPr lang="ro-MD" sz="3000" b="1" i="1" dirty="0" err="1">
                <a:solidFill>
                  <a:srgbClr val="FAFAFA"/>
                </a:solidFill>
                <a:latin typeface="+mj-lt"/>
                <a:cs typeface="Calibri" panose="020F0502020204030204" pitchFamily="34" charset="0"/>
              </a:rPr>
              <a:t>one_line</a:t>
            </a:r>
            <a:endParaRPr lang="ro-MD" sz="3000" b="1" i="1" dirty="0">
              <a:solidFill>
                <a:srgbClr val="FAFAFA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6" name="Dreptunghi 5">
            <a:extLst>
              <a:ext uri="{FF2B5EF4-FFF2-40B4-BE49-F238E27FC236}">
                <a16:creationId xmlns:a16="http://schemas.microsoft.com/office/drawing/2014/main" id="{BDCF8446-0495-462B-BC55-0BF914486E63}"/>
              </a:ext>
            </a:extLst>
          </p:cNvPr>
          <p:cNvSpPr/>
          <p:nvPr/>
        </p:nvSpPr>
        <p:spPr>
          <a:xfrm>
            <a:off x="4495800" y="2019538"/>
            <a:ext cx="4572000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o-MD" sz="1600" dirty="0">
                <a:solidFill>
                  <a:schemeClr val="accent6"/>
                </a:solidFill>
              </a:rPr>
              <a:t>Metoda </a:t>
            </a:r>
            <a:r>
              <a:rPr lang="ro-MD" sz="1600" b="1" i="1" dirty="0" err="1">
                <a:solidFill>
                  <a:schemeClr val="accent6"/>
                </a:solidFill>
              </a:rPr>
              <a:t>one_line</a:t>
            </a:r>
            <a:r>
              <a:rPr lang="ro-MD" sz="1600" b="1" i="1" dirty="0">
                <a:solidFill>
                  <a:schemeClr val="accent6"/>
                </a:solidFill>
              </a:rPr>
              <a:t> </a:t>
            </a:r>
            <a:r>
              <a:rPr lang="ro-MD" sz="1600" dirty="0">
                <a:solidFill>
                  <a:schemeClr val="accent6"/>
                </a:solidFill>
              </a:rPr>
              <a:t>–</a:t>
            </a:r>
            <a:r>
              <a:rPr lang="ro-MD" sz="1600" b="1" i="1" dirty="0">
                <a:solidFill>
                  <a:schemeClr val="accent6"/>
                </a:solidFill>
              </a:rPr>
              <a:t> </a:t>
            </a:r>
            <a:r>
              <a:rPr lang="ro-MD" sz="1600" dirty="0">
                <a:solidFill>
                  <a:schemeClr val="accent6"/>
                </a:solidFill>
              </a:rPr>
              <a:t>permite analiza unei linii, care poate să fie</a:t>
            </a:r>
            <a:r>
              <a:rPr lang="en-US" sz="1600" dirty="0">
                <a:solidFill>
                  <a:schemeClr val="accent6"/>
                </a:solidFill>
              </a:rPr>
              <a:t>:</a:t>
            </a:r>
          </a:p>
          <a:p>
            <a:r>
              <a:rPr lang="en-US" sz="1600" dirty="0">
                <a:solidFill>
                  <a:schemeClr val="accent6"/>
                </a:solidFill>
              </a:rPr>
              <a:t>1)</a:t>
            </a:r>
            <a:r>
              <a:rPr lang="ro-MD" sz="1600" dirty="0">
                <a:solidFill>
                  <a:schemeClr val="accent6"/>
                </a:solidFill>
              </a:rPr>
              <a:t> </a:t>
            </a:r>
            <a:r>
              <a:rPr lang="en-US" sz="1600" dirty="0">
                <a:solidFill>
                  <a:schemeClr val="accent6"/>
                </a:solidFill>
              </a:rPr>
              <a:t>O</a:t>
            </a:r>
            <a:r>
              <a:rPr lang="ro-MD" sz="1600" dirty="0">
                <a:solidFill>
                  <a:schemeClr val="accent6"/>
                </a:solidFill>
              </a:rPr>
              <a:t> expresie (</a:t>
            </a:r>
            <a:r>
              <a:rPr lang="ro-MD" sz="1600" dirty="0" err="1">
                <a:solidFill>
                  <a:schemeClr val="accent6"/>
                </a:solidFill>
              </a:rPr>
              <a:t>expression</a:t>
            </a:r>
            <a:r>
              <a:rPr lang="ro-MD" sz="1600" dirty="0">
                <a:solidFill>
                  <a:schemeClr val="accent6"/>
                </a:solidFill>
              </a:rPr>
              <a:t>() ";")</a:t>
            </a:r>
          </a:p>
          <a:p>
            <a:r>
              <a:rPr lang="ro-MD" sz="1600" dirty="0">
                <a:solidFill>
                  <a:schemeClr val="accent6"/>
                </a:solidFill>
              </a:rPr>
              <a:t>De exemplu</a:t>
            </a:r>
            <a:r>
              <a:rPr lang="en-US" sz="1600" dirty="0">
                <a:solidFill>
                  <a:schemeClr val="accent6"/>
                </a:solidFill>
              </a:rPr>
              <a:t>:   1 + 2;</a:t>
            </a:r>
            <a:endParaRPr lang="ro-MD" sz="1600" dirty="0">
              <a:solidFill>
                <a:schemeClr val="accent6"/>
              </a:solidFill>
            </a:endParaRPr>
          </a:p>
          <a:p>
            <a:endParaRPr lang="ro-MD" sz="1600" dirty="0">
              <a:solidFill>
                <a:schemeClr val="accent6"/>
              </a:solidFill>
            </a:endParaRPr>
          </a:p>
          <a:p>
            <a:r>
              <a:rPr lang="en-US" sz="1600" dirty="0">
                <a:solidFill>
                  <a:schemeClr val="accent6"/>
                </a:solidFill>
              </a:rPr>
              <a:t>2)</a:t>
            </a:r>
            <a:r>
              <a:rPr lang="ro-MD" sz="1600" dirty="0">
                <a:solidFill>
                  <a:schemeClr val="accent6"/>
                </a:solidFill>
              </a:rPr>
              <a:t> </a:t>
            </a:r>
            <a:r>
              <a:rPr lang="en-US" sz="1600" dirty="0" err="1">
                <a:solidFill>
                  <a:schemeClr val="accent6"/>
                </a:solidFill>
              </a:rPr>
              <a:t>Doar</a:t>
            </a:r>
            <a:r>
              <a:rPr lang="en-US" sz="1600" dirty="0">
                <a:solidFill>
                  <a:schemeClr val="accent6"/>
                </a:solidFill>
              </a:rPr>
              <a:t> un </a:t>
            </a:r>
            <a:r>
              <a:rPr lang="ro-MD" sz="1600" dirty="0">
                <a:solidFill>
                  <a:schemeClr val="accent6"/>
                </a:solidFill>
              </a:rPr>
              <a:t>caracter punct și virgulă (;).</a:t>
            </a:r>
            <a:endParaRPr lang="en-US" sz="1600" dirty="0">
              <a:solidFill>
                <a:schemeClr val="accent6"/>
              </a:solidFill>
            </a:endParaRPr>
          </a:p>
          <a:p>
            <a:r>
              <a:rPr lang="en-US" sz="1600" dirty="0">
                <a:solidFill>
                  <a:schemeClr val="accent6"/>
                </a:solidFill>
              </a:rPr>
              <a:t>De </a:t>
            </a:r>
            <a:r>
              <a:rPr lang="en-US" sz="1600" dirty="0" err="1">
                <a:solidFill>
                  <a:schemeClr val="accent6"/>
                </a:solidFill>
              </a:rPr>
              <a:t>exemplu</a:t>
            </a:r>
            <a:r>
              <a:rPr lang="en-US" sz="1600" dirty="0">
                <a:solidFill>
                  <a:schemeClr val="accent6"/>
                </a:solidFill>
              </a:rPr>
              <a:t>:   ;</a:t>
            </a:r>
          </a:p>
          <a:p>
            <a:endParaRPr lang="en-US" sz="1600" dirty="0">
              <a:solidFill>
                <a:schemeClr val="accent6"/>
              </a:solidFill>
            </a:endParaRPr>
          </a:p>
          <a:p>
            <a:r>
              <a:rPr lang="en-US" sz="1600" dirty="0">
                <a:solidFill>
                  <a:schemeClr val="accent6"/>
                </a:solidFill>
              </a:rPr>
              <a:t>3) </a:t>
            </a:r>
            <a:r>
              <a:rPr lang="ro-MD" sz="1600" dirty="0">
                <a:solidFill>
                  <a:schemeClr val="accent6"/>
                </a:solidFill>
              </a:rPr>
              <a:t>Se returnează 1 dacă se încheie programul</a:t>
            </a:r>
            <a:endParaRPr lang="en-US" sz="1600" dirty="0">
              <a:solidFill>
                <a:schemeClr val="accent6"/>
              </a:solidFill>
            </a:endParaRPr>
          </a:p>
          <a:p>
            <a:endParaRPr lang="en-US" sz="1600" dirty="0">
              <a:solidFill>
                <a:schemeClr val="accent6"/>
              </a:solidFill>
            </a:endParaRPr>
          </a:p>
          <a:p>
            <a:endParaRPr lang="ro-MD" sz="1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5681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ine 11">
            <a:extLst>
              <a:ext uri="{FF2B5EF4-FFF2-40B4-BE49-F238E27FC236}">
                <a16:creationId xmlns:a16="http://schemas.microsoft.com/office/drawing/2014/main" id="{AFB82C75-663F-4871-A945-DB35023EE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" y="1504950"/>
            <a:ext cx="7299960" cy="2926080"/>
          </a:xfrm>
          <a:prstGeom prst="rect">
            <a:avLst/>
          </a:prstGeom>
        </p:spPr>
      </p:pic>
      <p:sp>
        <p:nvSpPr>
          <p:cNvPr id="13" name="Dreptunghi 12">
            <a:extLst>
              <a:ext uri="{FF2B5EF4-FFF2-40B4-BE49-F238E27FC236}">
                <a16:creationId xmlns:a16="http://schemas.microsoft.com/office/drawing/2014/main" id="{9CB5F472-74F6-40BA-A138-AAE5EF4F9969}"/>
              </a:ext>
            </a:extLst>
          </p:cNvPr>
          <p:cNvSpPr/>
          <p:nvPr/>
        </p:nvSpPr>
        <p:spPr>
          <a:xfrm>
            <a:off x="-266700" y="489287"/>
            <a:ext cx="98755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o-MD" sz="3000" dirty="0">
                <a:solidFill>
                  <a:srgbClr val="FAFAFA"/>
                </a:solidFill>
                <a:latin typeface="+mj-lt"/>
                <a:cs typeface="Calibri" panose="020F0502020204030204" pitchFamily="34" charset="0"/>
              </a:rPr>
              <a:t>7) Definirea Metodelor pentru Expresii, Termeni, </a:t>
            </a:r>
            <a:r>
              <a:rPr lang="en-US" sz="3000" dirty="0">
                <a:solidFill>
                  <a:srgbClr val="FAFAFA"/>
                </a:solidFill>
                <a:latin typeface="+mj-lt"/>
                <a:cs typeface="Calibri" panose="020F0502020204030204" pitchFamily="34" charset="0"/>
              </a:rPr>
              <a:t>  </a:t>
            </a:r>
            <a:r>
              <a:rPr lang="ro-MD" sz="3000" dirty="0">
                <a:solidFill>
                  <a:srgbClr val="FAFAFA"/>
                </a:solidFill>
                <a:latin typeface="+mj-lt"/>
                <a:cs typeface="Calibri" panose="020F0502020204030204" pitchFamily="34" charset="0"/>
              </a:rPr>
              <a:t>Factori, </a:t>
            </a:r>
            <a:r>
              <a:rPr lang="ro-MD" sz="3000" dirty="0" err="1">
                <a:solidFill>
                  <a:srgbClr val="FAFAFA"/>
                </a:solidFill>
                <a:latin typeface="+mj-lt"/>
                <a:cs typeface="Calibri" panose="020F0502020204030204" pitchFamily="34" charset="0"/>
              </a:rPr>
              <a:t>Unary</a:t>
            </a:r>
            <a:r>
              <a:rPr lang="ro-MD" sz="3000" dirty="0">
                <a:solidFill>
                  <a:srgbClr val="FAFAFA"/>
                </a:solidFill>
                <a:latin typeface="+mj-lt"/>
                <a:cs typeface="Calibri" panose="020F0502020204030204" pitchFamily="34" charset="0"/>
              </a:rPr>
              <a:t>, Elemente și rezolvarea ambiguităților</a:t>
            </a:r>
          </a:p>
        </p:txBody>
      </p:sp>
    </p:spTree>
    <p:extLst>
      <p:ext uri="{BB962C8B-B14F-4D97-AF65-F5344CB8AC3E}">
        <p14:creationId xmlns:p14="http://schemas.microsoft.com/office/powerpoint/2010/main" val="38431635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ine 4">
            <a:extLst>
              <a:ext uri="{FF2B5EF4-FFF2-40B4-BE49-F238E27FC236}">
                <a16:creationId xmlns:a16="http://schemas.microsoft.com/office/drawing/2014/main" id="{67341E3A-2052-4CAE-9687-2E623C69B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1123950"/>
            <a:ext cx="87249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906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88174B04-57F3-486F-AF18-10AE2499C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1260"/>
            <a:ext cx="9144000" cy="180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404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ine 3">
            <a:extLst>
              <a:ext uri="{FF2B5EF4-FFF2-40B4-BE49-F238E27FC236}">
                <a16:creationId xmlns:a16="http://schemas.microsoft.com/office/drawing/2014/main" id="{572F83AA-94A7-406E-81CE-50A313A1B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" y="722610"/>
            <a:ext cx="4838700" cy="3868440"/>
          </a:xfrm>
          <a:prstGeom prst="rect">
            <a:avLst/>
          </a:prstGeom>
        </p:spPr>
      </p:pic>
      <p:sp>
        <p:nvSpPr>
          <p:cNvPr id="5" name="Dreptunghi 4">
            <a:extLst>
              <a:ext uri="{FF2B5EF4-FFF2-40B4-BE49-F238E27FC236}">
                <a16:creationId xmlns:a16="http://schemas.microsoft.com/office/drawing/2014/main" id="{CD2B4CFC-88C8-4CB9-8D82-0A80E1AA41EE}"/>
              </a:ext>
            </a:extLst>
          </p:cNvPr>
          <p:cNvSpPr/>
          <p:nvPr/>
        </p:nvSpPr>
        <p:spPr>
          <a:xfrm>
            <a:off x="5334000" y="874901"/>
            <a:ext cx="35128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MD" sz="1600" dirty="0">
                <a:solidFill>
                  <a:schemeClr val="accent6"/>
                </a:solidFill>
              </a:rPr>
              <a:t>În </a:t>
            </a:r>
            <a:r>
              <a:rPr lang="ro-MD" sz="1600" dirty="0" err="1">
                <a:solidFill>
                  <a:schemeClr val="accent6"/>
                </a:solidFill>
              </a:rPr>
              <a:t>acestă</a:t>
            </a:r>
            <a:r>
              <a:rPr lang="ro-MD" sz="1600" dirty="0">
                <a:solidFill>
                  <a:schemeClr val="accent6"/>
                </a:solidFill>
              </a:rPr>
              <a:t> metodă </a:t>
            </a:r>
            <a:r>
              <a:rPr lang="en-US" sz="1600" dirty="0">
                <a:solidFill>
                  <a:schemeClr val="accent6"/>
                </a:solidFill>
              </a:rPr>
              <a:t>se </a:t>
            </a:r>
            <a:r>
              <a:rPr lang="ro-MD" sz="1600" dirty="0">
                <a:solidFill>
                  <a:schemeClr val="accent6"/>
                </a:solidFill>
              </a:rPr>
              <a:t>interpret</a:t>
            </a:r>
            <a:r>
              <a:rPr lang="en-US" sz="1600" dirty="0" err="1">
                <a:solidFill>
                  <a:schemeClr val="accent6"/>
                </a:solidFill>
              </a:rPr>
              <a:t>eaz</a:t>
            </a:r>
            <a:r>
              <a:rPr lang="ro-MD" sz="1600" dirty="0">
                <a:solidFill>
                  <a:schemeClr val="accent6"/>
                </a:solidFill>
              </a:rPr>
              <a:t>ă</a:t>
            </a:r>
            <a:r>
              <a:rPr lang="en-US" sz="1600" dirty="0">
                <a:solidFill>
                  <a:schemeClr val="accent6"/>
                </a:solidFill>
              </a:rPr>
              <a:t> </a:t>
            </a:r>
            <a:r>
              <a:rPr lang="ro-MD" sz="1600" dirty="0">
                <a:solidFill>
                  <a:schemeClr val="accent6"/>
                </a:solidFill>
              </a:rPr>
              <a:t>corect </a:t>
            </a:r>
            <a:r>
              <a:rPr lang="en-US" sz="1600" dirty="0" err="1">
                <a:solidFill>
                  <a:schemeClr val="accent6"/>
                </a:solidFill>
              </a:rPr>
              <a:t>expresi</a:t>
            </a:r>
            <a:r>
              <a:rPr lang="ro-MD" sz="1600" dirty="0">
                <a:solidFill>
                  <a:schemeClr val="accent6"/>
                </a:solidFill>
              </a:rPr>
              <a:t>i</a:t>
            </a:r>
            <a:r>
              <a:rPr lang="en-US" sz="1600" dirty="0">
                <a:solidFill>
                  <a:schemeClr val="accent6"/>
                </a:solidFill>
              </a:rPr>
              <a:t>le </a:t>
            </a:r>
            <a:r>
              <a:rPr lang="ro-MD" sz="1600" dirty="0">
                <a:solidFill>
                  <a:schemeClr val="accent6"/>
                </a:solidFill>
              </a:rPr>
              <a:t>aritmetice care sunt incluse între paranteze și care includ numere negative,</a:t>
            </a:r>
            <a:r>
              <a:rPr lang="en-US" sz="1600" dirty="0">
                <a:solidFill>
                  <a:schemeClr val="accent6"/>
                </a:solidFill>
              </a:rPr>
              <a:t> </a:t>
            </a:r>
            <a:r>
              <a:rPr lang="en-US" sz="1600" dirty="0" err="1">
                <a:solidFill>
                  <a:schemeClr val="accent6"/>
                </a:solidFill>
              </a:rPr>
              <a:t>chiar</a:t>
            </a:r>
            <a:r>
              <a:rPr lang="en-US" sz="1600" dirty="0">
                <a:solidFill>
                  <a:schemeClr val="accent6"/>
                </a:solidFill>
              </a:rPr>
              <a:t> </a:t>
            </a:r>
            <a:r>
              <a:rPr lang="ro-MD" sz="1600" dirty="0">
                <a:solidFill>
                  <a:schemeClr val="accent6"/>
                </a:solidFill>
              </a:rPr>
              <a:t>și înainte de alt operator.</a:t>
            </a:r>
          </a:p>
        </p:txBody>
      </p:sp>
      <p:pic>
        <p:nvPicPr>
          <p:cNvPr id="9" name="Imagine 8">
            <a:extLst>
              <a:ext uri="{FF2B5EF4-FFF2-40B4-BE49-F238E27FC236}">
                <a16:creationId xmlns:a16="http://schemas.microsoft.com/office/drawing/2014/main" id="{A2BCD986-13CA-41E8-B598-C759E8C43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8790" y="2320321"/>
            <a:ext cx="3063240" cy="1112520"/>
          </a:xfrm>
          <a:prstGeom prst="rect">
            <a:avLst/>
          </a:prstGeom>
        </p:spPr>
      </p:pic>
      <p:pic>
        <p:nvPicPr>
          <p:cNvPr id="12" name="Imagine 11">
            <a:extLst>
              <a:ext uri="{FF2B5EF4-FFF2-40B4-BE49-F238E27FC236}">
                <a16:creationId xmlns:a16="http://schemas.microsoft.com/office/drawing/2014/main" id="{244BF5E1-DC28-45A8-AFA6-23E2DA3335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1170" y="3554822"/>
            <a:ext cx="3070860" cy="105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010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reptunghi 2">
            <a:extLst>
              <a:ext uri="{FF2B5EF4-FFF2-40B4-BE49-F238E27FC236}">
                <a16:creationId xmlns:a16="http://schemas.microsoft.com/office/drawing/2014/main" id="{25264A0E-C61D-4009-A5F5-0F1CC0F3ECBF}"/>
              </a:ext>
            </a:extLst>
          </p:cNvPr>
          <p:cNvSpPr/>
          <p:nvPr/>
        </p:nvSpPr>
        <p:spPr>
          <a:xfrm>
            <a:off x="2342329" y="220114"/>
            <a:ext cx="70378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err="1">
                <a:solidFill>
                  <a:srgbClr val="FAFAFA"/>
                </a:solidFill>
                <a:latin typeface="+mj-lt"/>
                <a:cs typeface="Calibri" panose="020F0502020204030204" pitchFamily="34" charset="0"/>
              </a:rPr>
              <a:t>Expresii</a:t>
            </a:r>
            <a:r>
              <a:rPr lang="en-US" sz="4000" dirty="0">
                <a:solidFill>
                  <a:srgbClr val="FAFAFA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en-US" sz="4000" dirty="0" err="1">
                <a:solidFill>
                  <a:srgbClr val="FAFAFA"/>
                </a:solidFill>
                <a:latin typeface="+mj-lt"/>
                <a:cs typeface="Calibri" panose="020F0502020204030204" pitchFamily="34" charset="0"/>
              </a:rPr>
              <a:t>Aritmetice</a:t>
            </a:r>
            <a:endParaRPr lang="ro-MD" sz="2000" dirty="0">
              <a:latin typeface="+mj-lt"/>
            </a:endParaRPr>
          </a:p>
        </p:txBody>
      </p:sp>
      <p:pic>
        <p:nvPicPr>
          <p:cNvPr id="9" name="Imagine 8">
            <a:extLst>
              <a:ext uri="{FF2B5EF4-FFF2-40B4-BE49-F238E27FC236}">
                <a16:creationId xmlns:a16="http://schemas.microsoft.com/office/drawing/2014/main" id="{BE319AFE-445D-4228-BE83-74CFD2379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33" y="928000"/>
            <a:ext cx="7209072" cy="3165961"/>
          </a:xfrm>
          <a:prstGeom prst="rect">
            <a:avLst/>
          </a:prstGeom>
        </p:spPr>
      </p:pic>
      <p:sp>
        <p:nvSpPr>
          <p:cNvPr id="12" name="Dreptunghi 11">
            <a:extLst>
              <a:ext uri="{FF2B5EF4-FFF2-40B4-BE49-F238E27FC236}">
                <a16:creationId xmlns:a16="http://schemas.microsoft.com/office/drawing/2014/main" id="{1F8B3317-2E3B-4EC7-A34F-ED2C7E0393EB}"/>
              </a:ext>
            </a:extLst>
          </p:cNvPr>
          <p:cNvSpPr/>
          <p:nvPr/>
        </p:nvSpPr>
        <p:spPr>
          <a:xfrm>
            <a:off x="165333" y="3497895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sz="3600" b="1" dirty="0">
                <a:solidFill>
                  <a:srgbClr val="FF0000"/>
                </a:solidFill>
                <a:latin typeface="+mj-lt"/>
              </a:rPr>
              <a:t>–</a:t>
            </a:r>
            <a:endParaRPr lang="ro-MD" sz="32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3" name="Dreptunghi 12">
            <a:extLst>
              <a:ext uri="{FF2B5EF4-FFF2-40B4-BE49-F238E27FC236}">
                <a16:creationId xmlns:a16="http://schemas.microsoft.com/office/drawing/2014/main" id="{4E3843A6-CC9D-45C2-B427-4C14492005A9}"/>
              </a:ext>
            </a:extLst>
          </p:cNvPr>
          <p:cNvSpPr/>
          <p:nvPr/>
        </p:nvSpPr>
        <p:spPr>
          <a:xfrm>
            <a:off x="3331998" y="3524796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sz="3600" b="1" dirty="0">
                <a:solidFill>
                  <a:srgbClr val="FF0000"/>
                </a:solidFill>
                <a:latin typeface="+mj-lt"/>
              </a:rPr>
              <a:t>–</a:t>
            </a:r>
          </a:p>
        </p:txBody>
      </p:sp>
      <p:sp>
        <p:nvSpPr>
          <p:cNvPr id="14" name="Dreptunghi 13">
            <a:extLst>
              <a:ext uri="{FF2B5EF4-FFF2-40B4-BE49-F238E27FC236}">
                <a16:creationId xmlns:a16="http://schemas.microsoft.com/office/drawing/2014/main" id="{E65CB485-EAE9-4336-A222-9FC4CD64B789}"/>
              </a:ext>
            </a:extLst>
          </p:cNvPr>
          <p:cNvSpPr/>
          <p:nvPr/>
        </p:nvSpPr>
        <p:spPr>
          <a:xfrm>
            <a:off x="406767" y="3524796"/>
            <a:ext cx="4539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+mj-lt"/>
              </a:rPr>
              <a:t>&gt;</a:t>
            </a:r>
            <a:endParaRPr lang="ro-MD" sz="36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5" name="Dreptunghi 14">
            <a:extLst>
              <a:ext uri="{FF2B5EF4-FFF2-40B4-BE49-F238E27FC236}">
                <a16:creationId xmlns:a16="http://schemas.microsoft.com/office/drawing/2014/main" id="{F958E96A-9F26-4FD2-AA37-A7B8126E4365}"/>
              </a:ext>
            </a:extLst>
          </p:cNvPr>
          <p:cNvSpPr/>
          <p:nvPr/>
        </p:nvSpPr>
        <p:spPr>
          <a:xfrm>
            <a:off x="3090680" y="3569169"/>
            <a:ext cx="4539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+mj-lt"/>
              </a:rPr>
              <a:t>&lt;</a:t>
            </a:r>
            <a:endParaRPr lang="ro-MD" sz="3600" b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11E6C1AE-95AB-40F1-9867-EB9F57A29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1262" y="1573930"/>
            <a:ext cx="2826285" cy="336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2970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BCAFFAD6-EE53-4F54-B114-1D7F02CB7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005" y="178857"/>
            <a:ext cx="4491990" cy="478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065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A3790DE-5C1D-4EBA-8E24-95B92D47B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28" y="0"/>
            <a:ext cx="8697432" cy="1170900"/>
          </a:xfrm>
        </p:spPr>
        <p:txBody>
          <a:bodyPr/>
          <a:lstStyle/>
          <a:p>
            <a:r>
              <a:rPr lang="en-US" sz="4000" dirty="0" err="1">
                <a:latin typeface="+mj-lt"/>
                <a:cs typeface="Calibri" panose="020F0502020204030204" pitchFamily="34" charset="0"/>
              </a:rPr>
              <a:t>Scopul</a:t>
            </a:r>
            <a:r>
              <a:rPr lang="en-US" sz="4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4000" dirty="0" err="1">
                <a:latin typeface="+mj-lt"/>
                <a:cs typeface="Calibri" panose="020F0502020204030204" pitchFamily="34" charset="0"/>
              </a:rPr>
              <a:t>proiectului</a:t>
            </a:r>
            <a:endParaRPr lang="ro-MD" sz="4000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6" name="Dreptunghi 5">
            <a:extLst>
              <a:ext uri="{FF2B5EF4-FFF2-40B4-BE49-F238E27FC236}">
                <a16:creationId xmlns:a16="http://schemas.microsoft.com/office/drawing/2014/main" id="{E3756D20-8492-4ABB-BD46-6DF750FB475D}"/>
              </a:ext>
            </a:extLst>
          </p:cNvPr>
          <p:cNvSpPr/>
          <p:nvPr/>
        </p:nvSpPr>
        <p:spPr>
          <a:xfrm>
            <a:off x="219740" y="969140"/>
            <a:ext cx="891717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Clr>
                <a:schemeClr val="tx1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ro-MD" sz="1600" dirty="0">
                <a:solidFill>
                  <a:schemeClr val="accent6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Dezvoltarea unui analizor lexical și sintactic pentru a evalua și interpreta expresii matematice</a:t>
            </a:r>
            <a:r>
              <a:rPr lang="en-US" sz="1600" dirty="0">
                <a:solidFill>
                  <a:schemeClr val="accent6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</a:p>
          <a:p>
            <a:pPr lvl="0">
              <a:buSzPts val="1000"/>
              <a:tabLst>
                <a:tab pos="457200" algn="l"/>
              </a:tabLst>
            </a:pPr>
            <a:r>
              <a:rPr lang="ro-MD" sz="1600" dirty="0">
                <a:solidFill>
                  <a:schemeClr val="accent6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600" dirty="0">
                <a:solidFill>
                  <a:schemeClr val="accent6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1) </a:t>
            </a:r>
            <a:r>
              <a:rPr lang="en-US" sz="1600" b="1" dirty="0" err="1">
                <a:solidFill>
                  <a:schemeClr val="accent6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Expresii</a:t>
            </a:r>
            <a:r>
              <a:rPr lang="en-US" sz="1600" b="1" dirty="0">
                <a:solidFill>
                  <a:schemeClr val="accent6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accent6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aritmetice</a:t>
            </a:r>
            <a:endParaRPr lang="en-US" sz="1600" b="1" dirty="0">
              <a:solidFill>
                <a:schemeClr val="accent6"/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buSzPts val="1000"/>
              <a:tabLst>
                <a:tab pos="457200" algn="l"/>
              </a:tabLst>
            </a:pPr>
            <a:r>
              <a:rPr lang="ro-MD" sz="1600" dirty="0">
                <a:solidFill>
                  <a:schemeClr val="accent6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600" dirty="0">
                <a:solidFill>
                  <a:schemeClr val="accent6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2) </a:t>
            </a:r>
            <a:r>
              <a:rPr lang="en-US" sz="1600" b="1" dirty="0" err="1">
                <a:solidFill>
                  <a:schemeClr val="accent6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Expresii</a:t>
            </a:r>
            <a:r>
              <a:rPr lang="en-US" sz="1600" b="1" dirty="0">
                <a:solidFill>
                  <a:schemeClr val="accent6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accent6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logice</a:t>
            </a:r>
            <a:endParaRPr lang="en-US" sz="1600" b="1" dirty="0">
              <a:solidFill>
                <a:schemeClr val="accent6"/>
              </a:solidFill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buSzPts val="1000"/>
              <a:tabLst>
                <a:tab pos="457200" algn="l"/>
              </a:tabLst>
            </a:pPr>
            <a:r>
              <a:rPr lang="ro-MD" sz="1600" dirty="0">
                <a:solidFill>
                  <a:schemeClr val="accent6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600" dirty="0">
                <a:solidFill>
                  <a:schemeClr val="accent6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3) </a:t>
            </a:r>
            <a:r>
              <a:rPr lang="en-US" sz="1600" b="1" dirty="0" err="1">
                <a:solidFill>
                  <a:schemeClr val="accent6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Expresii</a:t>
            </a:r>
            <a:r>
              <a:rPr lang="en-US" sz="1600" b="1" dirty="0">
                <a:solidFill>
                  <a:schemeClr val="accent6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o-MD" sz="1600" b="1" dirty="0">
                <a:solidFill>
                  <a:schemeClr val="accent6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r</a:t>
            </a:r>
            <a:r>
              <a:rPr lang="en-US" sz="1600" b="1" dirty="0" err="1">
                <a:solidFill>
                  <a:schemeClr val="accent6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ela</a:t>
            </a:r>
            <a:r>
              <a:rPr lang="ro-MD" sz="1600" b="1" dirty="0">
                <a:solidFill>
                  <a:schemeClr val="accent6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ț</a:t>
            </a:r>
            <a:r>
              <a:rPr lang="en-US" sz="1600" b="1" dirty="0" err="1">
                <a:solidFill>
                  <a:schemeClr val="accent6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ionale</a:t>
            </a:r>
            <a:endParaRPr lang="ro-MD" sz="1600" b="1" dirty="0">
              <a:solidFill>
                <a:schemeClr val="accent6"/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buSzPts val="1000"/>
              <a:tabLst>
                <a:tab pos="457200" algn="l"/>
              </a:tabLst>
            </a:pPr>
            <a:endParaRPr lang="ro-MD" sz="1600" b="1" dirty="0">
              <a:solidFill>
                <a:schemeClr val="accent6"/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>
              <a:buClr>
                <a:schemeClr val="tx1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ro-MD" sz="1600" dirty="0">
                <a:solidFill>
                  <a:schemeClr val="accent6"/>
                </a:solidFill>
                <a:latin typeface="+mj-lt"/>
              </a:rPr>
              <a:t>Definirea regulilor BNF</a:t>
            </a:r>
          </a:p>
          <a:p>
            <a:pPr marL="285750" lvl="0" indent="-285750">
              <a:buClr>
                <a:schemeClr val="tx1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endParaRPr lang="ro-MD" sz="1600" dirty="0">
              <a:solidFill>
                <a:schemeClr val="accent6"/>
              </a:solidFill>
              <a:latin typeface="+mj-lt"/>
            </a:endParaRPr>
          </a:p>
          <a:p>
            <a:pPr marL="285750" lvl="0" indent="-285750">
              <a:buClr>
                <a:schemeClr val="tx1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ro-MD" sz="1600" dirty="0">
                <a:solidFill>
                  <a:schemeClr val="accent6"/>
                </a:solidFill>
                <a:latin typeface="+mj-lt"/>
              </a:rPr>
              <a:t>Specificarea </a:t>
            </a:r>
            <a:r>
              <a:rPr lang="ro-MD" sz="1600" dirty="0" err="1">
                <a:solidFill>
                  <a:schemeClr val="accent6"/>
                </a:solidFill>
                <a:latin typeface="+mj-lt"/>
              </a:rPr>
              <a:t>expresi</a:t>
            </a:r>
            <a:r>
              <a:rPr lang="en-US" sz="1600" dirty="0" err="1">
                <a:solidFill>
                  <a:schemeClr val="accent6"/>
                </a:solidFill>
                <a:latin typeface="+mj-lt"/>
              </a:rPr>
              <a:t>i</a:t>
            </a:r>
            <a:r>
              <a:rPr lang="ro-MD" sz="1600" dirty="0">
                <a:solidFill>
                  <a:schemeClr val="accent6"/>
                </a:solidFill>
                <a:latin typeface="+mj-lt"/>
              </a:rPr>
              <a:t>lor regulate pentru identificarea atomilor lexicali</a:t>
            </a:r>
          </a:p>
          <a:p>
            <a:pPr marL="285750" lvl="0" indent="-285750">
              <a:buClr>
                <a:schemeClr val="tx1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endParaRPr lang="ro-MD" sz="1600" dirty="0">
              <a:solidFill>
                <a:schemeClr val="accent6"/>
              </a:solidFill>
              <a:latin typeface="+mj-lt"/>
            </a:endParaRPr>
          </a:p>
          <a:p>
            <a:pPr marL="285750" lvl="0" indent="-285750">
              <a:buClr>
                <a:schemeClr val="tx1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ro-MD" sz="1600" dirty="0">
                <a:solidFill>
                  <a:schemeClr val="accent6"/>
                </a:solidFill>
                <a:latin typeface="+mj-lt"/>
              </a:rPr>
              <a:t>Rezolvarea Ambiguităților</a:t>
            </a:r>
            <a:endParaRPr lang="ro-MD" sz="1600" dirty="0">
              <a:solidFill>
                <a:schemeClr val="accent6"/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9707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E17F6895-0BD0-404F-9A93-3F5BABC02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016" y="1113949"/>
            <a:ext cx="7721539" cy="291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4745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ine 5">
            <a:extLst>
              <a:ext uri="{FF2B5EF4-FFF2-40B4-BE49-F238E27FC236}">
                <a16:creationId xmlns:a16="http://schemas.microsoft.com/office/drawing/2014/main" id="{E07E9911-74CF-43E0-B1DA-45D51CC5E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91" y="1143000"/>
            <a:ext cx="8271663" cy="273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159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reptunghi 11">
            <a:extLst>
              <a:ext uri="{FF2B5EF4-FFF2-40B4-BE49-F238E27FC236}">
                <a16:creationId xmlns:a16="http://schemas.microsoft.com/office/drawing/2014/main" id="{F555B859-7953-49B1-91A2-DFE7FD3C142B}"/>
              </a:ext>
            </a:extLst>
          </p:cNvPr>
          <p:cNvSpPr/>
          <p:nvPr/>
        </p:nvSpPr>
        <p:spPr>
          <a:xfrm>
            <a:off x="2547064" y="110052"/>
            <a:ext cx="366318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4000" dirty="0" err="1">
                <a:solidFill>
                  <a:srgbClr val="FAFAFA"/>
                </a:solidFill>
                <a:cs typeface="Calibri" panose="020F0502020204030204" pitchFamily="34" charset="0"/>
              </a:rPr>
              <a:t>Expresii</a:t>
            </a:r>
            <a:r>
              <a:rPr lang="en-US" sz="4000" dirty="0">
                <a:solidFill>
                  <a:srgbClr val="FAFAFA"/>
                </a:solidFill>
                <a:cs typeface="Calibri" panose="020F0502020204030204" pitchFamily="34" charset="0"/>
              </a:rPr>
              <a:t> </a:t>
            </a:r>
            <a:r>
              <a:rPr lang="en-US" sz="4000" dirty="0" err="1">
                <a:solidFill>
                  <a:srgbClr val="FAFAFA"/>
                </a:solidFill>
                <a:cs typeface="Calibri" panose="020F0502020204030204" pitchFamily="34" charset="0"/>
              </a:rPr>
              <a:t>Logice</a:t>
            </a:r>
            <a:endParaRPr lang="ro-MD" sz="2000" dirty="0"/>
          </a:p>
        </p:txBody>
      </p:sp>
      <p:pic>
        <p:nvPicPr>
          <p:cNvPr id="13" name="Imagine 12">
            <a:extLst>
              <a:ext uri="{FF2B5EF4-FFF2-40B4-BE49-F238E27FC236}">
                <a16:creationId xmlns:a16="http://schemas.microsoft.com/office/drawing/2014/main" id="{99C83B51-59B2-4B7F-9E81-258AA6B83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49" y="874560"/>
            <a:ext cx="6165267" cy="3055828"/>
          </a:xfrm>
          <a:prstGeom prst="rect">
            <a:avLst/>
          </a:prstGeom>
        </p:spPr>
      </p:pic>
      <p:pic>
        <p:nvPicPr>
          <p:cNvPr id="14" name="Imagine 13">
            <a:extLst>
              <a:ext uri="{FF2B5EF4-FFF2-40B4-BE49-F238E27FC236}">
                <a16:creationId xmlns:a16="http://schemas.microsoft.com/office/drawing/2014/main" id="{321E0A50-E627-469A-8E60-DF89F2E57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2577" y="761315"/>
            <a:ext cx="3459480" cy="4191000"/>
          </a:xfrm>
          <a:prstGeom prst="rect">
            <a:avLst/>
          </a:prstGeom>
        </p:spPr>
      </p:pic>
      <p:sp>
        <p:nvSpPr>
          <p:cNvPr id="15" name="Dreptunghi 14">
            <a:extLst>
              <a:ext uri="{FF2B5EF4-FFF2-40B4-BE49-F238E27FC236}">
                <a16:creationId xmlns:a16="http://schemas.microsoft.com/office/drawing/2014/main" id="{F65AA28B-EAD3-40D5-9E24-96E124391039}"/>
              </a:ext>
            </a:extLst>
          </p:cNvPr>
          <p:cNvSpPr/>
          <p:nvPr/>
        </p:nvSpPr>
        <p:spPr>
          <a:xfrm>
            <a:off x="3196191" y="3128733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sz="3600" b="1" dirty="0">
                <a:solidFill>
                  <a:srgbClr val="FF0000"/>
                </a:solidFill>
              </a:rPr>
              <a:t>–</a:t>
            </a:r>
          </a:p>
        </p:txBody>
      </p:sp>
      <p:sp>
        <p:nvSpPr>
          <p:cNvPr id="16" name="Dreptunghi 15">
            <a:extLst>
              <a:ext uri="{FF2B5EF4-FFF2-40B4-BE49-F238E27FC236}">
                <a16:creationId xmlns:a16="http://schemas.microsoft.com/office/drawing/2014/main" id="{464DEC65-B6C1-45A6-AB9E-8EB02FDEE710}"/>
              </a:ext>
            </a:extLst>
          </p:cNvPr>
          <p:cNvSpPr/>
          <p:nvPr/>
        </p:nvSpPr>
        <p:spPr>
          <a:xfrm>
            <a:off x="2940763" y="3166416"/>
            <a:ext cx="4539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&lt;</a:t>
            </a:r>
            <a:endParaRPr lang="ro-MD" sz="3600" b="1" dirty="0">
              <a:solidFill>
                <a:srgbClr val="FF0000"/>
              </a:solidFill>
            </a:endParaRPr>
          </a:p>
        </p:txBody>
      </p:sp>
      <p:sp>
        <p:nvSpPr>
          <p:cNvPr id="17" name="Dreptunghi 16">
            <a:extLst>
              <a:ext uri="{FF2B5EF4-FFF2-40B4-BE49-F238E27FC236}">
                <a16:creationId xmlns:a16="http://schemas.microsoft.com/office/drawing/2014/main" id="{A57E6B9F-059E-4B81-BCA5-50AE3621FEDE}"/>
              </a:ext>
            </a:extLst>
          </p:cNvPr>
          <p:cNvSpPr/>
          <p:nvPr/>
        </p:nvSpPr>
        <p:spPr>
          <a:xfrm>
            <a:off x="404116" y="3140170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sz="3600" b="1" dirty="0">
                <a:solidFill>
                  <a:srgbClr val="FF0000"/>
                </a:solidFill>
              </a:rPr>
              <a:t>–</a:t>
            </a:r>
          </a:p>
        </p:txBody>
      </p:sp>
      <p:sp>
        <p:nvSpPr>
          <p:cNvPr id="18" name="Dreptunghi 17">
            <a:extLst>
              <a:ext uri="{FF2B5EF4-FFF2-40B4-BE49-F238E27FC236}">
                <a16:creationId xmlns:a16="http://schemas.microsoft.com/office/drawing/2014/main" id="{B575EAE7-C6D5-4F89-8D1D-007BBA4F83C4}"/>
              </a:ext>
            </a:extLst>
          </p:cNvPr>
          <p:cNvSpPr/>
          <p:nvPr/>
        </p:nvSpPr>
        <p:spPr>
          <a:xfrm>
            <a:off x="646720" y="3177214"/>
            <a:ext cx="4539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&gt;</a:t>
            </a:r>
            <a:endParaRPr lang="ro-MD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8291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2A95A9BA-C3D1-4E42-940C-00B10B7D9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694" y="506123"/>
            <a:ext cx="5514975" cy="413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6065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ine 5">
            <a:extLst>
              <a:ext uri="{FF2B5EF4-FFF2-40B4-BE49-F238E27FC236}">
                <a16:creationId xmlns:a16="http://schemas.microsoft.com/office/drawing/2014/main" id="{4B3AE4B8-3B28-400F-94C7-1CFB16C93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" y="1093470"/>
            <a:ext cx="8945880" cy="295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6442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57480E84-F089-472A-8567-5ECA826E4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80" y="1494094"/>
            <a:ext cx="8919220" cy="194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7563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800C224C-9F1B-457F-A5DE-3D6D9AC81DA7}"/>
              </a:ext>
            </a:extLst>
          </p:cNvPr>
          <p:cNvSpPr/>
          <p:nvPr/>
        </p:nvSpPr>
        <p:spPr>
          <a:xfrm>
            <a:off x="2350687" y="91530"/>
            <a:ext cx="47179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4000" dirty="0" err="1">
                <a:solidFill>
                  <a:srgbClr val="FAFAFA"/>
                </a:solidFill>
                <a:cs typeface="Calibri" panose="020F0502020204030204" pitchFamily="34" charset="0"/>
              </a:rPr>
              <a:t>Expresii</a:t>
            </a:r>
            <a:r>
              <a:rPr lang="en-US" sz="4000" dirty="0">
                <a:solidFill>
                  <a:srgbClr val="FAFAFA"/>
                </a:solidFill>
                <a:cs typeface="Calibri" panose="020F0502020204030204" pitchFamily="34" charset="0"/>
              </a:rPr>
              <a:t> </a:t>
            </a:r>
            <a:r>
              <a:rPr lang="en-US" sz="4000" dirty="0" err="1">
                <a:solidFill>
                  <a:srgbClr val="FAFAFA"/>
                </a:solidFill>
                <a:cs typeface="Calibri" panose="020F0502020204030204" pitchFamily="34" charset="0"/>
              </a:rPr>
              <a:t>Rela</a:t>
            </a:r>
            <a:r>
              <a:rPr lang="ro-MD" sz="4000" dirty="0">
                <a:solidFill>
                  <a:srgbClr val="FAFAFA"/>
                </a:solidFill>
                <a:cs typeface="Calibri" panose="020F0502020204030204" pitchFamily="34" charset="0"/>
              </a:rPr>
              <a:t>ț</a:t>
            </a:r>
            <a:r>
              <a:rPr lang="en-US" sz="4000" dirty="0" err="1">
                <a:solidFill>
                  <a:srgbClr val="FAFAFA"/>
                </a:solidFill>
                <a:cs typeface="Calibri" panose="020F0502020204030204" pitchFamily="34" charset="0"/>
              </a:rPr>
              <a:t>ionale</a:t>
            </a:r>
            <a:endParaRPr lang="ro-MD" sz="2000" dirty="0"/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51427835-6B68-4935-B2DE-41EEBE151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81" y="1004277"/>
            <a:ext cx="6550036" cy="3134946"/>
          </a:xfrm>
          <a:prstGeom prst="rect">
            <a:avLst/>
          </a:prstGeom>
        </p:spPr>
      </p:pic>
      <p:pic>
        <p:nvPicPr>
          <p:cNvPr id="6" name="Imagine 5">
            <a:extLst>
              <a:ext uri="{FF2B5EF4-FFF2-40B4-BE49-F238E27FC236}">
                <a16:creationId xmlns:a16="http://schemas.microsoft.com/office/drawing/2014/main" id="{BDE29CFF-3159-4DA2-AB66-2C403608B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314" y="799416"/>
            <a:ext cx="2023110" cy="4001510"/>
          </a:xfrm>
          <a:prstGeom prst="rect">
            <a:avLst/>
          </a:prstGeom>
        </p:spPr>
      </p:pic>
      <p:sp>
        <p:nvSpPr>
          <p:cNvPr id="7" name="Dreptunghi 6">
            <a:extLst>
              <a:ext uri="{FF2B5EF4-FFF2-40B4-BE49-F238E27FC236}">
                <a16:creationId xmlns:a16="http://schemas.microsoft.com/office/drawing/2014/main" id="{B26AD77D-8B58-49D9-B032-0B6E565ACA52}"/>
              </a:ext>
            </a:extLst>
          </p:cNvPr>
          <p:cNvSpPr/>
          <p:nvPr/>
        </p:nvSpPr>
        <p:spPr>
          <a:xfrm>
            <a:off x="3286210" y="3256215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sz="3600" b="1" dirty="0">
                <a:solidFill>
                  <a:srgbClr val="FF0000"/>
                </a:solidFill>
              </a:rPr>
              <a:t>–</a:t>
            </a:r>
          </a:p>
        </p:txBody>
      </p:sp>
      <p:sp>
        <p:nvSpPr>
          <p:cNvPr id="8" name="Dreptunghi 7">
            <a:extLst>
              <a:ext uri="{FF2B5EF4-FFF2-40B4-BE49-F238E27FC236}">
                <a16:creationId xmlns:a16="http://schemas.microsoft.com/office/drawing/2014/main" id="{4B4F8AF5-41A3-4F39-9B53-B1035AC52343}"/>
              </a:ext>
            </a:extLst>
          </p:cNvPr>
          <p:cNvSpPr/>
          <p:nvPr/>
        </p:nvSpPr>
        <p:spPr>
          <a:xfrm>
            <a:off x="181581" y="3256214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sz="3600" b="1" dirty="0">
                <a:solidFill>
                  <a:srgbClr val="FF0000"/>
                </a:solidFill>
              </a:rPr>
              <a:t>–</a:t>
            </a:r>
          </a:p>
        </p:txBody>
      </p:sp>
      <p:sp>
        <p:nvSpPr>
          <p:cNvPr id="9" name="Dreptunghi 8">
            <a:extLst>
              <a:ext uri="{FF2B5EF4-FFF2-40B4-BE49-F238E27FC236}">
                <a16:creationId xmlns:a16="http://schemas.microsoft.com/office/drawing/2014/main" id="{7503613C-161C-4F4C-8F46-E458E7D95C82}"/>
              </a:ext>
            </a:extLst>
          </p:cNvPr>
          <p:cNvSpPr/>
          <p:nvPr/>
        </p:nvSpPr>
        <p:spPr>
          <a:xfrm>
            <a:off x="402154" y="3288065"/>
            <a:ext cx="4539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&gt;</a:t>
            </a:r>
            <a:endParaRPr lang="ro-MD" sz="3600" b="1" dirty="0">
              <a:solidFill>
                <a:srgbClr val="FF0000"/>
              </a:solidFill>
            </a:endParaRPr>
          </a:p>
        </p:txBody>
      </p:sp>
      <p:sp>
        <p:nvSpPr>
          <p:cNvPr id="10" name="Dreptunghi 9">
            <a:extLst>
              <a:ext uri="{FF2B5EF4-FFF2-40B4-BE49-F238E27FC236}">
                <a16:creationId xmlns:a16="http://schemas.microsoft.com/office/drawing/2014/main" id="{843F17F1-7F53-492F-8EDA-A27FDC078B42}"/>
              </a:ext>
            </a:extLst>
          </p:cNvPr>
          <p:cNvSpPr/>
          <p:nvPr/>
        </p:nvSpPr>
        <p:spPr>
          <a:xfrm>
            <a:off x="3002629" y="3288065"/>
            <a:ext cx="4539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&lt;</a:t>
            </a:r>
            <a:endParaRPr lang="ro-MD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4469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ine 3">
            <a:extLst>
              <a:ext uri="{FF2B5EF4-FFF2-40B4-BE49-F238E27FC236}">
                <a16:creationId xmlns:a16="http://schemas.microsoft.com/office/drawing/2014/main" id="{43431E90-F3A8-482B-BB3A-F84C668D6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721" y="660087"/>
            <a:ext cx="4183380" cy="401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9798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ine 4">
            <a:extLst>
              <a:ext uri="{FF2B5EF4-FFF2-40B4-BE49-F238E27FC236}">
                <a16:creationId xmlns:a16="http://schemas.microsoft.com/office/drawing/2014/main" id="{67DF8BBD-B14A-42FE-BB2E-A3D73AE67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32" y="750332"/>
            <a:ext cx="7991005" cy="364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9273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ine 4">
            <a:extLst>
              <a:ext uri="{FF2B5EF4-FFF2-40B4-BE49-F238E27FC236}">
                <a16:creationId xmlns:a16="http://schemas.microsoft.com/office/drawing/2014/main" id="{80652216-AAA9-4C90-939B-C12B95481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90" y="92742"/>
            <a:ext cx="7692390" cy="495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535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9"/>
          <p:cNvSpPr txBox="1">
            <a:spLocks noGrp="1"/>
          </p:cNvSpPr>
          <p:nvPr>
            <p:ph type="title"/>
          </p:nvPr>
        </p:nvSpPr>
        <p:spPr>
          <a:xfrm>
            <a:off x="560825" y="264227"/>
            <a:ext cx="4121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4000" dirty="0">
                <a:latin typeface="+mj-lt"/>
                <a:cs typeface="Calibri" panose="020F0502020204030204" pitchFamily="34" charset="0"/>
              </a:rPr>
              <a:t>E</a:t>
            </a:r>
            <a:r>
              <a:rPr lang="en-US" sz="4000" dirty="0" err="1">
                <a:latin typeface="+mj-lt"/>
                <a:cs typeface="Calibri" panose="020F0502020204030204" pitchFamily="34" charset="0"/>
              </a:rPr>
              <a:t>clipse</a:t>
            </a:r>
            <a:r>
              <a:rPr lang="en-US" sz="4000" dirty="0">
                <a:latin typeface="+mj-lt"/>
                <a:cs typeface="Calibri" panose="020F0502020204030204" pitchFamily="34" charset="0"/>
              </a:rPr>
              <a:t> IDE</a:t>
            </a:r>
            <a:endParaRPr sz="4000" dirty="0">
              <a:latin typeface="+mj-lt"/>
              <a:cs typeface="Calibri" panose="020F0502020204030204" pitchFamily="34" charset="0"/>
            </a:endParaRPr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FA78AAAA-535D-413B-A38B-D63C3107E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0395" y="1256089"/>
            <a:ext cx="5458930" cy="3623184"/>
          </a:xfrm>
          <a:prstGeom prst="rect">
            <a:avLst/>
          </a:prstGeom>
        </p:spPr>
      </p:pic>
      <p:sp>
        <p:nvSpPr>
          <p:cNvPr id="4" name="Dreptunghi 3">
            <a:extLst>
              <a:ext uri="{FF2B5EF4-FFF2-40B4-BE49-F238E27FC236}">
                <a16:creationId xmlns:a16="http://schemas.microsoft.com/office/drawing/2014/main" id="{BCC79AD2-3D13-4FF7-9CC5-F4672F95BAB8}"/>
              </a:ext>
            </a:extLst>
          </p:cNvPr>
          <p:cNvSpPr/>
          <p:nvPr/>
        </p:nvSpPr>
        <p:spPr>
          <a:xfrm>
            <a:off x="304675" y="1181599"/>
            <a:ext cx="30447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ro-MD" sz="16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</a:br>
            <a:r>
              <a:rPr lang="en-US" sz="16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   </a:t>
            </a:r>
            <a:r>
              <a:rPr lang="ro-MD" sz="1600" b="1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Eclipse IDE 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-</a:t>
            </a:r>
            <a:r>
              <a:rPr lang="ro-MD" sz="16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 unul dintre cele mai populare medii integrate de dezvoltare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.</a:t>
            </a:r>
          </a:p>
          <a:p>
            <a:endParaRPr lang="en-US" sz="1600" dirty="0">
              <a:solidFill>
                <a:schemeClr val="tx1"/>
              </a:solidFill>
              <a:latin typeface="+mj-lt"/>
              <a:cs typeface="Calibri" panose="020F0502020204030204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    </a:t>
            </a:r>
            <a:r>
              <a:rPr lang="ro-MD" sz="16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Este folosit în principal de dezvoltatorii Java, dar poate oferi suport pentru C/C++, PHP, Scala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ro-MD" sz="16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și multe altele. </a:t>
            </a:r>
            <a:endParaRPr lang="en-US" sz="1600" dirty="0">
              <a:solidFill>
                <a:schemeClr val="tx1"/>
              </a:solidFill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6802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733;p68">
            <a:extLst>
              <a:ext uri="{FF2B5EF4-FFF2-40B4-BE49-F238E27FC236}">
                <a16:creationId xmlns:a16="http://schemas.microsoft.com/office/drawing/2014/main" id="{813A246A-4279-40A7-B740-7323A7B5AC6B}"/>
              </a:ext>
            </a:extLst>
          </p:cNvPr>
          <p:cNvSpPr/>
          <p:nvPr/>
        </p:nvSpPr>
        <p:spPr>
          <a:xfrm>
            <a:off x="713299" y="3895022"/>
            <a:ext cx="3858731" cy="670737"/>
          </a:xfrm>
          <a:custGeom>
            <a:avLst/>
            <a:gdLst/>
            <a:ahLst/>
            <a:cxnLst/>
            <a:rect l="l" t="t" r="r" b="b"/>
            <a:pathLst>
              <a:path w="88503" h="15383" extrusionOk="0">
                <a:moveTo>
                  <a:pt x="68944" y="0"/>
                </a:moveTo>
                <a:lnTo>
                  <a:pt x="68944" y="551"/>
                </a:lnTo>
                <a:lnTo>
                  <a:pt x="69494" y="551"/>
                </a:lnTo>
                <a:lnTo>
                  <a:pt x="69494" y="0"/>
                </a:lnTo>
                <a:close/>
                <a:moveTo>
                  <a:pt x="69883" y="0"/>
                </a:moveTo>
                <a:lnTo>
                  <a:pt x="69883" y="551"/>
                </a:lnTo>
                <a:lnTo>
                  <a:pt x="70563" y="551"/>
                </a:lnTo>
                <a:lnTo>
                  <a:pt x="70563" y="0"/>
                </a:lnTo>
                <a:close/>
                <a:moveTo>
                  <a:pt x="70951" y="0"/>
                </a:moveTo>
                <a:lnTo>
                  <a:pt x="70951" y="551"/>
                </a:lnTo>
                <a:lnTo>
                  <a:pt x="71502" y="551"/>
                </a:lnTo>
                <a:lnTo>
                  <a:pt x="71502" y="0"/>
                </a:lnTo>
                <a:close/>
                <a:moveTo>
                  <a:pt x="71923" y="0"/>
                </a:moveTo>
                <a:lnTo>
                  <a:pt x="71923" y="551"/>
                </a:lnTo>
                <a:lnTo>
                  <a:pt x="72441" y="551"/>
                </a:lnTo>
                <a:lnTo>
                  <a:pt x="72441" y="0"/>
                </a:lnTo>
                <a:close/>
                <a:moveTo>
                  <a:pt x="72991" y="0"/>
                </a:moveTo>
                <a:lnTo>
                  <a:pt x="72991" y="551"/>
                </a:lnTo>
                <a:lnTo>
                  <a:pt x="73542" y="551"/>
                </a:lnTo>
                <a:lnTo>
                  <a:pt x="73542" y="0"/>
                </a:lnTo>
                <a:close/>
                <a:moveTo>
                  <a:pt x="73931" y="0"/>
                </a:moveTo>
                <a:lnTo>
                  <a:pt x="73931" y="551"/>
                </a:lnTo>
                <a:lnTo>
                  <a:pt x="74481" y="551"/>
                </a:lnTo>
                <a:lnTo>
                  <a:pt x="74481" y="0"/>
                </a:lnTo>
                <a:close/>
                <a:moveTo>
                  <a:pt x="74870" y="0"/>
                </a:moveTo>
                <a:lnTo>
                  <a:pt x="74870" y="551"/>
                </a:lnTo>
                <a:lnTo>
                  <a:pt x="75420" y="551"/>
                </a:lnTo>
                <a:lnTo>
                  <a:pt x="75420" y="0"/>
                </a:lnTo>
                <a:close/>
                <a:moveTo>
                  <a:pt x="75971" y="0"/>
                </a:moveTo>
                <a:lnTo>
                  <a:pt x="75971" y="551"/>
                </a:lnTo>
                <a:lnTo>
                  <a:pt x="76489" y="551"/>
                </a:lnTo>
                <a:lnTo>
                  <a:pt x="76489" y="0"/>
                </a:lnTo>
                <a:close/>
                <a:moveTo>
                  <a:pt x="76910" y="0"/>
                </a:moveTo>
                <a:lnTo>
                  <a:pt x="76910" y="551"/>
                </a:lnTo>
                <a:lnTo>
                  <a:pt x="77428" y="551"/>
                </a:lnTo>
                <a:lnTo>
                  <a:pt x="77428" y="0"/>
                </a:lnTo>
                <a:close/>
                <a:moveTo>
                  <a:pt x="77978" y="0"/>
                </a:moveTo>
                <a:lnTo>
                  <a:pt x="77978" y="551"/>
                </a:lnTo>
                <a:lnTo>
                  <a:pt x="78529" y="551"/>
                </a:lnTo>
                <a:lnTo>
                  <a:pt x="78529" y="0"/>
                </a:lnTo>
                <a:close/>
                <a:moveTo>
                  <a:pt x="69883" y="810"/>
                </a:moveTo>
                <a:lnTo>
                  <a:pt x="69883" y="1360"/>
                </a:lnTo>
                <a:lnTo>
                  <a:pt x="70563" y="1360"/>
                </a:lnTo>
                <a:lnTo>
                  <a:pt x="70563" y="810"/>
                </a:lnTo>
                <a:close/>
                <a:moveTo>
                  <a:pt x="70951" y="810"/>
                </a:moveTo>
                <a:lnTo>
                  <a:pt x="70951" y="1360"/>
                </a:lnTo>
                <a:lnTo>
                  <a:pt x="71502" y="1360"/>
                </a:lnTo>
                <a:lnTo>
                  <a:pt x="71502" y="810"/>
                </a:lnTo>
                <a:close/>
                <a:moveTo>
                  <a:pt x="71923" y="810"/>
                </a:moveTo>
                <a:lnTo>
                  <a:pt x="71923" y="1360"/>
                </a:lnTo>
                <a:lnTo>
                  <a:pt x="72441" y="1360"/>
                </a:lnTo>
                <a:lnTo>
                  <a:pt x="72441" y="810"/>
                </a:lnTo>
                <a:close/>
                <a:moveTo>
                  <a:pt x="72991" y="810"/>
                </a:moveTo>
                <a:lnTo>
                  <a:pt x="72991" y="1360"/>
                </a:lnTo>
                <a:lnTo>
                  <a:pt x="73542" y="1360"/>
                </a:lnTo>
                <a:lnTo>
                  <a:pt x="73542" y="810"/>
                </a:lnTo>
                <a:close/>
                <a:moveTo>
                  <a:pt x="73931" y="810"/>
                </a:moveTo>
                <a:lnTo>
                  <a:pt x="73931" y="1360"/>
                </a:lnTo>
                <a:lnTo>
                  <a:pt x="74481" y="1360"/>
                </a:lnTo>
                <a:lnTo>
                  <a:pt x="74481" y="810"/>
                </a:lnTo>
                <a:close/>
                <a:moveTo>
                  <a:pt x="74870" y="810"/>
                </a:moveTo>
                <a:lnTo>
                  <a:pt x="74870" y="1360"/>
                </a:lnTo>
                <a:lnTo>
                  <a:pt x="75420" y="1360"/>
                </a:lnTo>
                <a:lnTo>
                  <a:pt x="75420" y="810"/>
                </a:lnTo>
                <a:close/>
                <a:moveTo>
                  <a:pt x="75971" y="810"/>
                </a:moveTo>
                <a:lnTo>
                  <a:pt x="75971" y="1360"/>
                </a:lnTo>
                <a:lnTo>
                  <a:pt x="76489" y="1360"/>
                </a:lnTo>
                <a:lnTo>
                  <a:pt x="76489" y="810"/>
                </a:lnTo>
                <a:close/>
                <a:moveTo>
                  <a:pt x="76910" y="810"/>
                </a:moveTo>
                <a:lnTo>
                  <a:pt x="76910" y="1360"/>
                </a:lnTo>
                <a:lnTo>
                  <a:pt x="77428" y="1360"/>
                </a:lnTo>
                <a:lnTo>
                  <a:pt x="77428" y="810"/>
                </a:lnTo>
                <a:close/>
                <a:moveTo>
                  <a:pt x="77978" y="810"/>
                </a:moveTo>
                <a:lnTo>
                  <a:pt x="77978" y="1360"/>
                </a:lnTo>
                <a:lnTo>
                  <a:pt x="78529" y="1360"/>
                </a:lnTo>
                <a:lnTo>
                  <a:pt x="78529" y="810"/>
                </a:lnTo>
                <a:close/>
                <a:moveTo>
                  <a:pt x="78918" y="810"/>
                </a:moveTo>
                <a:lnTo>
                  <a:pt x="78918" y="1360"/>
                </a:lnTo>
                <a:lnTo>
                  <a:pt x="79468" y="1360"/>
                </a:lnTo>
                <a:lnTo>
                  <a:pt x="79468" y="810"/>
                </a:lnTo>
                <a:close/>
                <a:moveTo>
                  <a:pt x="389" y="2818"/>
                </a:moveTo>
                <a:cubicBezTo>
                  <a:pt x="130" y="2818"/>
                  <a:pt x="0" y="3109"/>
                  <a:pt x="0" y="3239"/>
                </a:cubicBezTo>
                <a:cubicBezTo>
                  <a:pt x="0" y="3498"/>
                  <a:pt x="130" y="3627"/>
                  <a:pt x="389" y="3627"/>
                </a:cubicBezTo>
                <a:cubicBezTo>
                  <a:pt x="518" y="3627"/>
                  <a:pt x="680" y="3498"/>
                  <a:pt x="680" y="3368"/>
                </a:cubicBezTo>
                <a:lnTo>
                  <a:pt x="29015" y="3368"/>
                </a:lnTo>
                <a:cubicBezTo>
                  <a:pt x="29015" y="3498"/>
                  <a:pt x="29145" y="3627"/>
                  <a:pt x="29404" y="3627"/>
                </a:cubicBezTo>
                <a:cubicBezTo>
                  <a:pt x="29534" y="3627"/>
                  <a:pt x="29825" y="3498"/>
                  <a:pt x="29825" y="3368"/>
                </a:cubicBezTo>
                <a:lnTo>
                  <a:pt x="31833" y="3368"/>
                </a:lnTo>
                <a:cubicBezTo>
                  <a:pt x="31833" y="3498"/>
                  <a:pt x="32092" y="3627"/>
                  <a:pt x="32254" y="3627"/>
                </a:cubicBezTo>
                <a:cubicBezTo>
                  <a:pt x="32513" y="3627"/>
                  <a:pt x="32642" y="3498"/>
                  <a:pt x="32642" y="3368"/>
                </a:cubicBezTo>
                <a:lnTo>
                  <a:pt x="34682" y="3368"/>
                </a:lnTo>
                <a:cubicBezTo>
                  <a:pt x="34812" y="3498"/>
                  <a:pt x="34942" y="3627"/>
                  <a:pt x="35071" y="3627"/>
                </a:cubicBezTo>
                <a:cubicBezTo>
                  <a:pt x="35330" y="3627"/>
                  <a:pt x="35492" y="3498"/>
                  <a:pt x="35622" y="3368"/>
                </a:cubicBezTo>
                <a:lnTo>
                  <a:pt x="64216" y="3368"/>
                </a:lnTo>
                <a:cubicBezTo>
                  <a:pt x="64345" y="3498"/>
                  <a:pt x="64475" y="3627"/>
                  <a:pt x="64766" y="3627"/>
                </a:cubicBezTo>
                <a:cubicBezTo>
                  <a:pt x="64896" y="3627"/>
                  <a:pt x="65155" y="3498"/>
                  <a:pt x="65155" y="3368"/>
                </a:cubicBezTo>
                <a:lnTo>
                  <a:pt x="87693" y="3368"/>
                </a:lnTo>
                <a:cubicBezTo>
                  <a:pt x="87823" y="3498"/>
                  <a:pt x="87952" y="3627"/>
                  <a:pt x="88114" y="3627"/>
                </a:cubicBezTo>
                <a:cubicBezTo>
                  <a:pt x="88244" y="3627"/>
                  <a:pt x="88503" y="3498"/>
                  <a:pt x="88503" y="3239"/>
                </a:cubicBezTo>
                <a:cubicBezTo>
                  <a:pt x="88503" y="3109"/>
                  <a:pt x="88244" y="2818"/>
                  <a:pt x="88114" y="2818"/>
                </a:cubicBezTo>
                <a:cubicBezTo>
                  <a:pt x="87952" y="2818"/>
                  <a:pt x="87823" y="2980"/>
                  <a:pt x="87693" y="3109"/>
                </a:cubicBezTo>
                <a:lnTo>
                  <a:pt x="65155" y="3109"/>
                </a:lnTo>
                <a:cubicBezTo>
                  <a:pt x="65155" y="2980"/>
                  <a:pt x="64896" y="2818"/>
                  <a:pt x="64766" y="2818"/>
                </a:cubicBezTo>
                <a:cubicBezTo>
                  <a:pt x="64475" y="2818"/>
                  <a:pt x="64345" y="2980"/>
                  <a:pt x="64216" y="3109"/>
                </a:cubicBezTo>
                <a:lnTo>
                  <a:pt x="35622" y="3109"/>
                </a:lnTo>
                <a:cubicBezTo>
                  <a:pt x="35492" y="2980"/>
                  <a:pt x="35330" y="2818"/>
                  <a:pt x="35071" y="2818"/>
                </a:cubicBezTo>
                <a:cubicBezTo>
                  <a:pt x="34942" y="2818"/>
                  <a:pt x="34812" y="2980"/>
                  <a:pt x="34682" y="3109"/>
                </a:cubicBezTo>
                <a:lnTo>
                  <a:pt x="32642" y="3109"/>
                </a:lnTo>
                <a:cubicBezTo>
                  <a:pt x="32642" y="2980"/>
                  <a:pt x="32513" y="2818"/>
                  <a:pt x="32254" y="2818"/>
                </a:cubicBezTo>
                <a:cubicBezTo>
                  <a:pt x="32092" y="2818"/>
                  <a:pt x="31833" y="2980"/>
                  <a:pt x="31833" y="3109"/>
                </a:cubicBezTo>
                <a:lnTo>
                  <a:pt x="29825" y="3109"/>
                </a:lnTo>
                <a:cubicBezTo>
                  <a:pt x="29825" y="2980"/>
                  <a:pt x="29534" y="2818"/>
                  <a:pt x="29404" y="2818"/>
                </a:cubicBezTo>
                <a:cubicBezTo>
                  <a:pt x="29145" y="2818"/>
                  <a:pt x="29015" y="2980"/>
                  <a:pt x="29015" y="3109"/>
                </a:cubicBezTo>
                <a:lnTo>
                  <a:pt x="680" y="3109"/>
                </a:lnTo>
                <a:cubicBezTo>
                  <a:pt x="680" y="2980"/>
                  <a:pt x="518" y="2818"/>
                  <a:pt x="389" y="2818"/>
                </a:cubicBezTo>
                <a:close/>
                <a:moveTo>
                  <a:pt x="389" y="4307"/>
                </a:moveTo>
                <a:cubicBezTo>
                  <a:pt x="130" y="4307"/>
                  <a:pt x="0" y="4599"/>
                  <a:pt x="0" y="4728"/>
                </a:cubicBezTo>
                <a:cubicBezTo>
                  <a:pt x="0" y="4858"/>
                  <a:pt x="130" y="5117"/>
                  <a:pt x="389" y="5117"/>
                </a:cubicBezTo>
                <a:cubicBezTo>
                  <a:pt x="518" y="5117"/>
                  <a:pt x="680" y="4987"/>
                  <a:pt x="680" y="4858"/>
                </a:cubicBezTo>
                <a:lnTo>
                  <a:pt x="38568" y="4858"/>
                </a:lnTo>
                <a:cubicBezTo>
                  <a:pt x="38568" y="4987"/>
                  <a:pt x="38860" y="5117"/>
                  <a:pt x="38989" y="5117"/>
                </a:cubicBezTo>
                <a:cubicBezTo>
                  <a:pt x="39248" y="5117"/>
                  <a:pt x="39378" y="4987"/>
                  <a:pt x="39378" y="4858"/>
                </a:cubicBezTo>
                <a:lnTo>
                  <a:pt x="55440" y="4858"/>
                </a:lnTo>
                <a:cubicBezTo>
                  <a:pt x="55440" y="4987"/>
                  <a:pt x="55731" y="5117"/>
                  <a:pt x="55861" y="5117"/>
                </a:cubicBezTo>
                <a:cubicBezTo>
                  <a:pt x="56120" y="5117"/>
                  <a:pt x="56249" y="4987"/>
                  <a:pt x="56379" y="4858"/>
                </a:cubicBezTo>
                <a:lnTo>
                  <a:pt x="87693" y="4858"/>
                </a:lnTo>
                <a:cubicBezTo>
                  <a:pt x="87823" y="4987"/>
                  <a:pt x="87952" y="5117"/>
                  <a:pt x="88114" y="5117"/>
                </a:cubicBezTo>
                <a:cubicBezTo>
                  <a:pt x="88244" y="5117"/>
                  <a:pt x="88503" y="4858"/>
                  <a:pt x="88503" y="4728"/>
                </a:cubicBezTo>
                <a:cubicBezTo>
                  <a:pt x="88503" y="4599"/>
                  <a:pt x="88244" y="4307"/>
                  <a:pt x="88114" y="4307"/>
                </a:cubicBezTo>
                <a:cubicBezTo>
                  <a:pt x="87952" y="4307"/>
                  <a:pt x="87823" y="4437"/>
                  <a:pt x="87693" y="4599"/>
                </a:cubicBezTo>
                <a:lnTo>
                  <a:pt x="56379" y="4599"/>
                </a:lnTo>
                <a:cubicBezTo>
                  <a:pt x="56249" y="4437"/>
                  <a:pt x="56120" y="4307"/>
                  <a:pt x="55861" y="4307"/>
                </a:cubicBezTo>
                <a:cubicBezTo>
                  <a:pt x="55731" y="4307"/>
                  <a:pt x="55440" y="4437"/>
                  <a:pt x="55440" y="4599"/>
                </a:cubicBezTo>
                <a:lnTo>
                  <a:pt x="39378" y="4599"/>
                </a:lnTo>
                <a:cubicBezTo>
                  <a:pt x="39378" y="4437"/>
                  <a:pt x="39248" y="4307"/>
                  <a:pt x="38989" y="4307"/>
                </a:cubicBezTo>
                <a:cubicBezTo>
                  <a:pt x="38860" y="4307"/>
                  <a:pt x="38568" y="4437"/>
                  <a:pt x="38568" y="4599"/>
                </a:cubicBezTo>
                <a:lnTo>
                  <a:pt x="680" y="4599"/>
                </a:lnTo>
                <a:cubicBezTo>
                  <a:pt x="680" y="4437"/>
                  <a:pt x="518" y="4307"/>
                  <a:pt x="389" y="4307"/>
                </a:cubicBezTo>
                <a:close/>
                <a:moveTo>
                  <a:pt x="389" y="5797"/>
                </a:moveTo>
                <a:cubicBezTo>
                  <a:pt x="130" y="5797"/>
                  <a:pt x="0" y="5926"/>
                  <a:pt x="0" y="6218"/>
                </a:cubicBezTo>
                <a:cubicBezTo>
                  <a:pt x="0" y="6347"/>
                  <a:pt x="130" y="6606"/>
                  <a:pt x="389" y="6606"/>
                </a:cubicBezTo>
                <a:cubicBezTo>
                  <a:pt x="518" y="6606"/>
                  <a:pt x="680" y="6477"/>
                  <a:pt x="680" y="6347"/>
                </a:cubicBezTo>
                <a:lnTo>
                  <a:pt x="35071" y="6347"/>
                </a:lnTo>
                <a:cubicBezTo>
                  <a:pt x="35071" y="6477"/>
                  <a:pt x="35201" y="6606"/>
                  <a:pt x="35492" y="6606"/>
                </a:cubicBezTo>
                <a:cubicBezTo>
                  <a:pt x="35622" y="6606"/>
                  <a:pt x="35881" y="6477"/>
                  <a:pt x="35881" y="6347"/>
                </a:cubicBezTo>
                <a:lnTo>
                  <a:pt x="87693" y="6347"/>
                </a:lnTo>
                <a:cubicBezTo>
                  <a:pt x="87823" y="6477"/>
                  <a:pt x="87952" y="6606"/>
                  <a:pt x="88114" y="6606"/>
                </a:cubicBezTo>
                <a:cubicBezTo>
                  <a:pt x="88244" y="6606"/>
                  <a:pt x="88503" y="6347"/>
                  <a:pt x="88503" y="6218"/>
                </a:cubicBezTo>
                <a:cubicBezTo>
                  <a:pt x="88503" y="5926"/>
                  <a:pt x="88244" y="5797"/>
                  <a:pt x="88114" y="5797"/>
                </a:cubicBezTo>
                <a:cubicBezTo>
                  <a:pt x="87952" y="5797"/>
                  <a:pt x="87823" y="5926"/>
                  <a:pt x="87693" y="6056"/>
                </a:cubicBezTo>
                <a:lnTo>
                  <a:pt x="35881" y="6056"/>
                </a:lnTo>
                <a:cubicBezTo>
                  <a:pt x="35881" y="5926"/>
                  <a:pt x="35622" y="5797"/>
                  <a:pt x="35492" y="5797"/>
                </a:cubicBezTo>
                <a:cubicBezTo>
                  <a:pt x="35201" y="5797"/>
                  <a:pt x="35071" y="5926"/>
                  <a:pt x="35071" y="6056"/>
                </a:cubicBezTo>
                <a:lnTo>
                  <a:pt x="680" y="6056"/>
                </a:lnTo>
                <a:cubicBezTo>
                  <a:pt x="680" y="5926"/>
                  <a:pt x="518" y="5797"/>
                  <a:pt x="389" y="5797"/>
                </a:cubicBezTo>
                <a:close/>
                <a:moveTo>
                  <a:pt x="20369" y="7157"/>
                </a:moveTo>
                <a:cubicBezTo>
                  <a:pt x="20110" y="7157"/>
                  <a:pt x="19948" y="7286"/>
                  <a:pt x="19948" y="7546"/>
                </a:cubicBezTo>
                <a:lnTo>
                  <a:pt x="680" y="7546"/>
                </a:lnTo>
                <a:cubicBezTo>
                  <a:pt x="680" y="7416"/>
                  <a:pt x="518" y="7286"/>
                  <a:pt x="389" y="7286"/>
                </a:cubicBezTo>
                <a:cubicBezTo>
                  <a:pt x="130" y="7286"/>
                  <a:pt x="0" y="7416"/>
                  <a:pt x="0" y="7675"/>
                </a:cubicBezTo>
                <a:cubicBezTo>
                  <a:pt x="0" y="7837"/>
                  <a:pt x="130" y="7967"/>
                  <a:pt x="389" y="7967"/>
                </a:cubicBezTo>
                <a:cubicBezTo>
                  <a:pt x="518" y="7967"/>
                  <a:pt x="680" y="7967"/>
                  <a:pt x="680" y="7837"/>
                </a:cubicBezTo>
                <a:lnTo>
                  <a:pt x="19948" y="7837"/>
                </a:lnTo>
                <a:cubicBezTo>
                  <a:pt x="19948" y="7967"/>
                  <a:pt x="20110" y="8096"/>
                  <a:pt x="20369" y="8096"/>
                </a:cubicBezTo>
                <a:cubicBezTo>
                  <a:pt x="20628" y="8096"/>
                  <a:pt x="20758" y="7967"/>
                  <a:pt x="20758" y="7837"/>
                </a:cubicBezTo>
                <a:lnTo>
                  <a:pt x="48834" y="7837"/>
                </a:lnTo>
                <a:cubicBezTo>
                  <a:pt x="48834" y="7967"/>
                  <a:pt x="48963" y="8096"/>
                  <a:pt x="49255" y="8096"/>
                </a:cubicBezTo>
                <a:cubicBezTo>
                  <a:pt x="49514" y="8096"/>
                  <a:pt x="49643" y="7967"/>
                  <a:pt x="49643" y="7837"/>
                </a:cubicBezTo>
                <a:lnTo>
                  <a:pt x="60977" y="7837"/>
                </a:lnTo>
                <a:cubicBezTo>
                  <a:pt x="60977" y="7967"/>
                  <a:pt x="61107" y="8096"/>
                  <a:pt x="61398" y="8096"/>
                </a:cubicBezTo>
                <a:cubicBezTo>
                  <a:pt x="61657" y="8096"/>
                  <a:pt x="61787" y="7967"/>
                  <a:pt x="61787" y="7837"/>
                </a:cubicBezTo>
                <a:lnTo>
                  <a:pt x="87693" y="7837"/>
                </a:lnTo>
                <a:cubicBezTo>
                  <a:pt x="87823" y="7967"/>
                  <a:pt x="87952" y="7967"/>
                  <a:pt x="88114" y="7967"/>
                </a:cubicBezTo>
                <a:cubicBezTo>
                  <a:pt x="88244" y="7967"/>
                  <a:pt x="88503" y="7837"/>
                  <a:pt x="88503" y="7675"/>
                </a:cubicBezTo>
                <a:cubicBezTo>
                  <a:pt x="88503" y="7416"/>
                  <a:pt x="88244" y="7286"/>
                  <a:pt x="88114" y="7286"/>
                </a:cubicBezTo>
                <a:cubicBezTo>
                  <a:pt x="87952" y="7286"/>
                  <a:pt x="87823" y="7416"/>
                  <a:pt x="87693" y="7546"/>
                </a:cubicBezTo>
                <a:lnTo>
                  <a:pt x="61787" y="7546"/>
                </a:lnTo>
                <a:cubicBezTo>
                  <a:pt x="61787" y="7286"/>
                  <a:pt x="61657" y="7157"/>
                  <a:pt x="61398" y="7157"/>
                </a:cubicBezTo>
                <a:cubicBezTo>
                  <a:pt x="61107" y="7157"/>
                  <a:pt x="60977" y="7286"/>
                  <a:pt x="60977" y="7546"/>
                </a:cubicBezTo>
                <a:lnTo>
                  <a:pt x="49643" y="7546"/>
                </a:lnTo>
                <a:cubicBezTo>
                  <a:pt x="49643" y="7286"/>
                  <a:pt x="49514" y="7157"/>
                  <a:pt x="49255" y="7157"/>
                </a:cubicBezTo>
                <a:cubicBezTo>
                  <a:pt x="48963" y="7157"/>
                  <a:pt x="48834" y="7286"/>
                  <a:pt x="48834" y="7546"/>
                </a:cubicBezTo>
                <a:lnTo>
                  <a:pt x="20758" y="7546"/>
                </a:lnTo>
                <a:cubicBezTo>
                  <a:pt x="20758" y="7286"/>
                  <a:pt x="20628" y="7157"/>
                  <a:pt x="20369" y="7157"/>
                </a:cubicBezTo>
                <a:close/>
                <a:moveTo>
                  <a:pt x="38050" y="8647"/>
                </a:moveTo>
                <a:cubicBezTo>
                  <a:pt x="37921" y="8647"/>
                  <a:pt x="37759" y="8776"/>
                  <a:pt x="37629" y="9035"/>
                </a:cubicBezTo>
                <a:lnTo>
                  <a:pt x="680" y="9035"/>
                </a:lnTo>
                <a:cubicBezTo>
                  <a:pt x="680" y="8906"/>
                  <a:pt x="518" y="8776"/>
                  <a:pt x="389" y="8776"/>
                </a:cubicBezTo>
                <a:cubicBezTo>
                  <a:pt x="130" y="8776"/>
                  <a:pt x="0" y="8906"/>
                  <a:pt x="0" y="9165"/>
                </a:cubicBezTo>
                <a:cubicBezTo>
                  <a:pt x="0" y="9294"/>
                  <a:pt x="130" y="9456"/>
                  <a:pt x="389" y="9456"/>
                </a:cubicBezTo>
                <a:cubicBezTo>
                  <a:pt x="518" y="9456"/>
                  <a:pt x="680" y="9456"/>
                  <a:pt x="680" y="9165"/>
                </a:cubicBezTo>
                <a:lnTo>
                  <a:pt x="37629" y="9165"/>
                </a:lnTo>
                <a:cubicBezTo>
                  <a:pt x="37759" y="9456"/>
                  <a:pt x="37921" y="9586"/>
                  <a:pt x="38050" y="9586"/>
                </a:cubicBezTo>
                <a:cubicBezTo>
                  <a:pt x="38309" y="9586"/>
                  <a:pt x="38439" y="9456"/>
                  <a:pt x="38568" y="9165"/>
                </a:cubicBezTo>
                <a:lnTo>
                  <a:pt x="80278" y="9165"/>
                </a:lnTo>
                <a:cubicBezTo>
                  <a:pt x="80407" y="9456"/>
                  <a:pt x="80537" y="9456"/>
                  <a:pt x="80666" y="9456"/>
                </a:cubicBezTo>
                <a:cubicBezTo>
                  <a:pt x="80828" y="9456"/>
                  <a:pt x="80958" y="9294"/>
                  <a:pt x="80958" y="9165"/>
                </a:cubicBezTo>
                <a:cubicBezTo>
                  <a:pt x="80958" y="8906"/>
                  <a:pt x="80828" y="8776"/>
                  <a:pt x="80666" y="8776"/>
                </a:cubicBezTo>
                <a:cubicBezTo>
                  <a:pt x="80537" y="8776"/>
                  <a:pt x="80407" y="8906"/>
                  <a:pt x="80278" y="9035"/>
                </a:cubicBezTo>
                <a:lnTo>
                  <a:pt x="38568" y="9035"/>
                </a:lnTo>
                <a:cubicBezTo>
                  <a:pt x="38439" y="8776"/>
                  <a:pt x="38309" y="8647"/>
                  <a:pt x="38050" y="8647"/>
                </a:cubicBezTo>
                <a:close/>
                <a:moveTo>
                  <a:pt x="17681" y="10104"/>
                </a:moveTo>
                <a:cubicBezTo>
                  <a:pt x="17390" y="10104"/>
                  <a:pt x="17260" y="10266"/>
                  <a:pt x="17260" y="10525"/>
                </a:cubicBezTo>
                <a:lnTo>
                  <a:pt x="680" y="10525"/>
                </a:lnTo>
                <a:cubicBezTo>
                  <a:pt x="680" y="10395"/>
                  <a:pt x="518" y="10266"/>
                  <a:pt x="389" y="10266"/>
                </a:cubicBezTo>
                <a:cubicBezTo>
                  <a:pt x="130" y="10266"/>
                  <a:pt x="0" y="10395"/>
                  <a:pt x="0" y="10525"/>
                </a:cubicBezTo>
                <a:cubicBezTo>
                  <a:pt x="0" y="10784"/>
                  <a:pt x="130" y="10913"/>
                  <a:pt x="389" y="10913"/>
                </a:cubicBezTo>
                <a:cubicBezTo>
                  <a:pt x="518" y="10913"/>
                  <a:pt x="680" y="10784"/>
                  <a:pt x="680" y="10654"/>
                </a:cubicBezTo>
                <a:lnTo>
                  <a:pt x="17260" y="10654"/>
                </a:lnTo>
                <a:cubicBezTo>
                  <a:pt x="17260" y="10913"/>
                  <a:pt x="17390" y="11075"/>
                  <a:pt x="17681" y="11075"/>
                </a:cubicBezTo>
                <a:cubicBezTo>
                  <a:pt x="17811" y="11075"/>
                  <a:pt x="18070" y="10913"/>
                  <a:pt x="18070" y="10654"/>
                </a:cubicBezTo>
                <a:lnTo>
                  <a:pt x="35492" y="10654"/>
                </a:lnTo>
                <a:cubicBezTo>
                  <a:pt x="35492" y="10913"/>
                  <a:pt x="35622" y="11075"/>
                  <a:pt x="35881" y="11075"/>
                </a:cubicBezTo>
                <a:cubicBezTo>
                  <a:pt x="36010" y="11075"/>
                  <a:pt x="36302" y="10913"/>
                  <a:pt x="36302" y="10654"/>
                </a:cubicBezTo>
                <a:lnTo>
                  <a:pt x="48834" y="10654"/>
                </a:lnTo>
                <a:cubicBezTo>
                  <a:pt x="48834" y="10913"/>
                  <a:pt x="48963" y="11075"/>
                  <a:pt x="49255" y="11075"/>
                </a:cubicBezTo>
                <a:cubicBezTo>
                  <a:pt x="49514" y="11075"/>
                  <a:pt x="49643" y="10913"/>
                  <a:pt x="49643" y="10654"/>
                </a:cubicBezTo>
                <a:lnTo>
                  <a:pt x="80278" y="10654"/>
                </a:lnTo>
                <a:cubicBezTo>
                  <a:pt x="80407" y="10784"/>
                  <a:pt x="80537" y="10913"/>
                  <a:pt x="80666" y="10913"/>
                </a:cubicBezTo>
                <a:cubicBezTo>
                  <a:pt x="80828" y="10913"/>
                  <a:pt x="80958" y="10784"/>
                  <a:pt x="80958" y="10525"/>
                </a:cubicBezTo>
                <a:cubicBezTo>
                  <a:pt x="80958" y="10395"/>
                  <a:pt x="80828" y="10266"/>
                  <a:pt x="80666" y="10266"/>
                </a:cubicBezTo>
                <a:cubicBezTo>
                  <a:pt x="80537" y="10266"/>
                  <a:pt x="80407" y="10395"/>
                  <a:pt x="80278" y="10525"/>
                </a:cubicBezTo>
                <a:lnTo>
                  <a:pt x="49643" y="10525"/>
                </a:lnTo>
                <a:cubicBezTo>
                  <a:pt x="49643" y="10266"/>
                  <a:pt x="49514" y="10104"/>
                  <a:pt x="49255" y="10104"/>
                </a:cubicBezTo>
                <a:cubicBezTo>
                  <a:pt x="48963" y="10104"/>
                  <a:pt x="48834" y="10266"/>
                  <a:pt x="48834" y="10525"/>
                </a:cubicBezTo>
                <a:lnTo>
                  <a:pt x="36302" y="10525"/>
                </a:lnTo>
                <a:cubicBezTo>
                  <a:pt x="36302" y="10266"/>
                  <a:pt x="36010" y="10104"/>
                  <a:pt x="35881" y="10104"/>
                </a:cubicBezTo>
                <a:cubicBezTo>
                  <a:pt x="35622" y="10104"/>
                  <a:pt x="35492" y="10266"/>
                  <a:pt x="35492" y="10525"/>
                </a:cubicBezTo>
                <a:lnTo>
                  <a:pt x="18070" y="10525"/>
                </a:lnTo>
                <a:cubicBezTo>
                  <a:pt x="18070" y="10266"/>
                  <a:pt x="17811" y="10104"/>
                  <a:pt x="17681" y="10104"/>
                </a:cubicBezTo>
                <a:close/>
                <a:moveTo>
                  <a:pt x="389" y="11723"/>
                </a:moveTo>
                <a:cubicBezTo>
                  <a:pt x="130" y="11723"/>
                  <a:pt x="0" y="11885"/>
                  <a:pt x="0" y="12014"/>
                </a:cubicBezTo>
                <a:cubicBezTo>
                  <a:pt x="0" y="12273"/>
                  <a:pt x="130" y="12403"/>
                  <a:pt x="389" y="12403"/>
                </a:cubicBezTo>
                <a:cubicBezTo>
                  <a:pt x="518" y="12403"/>
                  <a:pt x="680" y="12273"/>
                  <a:pt x="680" y="12144"/>
                </a:cubicBezTo>
                <a:lnTo>
                  <a:pt x="72991" y="12144"/>
                </a:lnTo>
                <a:cubicBezTo>
                  <a:pt x="73121" y="12273"/>
                  <a:pt x="73251" y="12403"/>
                  <a:pt x="73380" y="12403"/>
                </a:cubicBezTo>
                <a:cubicBezTo>
                  <a:pt x="73542" y="12403"/>
                  <a:pt x="73672" y="12273"/>
                  <a:pt x="73672" y="12014"/>
                </a:cubicBezTo>
                <a:cubicBezTo>
                  <a:pt x="73672" y="11885"/>
                  <a:pt x="73542" y="11723"/>
                  <a:pt x="73380" y="11723"/>
                </a:cubicBezTo>
                <a:cubicBezTo>
                  <a:pt x="73251" y="11723"/>
                  <a:pt x="73121" y="11723"/>
                  <a:pt x="72991" y="11885"/>
                </a:cubicBezTo>
                <a:lnTo>
                  <a:pt x="680" y="11885"/>
                </a:lnTo>
                <a:cubicBezTo>
                  <a:pt x="680" y="11723"/>
                  <a:pt x="518" y="11723"/>
                  <a:pt x="389" y="11723"/>
                </a:cubicBezTo>
                <a:close/>
                <a:moveTo>
                  <a:pt x="74611" y="11885"/>
                </a:moveTo>
                <a:lnTo>
                  <a:pt x="74611" y="12403"/>
                </a:lnTo>
                <a:lnTo>
                  <a:pt x="75161" y="12403"/>
                </a:lnTo>
                <a:lnTo>
                  <a:pt x="75161" y="11885"/>
                </a:lnTo>
                <a:close/>
                <a:moveTo>
                  <a:pt x="75550" y="11885"/>
                </a:moveTo>
                <a:lnTo>
                  <a:pt x="75550" y="12403"/>
                </a:lnTo>
                <a:lnTo>
                  <a:pt x="76230" y="12403"/>
                </a:lnTo>
                <a:lnTo>
                  <a:pt x="76230" y="11885"/>
                </a:lnTo>
                <a:close/>
                <a:moveTo>
                  <a:pt x="76618" y="11885"/>
                </a:moveTo>
                <a:lnTo>
                  <a:pt x="76618" y="12403"/>
                </a:lnTo>
                <a:lnTo>
                  <a:pt x="77169" y="12403"/>
                </a:lnTo>
                <a:lnTo>
                  <a:pt x="77169" y="11885"/>
                </a:lnTo>
                <a:close/>
                <a:moveTo>
                  <a:pt x="77590" y="11885"/>
                </a:moveTo>
                <a:lnTo>
                  <a:pt x="77590" y="12403"/>
                </a:lnTo>
                <a:lnTo>
                  <a:pt x="78108" y="12403"/>
                </a:lnTo>
                <a:lnTo>
                  <a:pt x="78108" y="11885"/>
                </a:lnTo>
                <a:close/>
                <a:moveTo>
                  <a:pt x="78658" y="11885"/>
                </a:moveTo>
                <a:lnTo>
                  <a:pt x="78658" y="12403"/>
                </a:lnTo>
                <a:lnTo>
                  <a:pt x="79209" y="12403"/>
                </a:lnTo>
                <a:lnTo>
                  <a:pt x="79209" y="11885"/>
                </a:lnTo>
                <a:close/>
                <a:moveTo>
                  <a:pt x="79598" y="11885"/>
                </a:moveTo>
                <a:lnTo>
                  <a:pt x="79598" y="12403"/>
                </a:lnTo>
                <a:lnTo>
                  <a:pt x="80148" y="12403"/>
                </a:lnTo>
                <a:lnTo>
                  <a:pt x="80148" y="11885"/>
                </a:lnTo>
                <a:close/>
                <a:moveTo>
                  <a:pt x="80537" y="11885"/>
                </a:moveTo>
                <a:lnTo>
                  <a:pt x="80537" y="12403"/>
                </a:lnTo>
                <a:lnTo>
                  <a:pt x="81087" y="12403"/>
                </a:lnTo>
                <a:lnTo>
                  <a:pt x="81087" y="11885"/>
                </a:lnTo>
                <a:close/>
                <a:moveTo>
                  <a:pt x="81638" y="11885"/>
                </a:moveTo>
                <a:lnTo>
                  <a:pt x="81638" y="12403"/>
                </a:lnTo>
                <a:lnTo>
                  <a:pt x="82156" y="12403"/>
                </a:lnTo>
                <a:lnTo>
                  <a:pt x="82156" y="11885"/>
                </a:lnTo>
                <a:close/>
                <a:moveTo>
                  <a:pt x="82577" y="11885"/>
                </a:moveTo>
                <a:lnTo>
                  <a:pt x="82577" y="12403"/>
                </a:lnTo>
                <a:lnTo>
                  <a:pt x="83095" y="12403"/>
                </a:lnTo>
                <a:lnTo>
                  <a:pt x="83095" y="11885"/>
                </a:lnTo>
                <a:close/>
                <a:moveTo>
                  <a:pt x="83516" y="11885"/>
                </a:moveTo>
                <a:lnTo>
                  <a:pt x="83516" y="12403"/>
                </a:lnTo>
                <a:lnTo>
                  <a:pt x="84196" y="12403"/>
                </a:lnTo>
                <a:lnTo>
                  <a:pt x="84196" y="11885"/>
                </a:lnTo>
                <a:close/>
                <a:moveTo>
                  <a:pt x="75550" y="12694"/>
                </a:moveTo>
                <a:lnTo>
                  <a:pt x="75550" y="13213"/>
                </a:lnTo>
                <a:lnTo>
                  <a:pt x="76230" y="13213"/>
                </a:lnTo>
                <a:lnTo>
                  <a:pt x="76230" y="12694"/>
                </a:lnTo>
                <a:close/>
                <a:moveTo>
                  <a:pt x="76618" y="12694"/>
                </a:moveTo>
                <a:lnTo>
                  <a:pt x="76618" y="13213"/>
                </a:lnTo>
                <a:lnTo>
                  <a:pt x="77169" y="13213"/>
                </a:lnTo>
                <a:lnTo>
                  <a:pt x="77169" y="12694"/>
                </a:lnTo>
                <a:close/>
                <a:moveTo>
                  <a:pt x="77590" y="12694"/>
                </a:moveTo>
                <a:lnTo>
                  <a:pt x="77590" y="13213"/>
                </a:lnTo>
                <a:lnTo>
                  <a:pt x="78108" y="13213"/>
                </a:lnTo>
                <a:lnTo>
                  <a:pt x="78108" y="12694"/>
                </a:lnTo>
                <a:close/>
                <a:moveTo>
                  <a:pt x="78658" y="12694"/>
                </a:moveTo>
                <a:lnTo>
                  <a:pt x="78658" y="13213"/>
                </a:lnTo>
                <a:lnTo>
                  <a:pt x="79209" y="13213"/>
                </a:lnTo>
                <a:lnTo>
                  <a:pt x="79209" y="12694"/>
                </a:lnTo>
                <a:close/>
                <a:moveTo>
                  <a:pt x="79598" y="12694"/>
                </a:moveTo>
                <a:lnTo>
                  <a:pt x="79598" y="13213"/>
                </a:lnTo>
                <a:lnTo>
                  <a:pt x="80148" y="13213"/>
                </a:lnTo>
                <a:lnTo>
                  <a:pt x="80148" y="12694"/>
                </a:lnTo>
                <a:close/>
                <a:moveTo>
                  <a:pt x="80537" y="12694"/>
                </a:moveTo>
                <a:lnTo>
                  <a:pt x="80537" y="13213"/>
                </a:lnTo>
                <a:lnTo>
                  <a:pt x="81087" y="13213"/>
                </a:lnTo>
                <a:lnTo>
                  <a:pt x="81087" y="12694"/>
                </a:lnTo>
                <a:close/>
                <a:moveTo>
                  <a:pt x="81638" y="12694"/>
                </a:moveTo>
                <a:lnTo>
                  <a:pt x="81638" y="13213"/>
                </a:lnTo>
                <a:lnTo>
                  <a:pt x="82156" y="13213"/>
                </a:lnTo>
                <a:lnTo>
                  <a:pt x="82156" y="12694"/>
                </a:lnTo>
                <a:close/>
                <a:moveTo>
                  <a:pt x="82577" y="12694"/>
                </a:moveTo>
                <a:lnTo>
                  <a:pt x="82577" y="13213"/>
                </a:lnTo>
                <a:lnTo>
                  <a:pt x="83095" y="13213"/>
                </a:lnTo>
                <a:lnTo>
                  <a:pt x="83095" y="12694"/>
                </a:lnTo>
                <a:close/>
                <a:moveTo>
                  <a:pt x="83516" y="12694"/>
                </a:moveTo>
                <a:lnTo>
                  <a:pt x="83516" y="13213"/>
                </a:lnTo>
                <a:lnTo>
                  <a:pt x="84196" y="13213"/>
                </a:lnTo>
                <a:lnTo>
                  <a:pt x="84196" y="12694"/>
                </a:lnTo>
                <a:close/>
                <a:moveTo>
                  <a:pt x="84585" y="12694"/>
                </a:moveTo>
                <a:lnTo>
                  <a:pt x="84585" y="13213"/>
                </a:lnTo>
                <a:lnTo>
                  <a:pt x="85135" y="13213"/>
                </a:lnTo>
                <a:lnTo>
                  <a:pt x="85135" y="12694"/>
                </a:lnTo>
                <a:close/>
                <a:moveTo>
                  <a:pt x="29275" y="13083"/>
                </a:moveTo>
                <a:cubicBezTo>
                  <a:pt x="29145" y="13083"/>
                  <a:pt x="28854" y="13213"/>
                  <a:pt x="28854" y="13342"/>
                </a:cubicBezTo>
                <a:lnTo>
                  <a:pt x="680" y="13342"/>
                </a:lnTo>
                <a:cubicBezTo>
                  <a:pt x="680" y="13213"/>
                  <a:pt x="518" y="13213"/>
                  <a:pt x="389" y="13213"/>
                </a:cubicBezTo>
                <a:cubicBezTo>
                  <a:pt x="130" y="13213"/>
                  <a:pt x="0" y="13342"/>
                  <a:pt x="0" y="13504"/>
                </a:cubicBezTo>
                <a:cubicBezTo>
                  <a:pt x="0" y="13763"/>
                  <a:pt x="130" y="13893"/>
                  <a:pt x="389" y="13893"/>
                </a:cubicBezTo>
                <a:cubicBezTo>
                  <a:pt x="518" y="13893"/>
                  <a:pt x="680" y="13763"/>
                  <a:pt x="680" y="13634"/>
                </a:cubicBezTo>
                <a:lnTo>
                  <a:pt x="28854" y="13634"/>
                </a:lnTo>
                <a:cubicBezTo>
                  <a:pt x="28854" y="13893"/>
                  <a:pt x="29145" y="14022"/>
                  <a:pt x="29275" y="14022"/>
                </a:cubicBezTo>
                <a:cubicBezTo>
                  <a:pt x="29534" y="14022"/>
                  <a:pt x="29663" y="13893"/>
                  <a:pt x="29663" y="13634"/>
                </a:cubicBezTo>
                <a:lnTo>
                  <a:pt x="72991" y="13634"/>
                </a:lnTo>
                <a:cubicBezTo>
                  <a:pt x="73121" y="13763"/>
                  <a:pt x="73251" y="13893"/>
                  <a:pt x="73380" y="13893"/>
                </a:cubicBezTo>
                <a:cubicBezTo>
                  <a:pt x="73542" y="13893"/>
                  <a:pt x="73672" y="13763"/>
                  <a:pt x="73672" y="13504"/>
                </a:cubicBezTo>
                <a:cubicBezTo>
                  <a:pt x="73672" y="13342"/>
                  <a:pt x="73542" y="13213"/>
                  <a:pt x="73380" y="13213"/>
                </a:cubicBezTo>
                <a:cubicBezTo>
                  <a:pt x="73251" y="13213"/>
                  <a:pt x="73121" y="13213"/>
                  <a:pt x="72991" y="13342"/>
                </a:cubicBezTo>
                <a:lnTo>
                  <a:pt x="29663" y="13342"/>
                </a:lnTo>
                <a:cubicBezTo>
                  <a:pt x="29663" y="13213"/>
                  <a:pt x="29534" y="13083"/>
                  <a:pt x="29275" y="13083"/>
                </a:cubicBezTo>
                <a:close/>
                <a:moveTo>
                  <a:pt x="389" y="14573"/>
                </a:moveTo>
                <a:cubicBezTo>
                  <a:pt x="130" y="14573"/>
                  <a:pt x="0" y="14832"/>
                  <a:pt x="0" y="14961"/>
                </a:cubicBezTo>
                <a:cubicBezTo>
                  <a:pt x="0" y="15253"/>
                  <a:pt x="130" y="15382"/>
                  <a:pt x="389" y="15382"/>
                </a:cubicBezTo>
                <a:cubicBezTo>
                  <a:pt x="518" y="15382"/>
                  <a:pt x="680" y="15253"/>
                  <a:pt x="680" y="15123"/>
                </a:cubicBezTo>
                <a:lnTo>
                  <a:pt x="30214" y="15123"/>
                </a:lnTo>
                <a:cubicBezTo>
                  <a:pt x="30214" y="15253"/>
                  <a:pt x="30473" y="15382"/>
                  <a:pt x="30635" y="15382"/>
                </a:cubicBezTo>
                <a:cubicBezTo>
                  <a:pt x="30894" y="15382"/>
                  <a:pt x="31023" y="15253"/>
                  <a:pt x="31023" y="15123"/>
                </a:cubicBezTo>
                <a:lnTo>
                  <a:pt x="72991" y="15123"/>
                </a:lnTo>
                <a:cubicBezTo>
                  <a:pt x="73121" y="15253"/>
                  <a:pt x="73251" y="15382"/>
                  <a:pt x="73380" y="15382"/>
                </a:cubicBezTo>
                <a:cubicBezTo>
                  <a:pt x="73542" y="15382"/>
                  <a:pt x="73672" y="15253"/>
                  <a:pt x="73672" y="14961"/>
                </a:cubicBezTo>
                <a:cubicBezTo>
                  <a:pt x="73672" y="14832"/>
                  <a:pt x="73542" y="14573"/>
                  <a:pt x="73380" y="14573"/>
                </a:cubicBezTo>
                <a:cubicBezTo>
                  <a:pt x="73251" y="14573"/>
                  <a:pt x="73121" y="14702"/>
                  <a:pt x="72991" y="14832"/>
                </a:cubicBezTo>
                <a:lnTo>
                  <a:pt x="31023" y="14832"/>
                </a:lnTo>
                <a:cubicBezTo>
                  <a:pt x="31023" y="14702"/>
                  <a:pt x="30894" y="14573"/>
                  <a:pt x="30635" y="14573"/>
                </a:cubicBezTo>
                <a:cubicBezTo>
                  <a:pt x="30473" y="14573"/>
                  <a:pt x="30214" y="14702"/>
                  <a:pt x="30214" y="14832"/>
                </a:cubicBezTo>
                <a:lnTo>
                  <a:pt x="680" y="14832"/>
                </a:lnTo>
                <a:cubicBezTo>
                  <a:pt x="680" y="14702"/>
                  <a:pt x="518" y="14573"/>
                  <a:pt x="389" y="14573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Google Shape;1734;p68">
            <a:extLst>
              <a:ext uri="{FF2B5EF4-FFF2-40B4-BE49-F238E27FC236}">
                <a16:creationId xmlns:a16="http://schemas.microsoft.com/office/drawing/2014/main" id="{3C8165DB-D1E1-411A-A98B-33AAFA1BA3A9}"/>
              </a:ext>
            </a:extLst>
          </p:cNvPr>
          <p:cNvSpPr/>
          <p:nvPr/>
        </p:nvSpPr>
        <p:spPr>
          <a:xfrm>
            <a:off x="713382" y="2924170"/>
            <a:ext cx="3858586" cy="684313"/>
          </a:xfrm>
          <a:custGeom>
            <a:avLst/>
            <a:gdLst/>
            <a:ahLst/>
            <a:cxnLst/>
            <a:rect l="l" t="t" r="r" b="b"/>
            <a:pathLst>
              <a:path w="70855" h="12566" extrusionOk="0">
                <a:moveTo>
                  <a:pt x="41418" y="1"/>
                </a:moveTo>
                <a:cubicBezTo>
                  <a:pt x="41159" y="1"/>
                  <a:pt x="41030" y="130"/>
                  <a:pt x="40900" y="292"/>
                </a:cubicBezTo>
                <a:lnTo>
                  <a:pt x="0" y="292"/>
                </a:lnTo>
                <a:lnTo>
                  <a:pt x="0" y="551"/>
                </a:lnTo>
                <a:lnTo>
                  <a:pt x="40900" y="551"/>
                </a:lnTo>
                <a:cubicBezTo>
                  <a:pt x="41030" y="681"/>
                  <a:pt x="41159" y="810"/>
                  <a:pt x="41418" y="810"/>
                </a:cubicBezTo>
                <a:cubicBezTo>
                  <a:pt x="41580" y="810"/>
                  <a:pt x="41839" y="681"/>
                  <a:pt x="41839" y="422"/>
                </a:cubicBezTo>
                <a:cubicBezTo>
                  <a:pt x="41839" y="130"/>
                  <a:pt x="41580" y="1"/>
                  <a:pt x="41418" y="1"/>
                </a:cubicBezTo>
                <a:close/>
                <a:moveTo>
                  <a:pt x="53983" y="1490"/>
                </a:moveTo>
                <a:cubicBezTo>
                  <a:pt x="53724" y="1490"/>
                  <a:pt x="53562" y="1620"/>
                  <a:pt x="53562" y="1749"/>
                </a:cubicBezTo>
                <a:lnTo>
                  <a:pt x="0" y="1749"/>
                </a:lnTo>
                <a:lnTo>
                  <a:pt x="0" y="2041"/>
                </a:lnTo>
                <a:lnTo>
                  <a:pt x="53562" y="2041"/>
                </a:lnTo>
                <a:cubicBezTo>
                  <a:pt x="53562" y="2170"/>
                  <a:pt x="53724" y="2300"/>
                  <a:pt x="53983" y="2300"/>
                </a:cubicBezTo>
                <a:cubicBezTo>
                  <a:pt x="54242" y="2300"/>
                  <a:pt x="54371" y="2170"/>
                  <a:pt x="54371" y="1911"/>
                </a:cubicBezTo>
                <a:cubicBezTo>
                  <a:pt x="54371" y="1620"/>
                  <a:pt x="54242" y="1490"/>
                  <a:pt x="53983" y="1490"/>
                </a:cubicBezTo>
                <a:close/>
                <a:moveTo>
                  <a:pt x="57091" y="1620"/>
                </a:moveTo>
                <a:lnTo>
                  <a:pt x="57091" y="2429"/>
                </a:lnTo>
                <a:lnTo>
                  <a:pt x="56282" y="2429"/>
                </a:lnTo>
                <a:lnTo>
                  <a:pt x="56282" y="1620"/>
                </a:lnTo>
                <a:close/>
                <a:moveTo>
                  <a:pt x="58711" y="1620"/>
                </a:moveTo>
                <a:lnTo>
                  <a:pt x="58711" y="2429"/>
                </a:lnTo>
                <a:lnTo>
                  <a:pt x="57901" y="2429"/>
                </a:lnTo>
                <a:lnTo>
                  <a:pt x="57901" y="1620"/>
                </a:lnTo>
                <a:close/>
                <a:moveTo>
                  <a:pt x="62078" y="1620"/>
                </a:moveTo>
                <a:lnTo>
                  <a:pt x="62078" y="2429"/>
                </a:lnTo>
                <a:lnTo>
                  <a:pt x="61269" y="2429"/>
                </a:lnTo>
                <a:lnTo>
                  <a:pt x="61269" y="1620"/>
                </a:lnTo>
                <a:close/>
                <a:moveTo>
                  <a:pt x="63698" y="1620"/>
                </a:moveTo>
                <a:lnTo>
                  <a:pt x="63698" y="2429"/>
                </a:lnTo>
                <a:lnTo>
                  <a:pt x="62888" y="2429"/>
                </a:lnTo>
                <a:lnTo>
                  <a:pt x="62888" y="1620"/>
                </a:lnTo>
                <a:close/>
                <a:moveTo>
                  <a:pt x="67065" y="1620"/>
                </a:moveTo>
                <a:lnTo>
                  <a:pt x="67065" y="2429"/>
                </a:lnTo>
                <a:lnTo>
                  <a:pt x="66256" y="2429"/>
                </a:lnTo>
                <a:lnTo>
                  <a:pt x="66256" y="1620"/>
                </a:lnTo>
                <a:close/>
                <a:moveTo>
                  <a:pt x="68685" y="1620"/>
                </a:moveTo>
                <a:lnTo>
                  <a:pt x="68685" y="2429"/>
                </a:lnTo>
                <a:lnTo>
                  <a:pt x="67875" y="2429"/>
                </a:lnTo>
                <a:lnTo>
                  <a:pt x="67875" y="1620"/>
                </a:lnTo>
                <a:close/>
                <a:moveTo>
                  <a:pt x="56152" y="1490"/>
                </a:moveTo>
                <a:lnTo>
                  <a:pt x="56152" y="2559"/>
                </a:lnTo>
                <a:lnTo>
                  <a:pt x="57221" y="2559"/>
                </a:lnTo>
                <a:lnTo>
                  <a:pt x="57221" y="1490"/>
                </a:lnTo>
                <a:close/>
                <a:moveTo>
                  <a:pt x="57772" y="1490"/>
                </a:moveTo>
                <a:lnTo>
                  <a:pt x="57772" y="2559"/>
                </a:lnTo>
                <a:lnTo>
                  <a:pt x="58840" y="2559"/>
                </a:lnTo>
                <a:lnTo>
                  <a:pt x="58840" y="1490"/>
                </a:lnTo>
                <a:close/>
                <a:moveTo>
                  <a:pt x="59520" y="1490"/>
                </a:moveTo>
                <a:lnTo>
                  <a:pt x="59520" y="2559"/>
                </a:lnTo>
                <a:lnTo>
                  <a:pt x="60459" y="2559"/>
                </a:lnTo>
                <a:lnTo>
                  <a:pt x="60459" y="2429"/>
                </a:lnTo>
                <a:lnTo>
                  <a:pt x="59650" y="2429"/>
                </a:lnTo>
                <a:lnTo>
                  <a:pt x="59650" y="1620"/>
                </a:lnTo>
                <a:lnTo>
                  <a:pt x="60459" y="1620"/>
                </a:lnTo>
                <a:lnTo>
                  <a:pt x="60459" y="1490"/>
                </a:lnTo>
                <a:close/>
                <a:moveTo>
                  <a:pt x="61139" y="1490"/>
                </a:moveTo>
                <a:lnTo>
                  <a:pt x="61139" y="2559"/>
                </a:lnTo>
                <a:lnTo>
                  <a:pt x="62208" y="2559"/>
                </a:lnTo>
                <a:lnTo>
                  <a:pt x="62208" y="1490"/>
                </a:lnTo>
                <a:close/>
                <a:moveTo>
                  <a:pt x="62759" y="1490"/>
                </a:moveTo>
                <a:lnTo>
                  <a:pt x="62759" y="2559"/>
                </a:lnTo>
                <a:lnTo>
                  <a:pt x="63827" y="2559"/>
                </a:lnTo>
                <a:lnTo>
                  <a:pt x="63827" y="1490"/>
                </a:lnTo>
                <a:close/>
                <a:moveTo>
                  <a:pt x="64507" y="1490"/>
                </a:moveTo>
                <a:lnTo>
                  <a:pt x="64507" y="2559"/>
                </a:lnTo>
                <a:lnTo>
                  <a:pt x="65446" y="2559"/>
                </a:lnTo>
                <a:lnTo>
                  <a:pt x="65446" y="2429"/>
                </a:lnTo>
                <a:lnTo>
                  <a:pt x="64637" y="2429"/>
                </a:lnTo>
                <a:lnTo>
                  <a:pt x="64637" y="1620"/>
                </a:lnTo>
                <a:lnTo>
                  <a:pt x="65446" y="1620"/>
                </a:lnTo>
                <a:lnTo>
                  <a:pt x="65446" y="1490"/>
                </a:lnTo>
                <a:close/>
                <a:moveTo>
                  <a:pt x="66126" y="1490"/>
                </a:moveTo>
                <a:lnTo>
                  <a:pt x="66126" y="2559"/>
                </a:lnTo>
                <a:lnTo>
                  <a:pt x="67195" y="2559"/>
                </a:lnTo>
                <a:lnTo>
                  <a:pt x="67195" y="1490"/>
                </a:lnTo>
                <a:close/>
                <a:moveTo>
                  <a:pt x="67745" y="1490"/>
                </a:moveTo>
                <a:lnTo>
                  <a:pt x="67745" y="2559"/>
                </a:lnTo>
                <a:lnTo>
                  <a:pt x="68814" y="2559"/>
                </a:lnTo>
                <a:lnTo>
                  <a:pt x="68814" y="1490"/>
                </a:lnTo>
                <a:close/>
                <a:moveTo>
                  <a:pt x="69494" y="1490"/>
                </a:moveTo>
                <a:lnTo>
                  <a:pt x="69494" y="2559"/>
                </a:lnTo>
                <a:lnTo>
                  <a:pt x="70433" y="2559"/>
                </a:lnTo>
                <a:lnTo>
                  <a:pt x="70433" y="2429"/>
                </a:lnTo>
                <a:lnTo>
                  <a:pt x="69624" y="2429"/>
                </a:lnTo>
                <a:lnTo>
                  <a:pt x="69624" y="1620"/>
                </a:lnTo>
                <a:lnTo>
                  <a:pt x="70433" y="1620"/>
                </a:lnTo>
                <a:lnTo>
                  <a:pt x="70433" y="1490"/>
                </a:lnTo>
                <a:close/>
                <a:moveTo>
                  <a:pt x="53983" y="2980"/>
                </a:moveTo>
                <a:cubicBezTo>
                  <a:pt x="53724" y="2980"/>
                  <a:pt x="53562" y="3109"/>
                  <a:pt x="53562" y="3239"/>
                </a:cubicBezTo>
                <a:lnTo>
                  <a:pt x="0" y="3239"/>
                </a:lnTo>
                <a:lnTo>
                  <a:pt x="0" y="3530"/>
                </a:lnTo>
                <a:lnTo>
                  <a:pt x="53562" y="3530"/>
                </a:lnTo>
                <a:cubicBezTo>
                  <a:pt x="53562" y="3660"/>
                  <a:pt x="53724" y="3789"/>
                  <a:pt x="53983" y="3789"/>
                </a:cubicBezTo>
                <a:cubicBezTo>
                  <a:pt x="54242" y="3789"/>
                  <a:pt x="54371" y="3660"/>
                  <a:pt x="54371" y="3368"/>
                </a:cubicBezTo>
                <a:cubicBezTo>
                  <a:pt x="54371" y="3109"/>
                  <a:pt x="54242" y="2980"/>
                  <a:pt x="53983" y="2980"/>
                </a:cubicBezTo>
                <a:close/>
                <a:moveTo>
                  <a:pt x="58711" y="2980"/>
                </a:moveTo>
                <a:lnTo>
                  <a:pt x="58711" y="3789"/>
                </a:lnTo>
                <a:lnTo>
                  <a:pt x="57901" y="3789"/>
                </a:lnTo>
                <a:lnTo>
                  <a:pt x="57901" y="2980"/>
                </a:lnTo>
                <a:close/>
                <a:moveTo>
                  <a:pt x="62078" y="2980"/>
                </a:moveTo>
                <a:lnTo>
                  <a:pt x="62078" y="3789"/>
                </a:lnTo>
                <a:lnTo>
                  <a:pt x="61269" y="3789"/>
                </a:lnTo>
                <a:lnTo>
                  <a:pt x="61269" y="2980"/>
                </a:lnTo>
                <a:close/>
                <a:moveTo>
                  <a:pt x="63698" y="2980"/>
                </a:moveTo>
                <a:lnTo>
                  <a:pt x="63698" y="3789"/>
                </a:lnTo>
                <a:lnTo>
                  <a:pt x="62888" y="3789"/>
                </a:lnTo>
                <a:lnTo>
                  <a:pt x="62888" y="2980"/>
                </a:lnTo>
                <a:close/>
                <a:moveTo>
                  <a:pt x="67065" y="2980"/>
                </a:moveTo>
                <a:lnTo>
                  <a:pt x="67065" y="3789"/>
                </a:lnTo>
                <a:lnTo>
                  <a:pt x="66256" y="3789"/>
                </a:lnTo>
                <a:lnTo>
                  <a:pt x="66256" y="2980"/>
                </a:lnTo>
                <a:close/>
                <a:moveTo>
                  <a:pt x="68685" y="2980"/>
                </a:moveTo>
                <a:lnTo>
                  <a:pt x="68685" y="3789"/>
                </a:lnTo>
                <a:lnTo>
                  <a:pt x="67875" y="3789"/>
                </a:lnTo>
                <a:lnTo>
                  <a:pt x="67875" y="2980"/>
                </a:lnTo>
                <a:close/>
                <a:moveTo>
                  <a:pt x="57772" y="2850"/>
                </a:moveTo>
                <a:lnTo>
                  <a:pt x="57772" y="3919"/>
                </a:lnTo>
                <a:lnTo>
                  <a:pt x="58840" y="3919"/>
                </a:lnTo>
                <a:lnTo>
                  <a:pt x="58840" y="2850"/>
                </a:lnTo>
                <a:close/>
                <a:moveTo>
                  <a:pt x="59520" y="2850"/>
                </a:moveTo>
                <a:lnTo>
                  <a:pt x="59520" y="3919"/>
                </a:lnTo>
                <a:lnTo>
                  <a:pt x="60459" y="3919"/>
                </a:lnTo>
                <a:lnTo>
                  <a:pt x="60459" y="3789"/>
                </a:lnTo>
                <a:lnTo>
                  <a:pt x="59650" y="3789"/>
                </a:lnTo>
                <a:lnTo>
                  <a:pt x="59650" y="2980"/>
                </a:lnTo>
                <a:lnTo>
                  <a:pt x="60459" y="2980"/>
                </a:lnTo>
                <a:lnTo>
                  <a:pt x="60459" y="2850"/>
                </a:lnTo>
                <a:close/>
                <a:moveTo>
                  <a:pt x="61139" y="2850"/>
                </a:moveTo>
                <a:lnTo>
                  <a:pt x="61139" y="3919"/>
                </a:lnTo>
                <a:lnTo>
                  <a:pt x="62208" y="3919"/>
                </a:lnTo>
                <a:lnTo>
                  <a:pt x="62208" y="2850"/>
                </a:lnTo>
                <a:close/>
                <a:moveTo>
                  <a:pt x="62759" y="2850"/>
                </a:moveTo>
                <a:lnTo>
                  <a:pt x="62759" y="3919"/>
                </a:lnTo>
                <a:lnTo>
                  <a:pt x="63827" y="3919"/>
                </a:lnTo>
                <a:lnTo>
                  <a:pt x="63827" y="2850"/>
                </a:lnTo>
                <a:close/>
                <a:moveTo>
                  <a:pt x="64507" y="2850"/>
                </a:moveTo>
                <a:lnTo>
                  <a:pt x="64507" y="3919"/>
                </a:lnTo>
                <a:lnTo>
                  <a:pt x="65446" y="3919"/>
                </a:lnTo>
                <a:lnTo>
                  <a:pt x="65446" y="3789"/>
                </a:lnTo>
                <a:lnTo>
                  <a:pt x="64637" y="3789"/>
                </a:lnTo>
                <a:lnTo>
                  <a:pt x="64637" y="2980"/>
                </a:lnTo>
                <a:lnTo>
                  <a:pt x="65446" y="2980"/>
                </a:lnTo>
                <a:lnTo>
                  <a:pt x="65446" y="2850"/>
                </a:lnTo>
                <a:close/>
                <a:moveTo>
                  <a:pt x="66126" y="2850"/>
                </a:moveTo>
                <a:lnTo>
                  <a:pt x="66126" y="3919"/>
                </a:lnTo>
                <a:lnTo>
                  <a:pt x="67195" y="3919"/>
                </a:lnTo>
                <a:lnTo>
                  <a:pt x="67195" y="2850"/>
                </a:lnTo>
                <a:close/>
                <a:moveTo>
                  <a:pt x="67745" y="2850"/>
                </a:moveTo>
                <a:lnTo>
                  <a:pt x="67745" y="3919"/>
                </a:lnTo>
                <a:lnTo>
                  <a:pt x="68814" y="3919"/>
                </a:lnTo>
                <a:lnTo>
                  <a:pt x="68814" y="2850"/>
                </a:lnTo>
                <a:close/>
                <a:moveTo>
                  <a:pt x="69494" y="2850"/>
                </a:moveTo>
                <a:lnTo>
                  <a:pt x="69494" y="3919"/>
                </a:lnTo>
                <a:lnTo>
                  <a:pt x="70433" y="3919"/>
                </a:lnTo>
                <a:lnTo>
                  <a:pt x="70433" y="3789"/>
                </a:lnTo>
                <a:lnTo>
                  <a:pt x="69624" y="3789"/>
                </a:lnTo>
                <a:lnTo>
                  <a:pt x="69624" y="2980"/>
                </a:lnTo>
                <a:lnTo>
                  <a:pt x="70433" y="2980"/>
                </a:lnTo>
                <a:lnTo>
                  <a:pt x="70433" y="2850"/>
                </a:lnTo>
                <a:close/>
                <a:moveTo>
                  <a:pt x="26716" y="4340"/>
                </a:moveTo>
                <a:cubicBezTo>
                  <a:pt x="26457" y="4340"/>
                  <a:pt x="26328" y="4469"/>
                  <a:pt x="26198" y="4728"/>
                </a:cubicBezTo>
                <a:lnTo>
                  <a:pt x="0" y="4728"/>
                </a:lnTo>
                <a:lnTo>
                  <a:pt x="0" y="4988"/>
                </a:lnTo>
                <a:lnTo>
                  <a:pt x="26198" y="4988"/>
                </a:lnTo>
                <a:cubicBezTo>
                  <a:pt x="26328" y="5149"/>
                  <a:pt x="26457" y="5279"/>
                  <a:pt x="26716" y="5279"/>
                </a:cubicBezTo>
                <a:cubicBezTo>
                  <a:pt x="26846" y="5279"/>
                  <a:pt x="27008" y="5149"/>
                  <a:pt x="27137" y="4988"/>
                </a:cubicBezTo>
                <a:lnTo>
                  <a:pt x="69915" y="4988"/>
                </a:lnTo>
                <a:cubicBezTo>
                  <a:pt x="70045" y="5149"/>
                  <a:pt x="70174" y="5279"/>
                  <a:pt x="70304" y="5279"/>
                </a:cubicBezTo>
                <a:cubicBezTo>
                  <a:pt x="70563" y="5279"/>
                  <a:pt x="70854" y="5149"/>
                  <a:pt x="70854" y="4858"/>
                </a:cubicBezTo>
                <a:cubicBezTo>
                  <a:pt x="70854" y="4599"/>
                  <a:pt x="70563" y="4340"/>
                  <a:pt x="70304" y="4340"/>
                </a:cubicBezTo>
                <a:cubicBezTo>
                  <a:pt x="70174" y="4340"/>
                  <a:pt x="70045" y="4469"/>
                  <a:pt x="69915" y="4728"/>
                </a:cubicBezTo>
                <a:lnTo>
                  <a:pt x="27137" y="4728"/>
                </a:lnTo>
                <a:cubicBezTo>
                  <a:pt x="27008" y="4469"/>
                  <a:pt x="26846" y="4340"/>
                  <a:pt x="26716" y="4340"/>
                </a:cubicBezTo>
                <a:close/>
                <a:moveTo>
                  <a:pt x="70304" y="5797"/>
                </a:moveTo>
                <a:cubicBezTo>
                  <a:pt x="70174" y="5797"/>
                  <a:pt x="70045" y="5959"/>
                  <a:pt x="69915" y="6218"/>
                </a:cubicBezTo>
                <a:lnTo>
                  <a:pt x="0" y="6218"/>
                </a:lnTo>
                <a:lnTo>
                  <a:pt x="0" y="6348"/>
                </a:lnTo>
                <a:lnTo>
                  <a:pt x="69915" y="6348"/>
                </a:lnTo>
                <a:cubicBezTo>
                  <a:pt x="70045" y="6607"/>
                  <a:pt x="70174" y="6769"/>
                  <a:pt x="70304" y="6769"/>
                </a:cubicBezTo>
                <a:cubicBezTo>
                  <a:pt x="70563" y="6769"/>
                  <a:pt x="70854" y="6477"/>
                  <a:pt x="70854" y="6348"/>
                </a:cubicBezTo>
                <a:cubicBezTo>
                  <a:pt x="70854" y="6089"/>
                  <a:pt x="70563" y="5797"/>
                  <a:pt x="70304" y="5797"/>
                </a:cubicBezTo>
                <a:close/>
                <a:moveTo>
                  <a:pt x="23769" y="7287"/>
                </a:moveTo>
                <a:cubicBezTo>
                  <a:pt x="23478" y="7287"/>
                  <a:pt x="23348" y="7416"/>
                  <a:pt x="23348" y="7708"/>
                </a:cubicBezTo>
                <a:lnTo>
                  <a:pt x="0" y="7708"/>
                </a:lnTo>
                <a:lnTo>
                  <a:pt x="0" y="7837"/>
                </a:lnTo>
                <a:lnTo>
                  <a:pt x="23348" y="7837"/>
                </a:lnTo>
                <a:cubicBezTo>
                  <a:pt x="23348" y="8096"/>
                  <a:pt x="23478" y="8226"/>
                  <a:pt x="23769" y="8226"/>
                </a:cubicBezTo>
                <a:cubicBezTo>
                  <a:pt x="24029" y="8226"/>
                  <a:pt x="24158" y="8096"/>
                  <a:pt x="24158" y="7837"/>
                </a:cubicBezTo>
                <a:lnTo>
                  <a:pt x="69915" y="7837"/>
                </a:lnTo>
                <a:cubicBezTo>
                  <a:pt x="70045" y="8096"/>
                  <a:pt x="70174" y="8226"/>
                  <a:pt x="70304" y="8226"/>
                </a:cubicBezTo>
                <a:cubicBezTo>
                  <a:pt x="70563" y="8226"/>
                  <a:pt x="70854" y="7967"/>
                  <a:pt x="70854" y="7708"/>
                </a:cubicBezTo>
                <a:cubicBezTo>
                  <a:pt x="70854" y="7578"/>
                  <a:pt x="70563" y="7287"/>
                  <a:pt x="70304" y="7287"/>
                </a:cubicBezTo>
                <a:cubicBezTo>
                  <a:pt x="70174" y="7287"/>
                  <a:pt x="70045" y="7416"/>
                  <a:pt x="69915" y="7708"/>
                </a:cubicBezTo>
                <a:lnTo>
                  <a:pt x="24158" y="7708"/>
                </a:lnTo>
                <a:cubicBezTo>
                  <a:pt x="24158" y="7416"/>
                  <a:pt x="24029" y="7287"/>
                  <a:pt x="23769" y="7287"/>
                </a:cubicBezTo>
                <a:close/>
                <a:moveTo>
                  <a:pt x="70304" y="8776"/>
                </a:moveTo>
                <a:cubicBezTo>
                  <a:pt x="70174" y="8776"/>
                  <a:pt x="70045" y="8906"/>
                  <a:pt x="69915" y="9035"/>
                </a:cubicBezTo>
                <a:lnTo>
                  <a:pt x="0" y="9035"/>
                </a:lnTo>
                <a:lnTo>
                  <a:pt x="0" y="9327"/>
                </a:lnTo>
                <a:lnTo>
                  <a:pt x="69915" y="9327"/>
                </a:lnTo>
                <a:cubicBezTo>
                  <a:pt x="70045" y="9586"/>
                  <a:pt x="70174" y="9715"/>
                  <a:pt x="70304" y="9715"/>
                </a:cubicBezTo>
                <a:cubicBezTo>
                  <a:pt x="70563" y="9715"/>
                  <a:pt x="70854" y="9456"/>
                  <a:pt x="70854" y="9197"/>
                </a:cubicBezTo>
                <a:cubicBezTo>
                  <a:pt x="70854" y="9035"/>
                  <a:pt x="70563" y="8776"/>
                  <a:pt x="70304" y="8776"/>
                </a:cubicBezTo>
                <a:close/>
                <a:moveTo>
                  <a:pt x="21859" y="10266"/>
                </a:moveTo>
                <a:cubicBezTo>
                  <a:pt x="21600" y="10266"/>
                  <a:pt x="21470" y="10395"/>
                  <a:pt x="21470" y="10525"/>
                </a:cubicBezTo>
                <a:lnTo>
                  <a:pt x="0" y="10525"/>
                </a:lnTo>
                <a:lnTo>
                  <a:pt x="0" y="10816"/>
                </a:lnTo>
                <a:lnTo>
                  <a:pt x="21470" y="10816"/>
                </a:lnTo>
                <a:cubicBezTo>
                  <a:pt x="21470" y="11075"/>
                  <a:pt x="21600" y="11205"/>
                  <a:pt x="21859" y="11205"/>
                </a:cubicBezTo>
                <a:cubicBezTo>
                  <a:pt x="21988" y="11205"/>
                  <a:pt x="22280" y="11075"/>
                  <a:pt x="22280" y="10816"/>
                </a:cubicBezTo>
                <a:lnTo>
                  <a:pt x="26198" y="10816"/>
                </a:lnTo>
                <a:cubicBezTo>
                  <a:pt x="26328" y="11075"/>
                  <a:pt x="26457" y="11205"/>
                  <a:pt x="26716" y="11205"/>
                </a:cubicBezTo>
                <a:cubicBezTo>
                  <a:pt x="26846" y="11205"/>
                  <a:pt x="27008" y="11075"/>
                  <a:pt x="27137" y="10816"/>
                </a:cubicBezTo>
                <a:lnTo>
                  <a:pt x="69915" y="10816"/>
                </a:lnTo>
                <a:cubicBezTo>
                  <a:pt x="70045" y="11075"/>
                  <a:pt x="70174" y="11205"/>
                  <a:pt x="70304" y="11205"/>
                </a:cubicBezTo>
                <a:cubicBezTo>
                  <a:pt x="70563" y="11205"/>
                  <a:pt x="70854" y="10946"/>
                  <a:pt x="70854" y="10655"/>
                </a:cubicBezTo>
                <a:cubicBezTo>
                  <a:pt x="70854" y="10395"/>
                  <a:pt x="70563" y="10266"/>
                  <a:pt x="70304" y="10266"/>
                </a:cubicBezTo>
                <a:cubicBezTo>
                  <a:pt x="70174" y="10266"/>
                  <a:pt x="70045" y="10395"/>
                  <a:pt x="69915" y="10525"/>
                </a:cubicBezTo>
                <a:lnTo>
                  <a:pt x="27137" y="10525"/>
                </a:lnTo>
                <a:cubicBezTo>
                  <a:pt x="27008" y="10395"/>
                  <a:pt x="26846" y="10266"/>
                  <a:pt x="26716" y="10266"/>
                </a:cubicBezTo>
                <a:cubicBezTo>
                  <a:pt x="26457" y="10266"/>
                  <a:pt x="26328" y="10395"/>
                  <a:pt x="26198" y="10525"/>
                </a:cubicBezTo>
                <a:lnTo>
                  <a:pt x="22280" y="10525"/>
                </a:lnTo>
                <a:cubicBezTo>
                  <a:pt x="22280" y="10395"/>
                  <a:pt x="21988" y="10266"/>
                  <a:pt x="21859" y="10266"/>
                </a:cubicBezTo>
                <a:close/>
                <a:moveTo>
                  <a:pt x="13245" y="11756"/>
                </a:moveTo>
                <a:cubicBezTo>
                  <a:pt x="13083" y="11756"/>
                  <a:pt x="12824" y="11885"/>
                  <a:pt x="12824" y="12015"/>
                </a:cubicBezTo>
                <a:lnTo>
                  <a:pt x="0" y="12015"/>
                </a:lnTo>
                <a:lnTo>
                  <a:pt x="0" y="12274"/>
                </a:lnTo>
                <a:lnTo>
                  <a:pt x="12824" y="12274"/>
                </a:lnTo>
                <a:cubicBezTo>
                  <a:pt x="12824" y="12436"/>
                  <a:pt x="13083" y="12565"/>
                  <a:pt x="13245" y="12565"/>
                </a:cubicBezTo>
                <a:cubicBezTo>
                  <a:pt x="13504" y="12565"/>
                  <a:pt x="13634" y="12436"/>
                  <a:pt x="13634" y="12274"/>
                </a:cubicBezTo>
                <a:lnTo>
                  <a:pt x="14573" y="12274"/>
                </a:lnTo>
                <a:cubicBezTo>
                  <a:pt x="14573" y="12436"/>
                  <a:pt x="14702" y="12565"/>
                  <a:pt x="14994" y="12565"/>
                </a:cubicBezTo>
                <a:cubicBezTo>
                  <a:pt x="15253" y="12565"/>
                  <a:pt x="15382" y="12436"/>
                  <a:pt x="15382" y="12274"/>
                </a:cubicBezTo>
                <a:lnTo>
                  <a:pt x="16321" y="12274"/>
                </a:lnTo>
                <a:cubicBezTo>
                  <a:pt x="16321" y="12436"/>
                  <a:pt x="16483" y="12565"/>
                  <a:pt x="16742" y="12565"/>
                </a:cubicBezTo>
                <a:cubicBezTo>
                  <a:pt x="17001" y="12565"/>
                  <a:pt x="17131" y="12436"/>
                  <a:pt x="17131" y="12274"/>
                </a:cubicBezTo>
                <a:lnTo>
                  <a:pt x="18102" y="12274"/>
                </a:lnTo>
                <a:cubicBezTo>
                  <a:pt x="18102" y="12436"/>
                  <a:pt x="18232" y="12565"/>
                  <a:pt x="18491" y="12565"/>
                </a:cubicBezTo>
                <a:cubicBezTo>
                  <a:pt x="18621" y="12565"/>
                  <a:pt x="18912" y="12436"/>
                  <a:pt x="18912" y="12274"/>
                </a:cubicBezTo>
                <a:lnTo>
                  <a:pt x="23348" y="12274"/>
                </a:lnTo>
                <a:cubicBezTo>
                  <a:pt x="23478" y="12436"/>
                  <a:pt x="23608" y="12565"/>
                  <a:pt x="23899" y="12565"/>
                </a:cubicBezTo>
                <a:cubicBezTo>
                  <a:pt x="24029" y="12565"/>
                  <a:pt x="24288" y="12436"/>
                  <a:pt x="24288" y="12274"/>
                </a:cubicBezTo>
                <a:lnTo>
                  <a:pt x="28756" y="12274"/>
                </a:lnTo>
                <a:cubicBezTo>
                  <a:pt x="28886" y="12436"/>
                  <a:pt x="29015" y="12565"/>
                  <a:pt x="29275" y="12565"/>
                </a:cubicBezTo>
                <a:cubicBezTo>
                  <a:pt x="29436" y="12565"/>
                  <a:pt x="29566" y="12436"/>
                  <a:pt x="29696" y="12274"/>
                </a:cubicBezTo>
                <a:lnTo>
                  <a:pt x="69915" y="12274"/>
                </a:lnTo>
                <a:cubicBezTo>
                  <a:pt x="70045" y="12436"/>
                  <a:pt x="70174" y="12565"/>
                  <a:pt x="70304" y="12565"/>
                </a:cubicBezTo>
                <a:cubicBezTo>
                  <a:pt x="70563" y="12565"/>
                  <a:pt x="70854" y="12436"/>
                  <a:pt x="70854" y="12144"/>
                </a:cubicBezTo>
                <a:cubicBezTo>
                  <a:pt x="70854" y="11885"/>
                  <a:pt x="70563" y="11756"/>
                  <a:pt x="70304" y="11756"/>
                </a:cubicBezTo>
                <a:cubicBezTo>
                  <a:pt x="70174" y="11756"/>
                  <a:pt x="70045" y="11885"/>
                  <a:pt x="69915" y="12015"/>
                </a:cubicBezTo>
                <a:lnTo>
                  <a:pt x="29696" y="12015"/>
                </a:lnTo>
                <a:cubicBezTo>
                  <a:pt x="29566" y="11885"/>
                  <a:pt x="29436" y="11756"/>
                  <a:pt x="29275" y="11756"/>
                </a:cubicBezTo>
                <a:cubicBezTo>
                  <a:pt x="29015" y="11756"/>
                  <a:pt x="28886" y="11885"/>
                  <a:pt x="28756" y="12015"/>
                </a:cubicBezTo>
                <a:lnTo>
                  <a:pt x="24288" y="12015"/>
                </a:lnTo>
                <a:cubicBezTo>
                  <a:pt x="24288" y="11885"/>
                  <a:pt x="24029" y="11756"/>
                  <a:pt x="23899" y="11756"/>
                </a:cubicBezTo>
                <a:cubicBezTo>
                  <a:pt x="23608" y="11756"/>
                  <a:pt x="23478" y="11885"/>
                  <a:pt x="23348" y="12015"/>
                </a:cubicBezTo>
                <a:lnTo>
                  <a:pt x="18912" y="12015"/>
                </a:lnTo>
                <a:cubicBezTo>
                  <a:pt x="18912" y="11885"/>
                  <a:pt x="18621" y="11756"/>
                  <a:pt x="18491" y="11756"/>
                </a:cubicBezTo>
                <a:cubicBezTo>
                  <a:pt x="18232" y="11756"/>
                  <a:pt x="18102" y="11885"/>
                  <a:pt x="18102" y="12015"/>
                </a:cubicBezTo>
                <a:lnTo>
                  <a:pt x="17131" y="12015"/>
                </a:lnTo>
                <a:cubicBezTo>
                  <a:pt x="17131" y="11885"/>
                  <a:pt x="17001" y="11756"/>
                  <a:pt x="16742" y="11756"/>
                </a:cubicBezTo>
                <a:cubicBezTo>
                  <a:pt x="16483" y="11756"/>
                  <a:pt x="16321" y="11885"/>
                  <a:pt x="16321" y="12015"/>
                </a:cubicBezTo>
                <a:lnTo>
                  <a:pt x="15382" y="12015"/>
                </a:lnTo>
                <a:cubicBezTo>
                  <a:pt x="15382" y="11885"/>
                  <a:pt x="15253" y="11756"/>
                  <a:pt x="14994" y="11756"/>
                </a:cubicBezTo>
                <a:cubicBezTo>
                  <a:pt x="14702" y="11756"/>
                  <a:pt x="14573" y="11885"/>
                  <a:pt x="14573" y="12015"/>
                </a:cubicBezTo>
                <a:lnTo>
                  <a:pt x="13634" y="12015"/>
                </a:lnTo>
                <a:cubicBezTo>
                  <a:pt x="13634" y="11885"/>
                  <a:pt x="13504" y="11756"/>
                  <a:pt x="13245" y="11756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" name="Google Shape;1735;p68">
            <a:extLst>
              <a:ext uri="{FF2B5EF4-FFF2-40B4-BE49-F238E27FC236}">
                <a16:creationId xmlns:a16="http://schemas.microsoft.com/office/drawing/2014/main" id="{0FD6A7E4-8193-4626-8824-CEA9BA1FCE35}"/>
              </a:ext>
            </a:extLst>
          </p:cNvPr>
          <p:cNvGrpSpPr/>
          <p:nvPr/>
        </p:nvGrpSpPr>
        <p:grpSpPr>
          <a:xfrm>
            <a:off x="4780045" y="2571750"/>
            <a:ext cx="3858750" cy="2050768"/>
            <a:chOff x="4572060" y="2546247"/>
            <a:chExt cx="3858750" cy="2050768"/>
          </a:xfrm>
        </p:grpSpPr>
        <p:sp>
          <p:nvSpPr>
            <p:cNvPr id="7" name="Google Shape;1736;p68">
              <a:extLst>
                <a:ext uri="{FF2B5EF4-FFF2-40B4-BE49-F238E27FC236}">
                  <a16:creationId xmlns:a16="http://schemas.microsoft.com/office/drawing/2014/main" id="{5A6E098E-E1B3-417D-8729-DF4852C0E666}"/>
                </a:ext>
              </a:extLst>
            </p:cNvPr>
            <p:cNvSpPr/>
            <p:nvPr/>
          </p:nvSpPr>
          <p:spPr>
            <a:xfrm rot="5400000">
              <a:off x="5476051" y="1642256"/>
              <a:ext cx="2050768" cy="3858750"/>
            </a:xfrm>
            <a:custGeom>
              <a:avLst/>
              <a:gdLst/>
              <a:ahLst/>
              <a:cxnLst/>
              <a:rect l="l" t="t" r="r" b="b"/>
              <a:pathLst>
                <a:path w="69754" h="131250" extrusionOk="0">
                  <a:moveTo>
                    <a:pt x="23478" y="10493"/>
                  </a:moveTo>
                  <a:lnTo>
                    <a:pt x="23478" y="13990"/>
                  </a:lnTo>
                  <a:lnTo>
                    <a:pt x="21989" y="13990"/>
                  </a:lnTo>
                  <a:lnTo>
                    <a:pt x="21989" y="10493"/>
                  </a:lnTo>
                  <a:close/>
                  <a:moveTo>
                    <a:pt x="39378" y="10493"/>
                  </a:moveTo>
                  <a:lnTo>
                    <a:pt x="39378" y="13990"/>
                  </a:lnTo>
                  <a:lnTo>
                    <a:pt x="23737" y="13990"/>
                  </a:lnTo>
                  <a:lnTo>
                    <a:pt x="23737" y="10493"/>
                  </a:lnTo>
                  <a:close/>
                  <a:moveTo>
                    <a:pt x="41159" y="10493"/>
                  </a:moveTo>
                  <a:lnTo>
                    <a:pt x="41159" y="13990"/>
                  </a:lnTo>
                  <a:lnTo>
                    <a:pt x="39670" y="13990"/>
                  </a:lnTo>
                  <a:lnTo>
                    <a:pt x="39670" y="10493"/>
                  </a:lnTo>
                  <a:close/>
                  <a:moveTo>
                    <a:pt x="42908" y="10493"/>
                  </a:moveTo>
                  <a:lnTo>
                    <a:pt x="42908" y="13990"/>
                  </a:lnTo>
                  <a:lnTo>
                    <a:pt x="41419" y="13990"/>
                  </a:lnTo>
                  <a:lnTo>
                    <a:pt x="41419" y="10493"/>
                  </a:lnTo>
                  <a:close/>
                  <a:moveTo>
                    <a:pt x="44657" y="10493"/>
                  </a:moveTo>
                  <a:lnTo>
                    <a:pt x="44657" y="13990"/>
                  </a:lnTo>
                  <a:lnTo>
                    <a:pt x="43167" y="13990"/>
                  </a:lnTo>
                  <a:lnTo>
                    <a:pt x="43167" y="10493"/>
                  </a:lnTo>
                  <a:close/>
                  <a:moveTo>
                    <a:pt x="46406" y="10493"/>
                  </a:moveTo>
                  <a:lnTo>
                    <a:pt x="46406" y="13990"/>
                  </a:lnTo>
                  <a:lnTo>
                    <a:pt x="44916" y="13990"/>
                  </a:lnTo>
                  <a:lnTo>
                    <a:pt x="44916" y="10493"/>
                  </a:lnTo>
                  <a:close/>
                  <a:moveTo>
                    <a:pt x="48154" y="10493"/>
                  </a:moveTo>
                  <a:lnTo>
                    <a:pt x="48154" y="13990"/>
                  </a:lnTo>
                  <a:lnTo>
                    <a:pt x="46665" y="13990"/>
                  </a:lnTo>
                  <a:lnTo>
                    <a:pt x="46665" y="10493"/>
                  </a:lnTo>
                  <a:close/>
                  <a:moveTo>
                    <a:pt x="49903" y="10493"/>
                  </a:moveTo>
                  <a:lnTo>
                    <a:pt x="49903" y="13990"/>
                  </a:lnTo>
                  <a:lnTo>
                    <a:pt x="48446" y="13990"/>
                  </a:lnTo>
                  <a:lnTo>
                    <a:pt x="48446" y="10493"/>
                  </a:lnTo>
                  <a:close/>
                  <a:moveTo>
                    <a:pt x="51684" y="10493"/>
                  </a:moveTo>
                  <a:lnTo>
                    <a:pt x="51684" y="13990"/>
                  </a:lnTo>
                  <a:lnTo>
                    <a:pt x="50194" y="13990"/>
                  </a:lnTo>
                  <a:lnTo>
                    <a:pt x="50194" y="10493"/>
                  </a:lnTo>
                  <a:close/>
                  <a:moveTo>
                    <a:pt x="9295" y="1717"/>
                  </a:moveTo>
                  <a:lnTo>
                    <a:pt x="9295" y="31412"/>
                  </a:lnTo>
                  <a:lnTo>
                    <a:pt x="7967" y="32740"/>
                  </a:lnTo>
                  <a:lnTo>
                    <a:pt x="130" y="32740"/>
                  </a:lnTo>
                  <a:lnTo>
                    <a:pt x="130" y="1717"/>
                  </a:lnTo>
                  <a:close/>
                  <a:moveTo>
                    <a:pt x="1" y="1458"/>
                  </a:moveTo>
                  <a:lnTo>
                    <a:pt x="1" y="32870"/>
                  </a:lnTo>
                  <a:lnTo>
                    <a:pt x="8097" y="32870"/>
                  </a:lnTo>
                  <a:lnTo>
                    <a:pt x="9424" y="31542"/>
                  </a:lnTo>
                  <a:lnTo>
                    <a:pt x="9424" y="1458"/>
                  </a:lnTo>
                  <a:close/>
                  <a:moveTo>
                    <a:pt x="52753" y="14249"/>
                  </a:moveTo>
                  <a:lnTo>
                    <a:pt x="54242" y="15739"/>
                  </a:lnTo>
                  <a:lnTo>
                    <a:pt x="54242" y="49871"/>
                  </a:lnTo>
                  <a:lnTo>
                    <a:pt x="52753" y="51360"/>
                  </a:lnTo>
                  <a:lnTo>
                    <a:pt x="44527" y="51360"/>
                  </a:lnTo>
                  <a:lnTo>
                    <a:pt x="44527" y="50551"/>
                  </a:lnTo>
                  <a:lnTo>
                    <a:pt x="32513" y="50551"/>
                  </a:lnTo>
                  <a:lnTo>
                    <a:pt x="32513" y="51360"/>
                  </a:lnTo>
                  <a:lnTo>
                    <a:pt x="30765" y="51360"/>
                  </a:lnTo>
                  <a:lnTo>
                    <a:pt x="30765" y="50551"/>
                  </a:lnTo>
                  <a:lnTo>
                    <a:pt x="29016" y="50551"/>
                  </a:lnTo>
                  <a:lnTo>
                    <a:pt x="29016" y="51360"/>
                  </a:lnTo>
                  <a:lnTo>
                    <a:pt x="28206" y="51360"/>
                  </a:lnTo>
                  <a:lnTo>
                    <a:pt x="28206" y="50551"/>
                  </a:lnTo>
                  <a:lnTo>
                    <a:pt x="26425" y="50551"/>
                  </a:lnTo>
                  <a:lnTo>
                    <a:pt x="26425" y="51360"/>
                  </a:lnTo>
                  <a:lnTo>
                    <a:pt x="18621" y="51360"/>
                  </a:lnTo>
                  <a:lnTo>
                    <a:pt x="17131" y="49871"/>
                  </a:lnTo>
                  <a:lnTo>
                    <a:pt x="17131" y="16840"/>
                  </a:lnTo>
                  <a:lnTo>
                    <a:pt x="19690" y="14249"/>
                  </a:lnTo>
                  <a:lnTo>
                    <a:pt x="21730" y="14249"/>
                  </a:lnTo>
                  <a:lnTo>
                    <a:pt x="21730" y="16549"/>
                  </a:lnTo>
                  <a:cubicBezTo>
                    <a:pt x="21568" y="16678"/>
                    <a:pt x="21568" y="16840"/>
                    <a:pt x="21568" y="16970"/>
                  </a:cubicBezTo>
                  <a:cubicBezTo>
                    <a:pt x="21568" y="17099"/>
                    <a:pt x="21730" y="17229"/>
                    <a:pt x="21859" y="17229"/>
                  </a:cubicBezTo>
                  <a:cubicBezTo>
                    <a:pt x="22118" y="17229"/>
                    <a:pt x="22248" y="17099"/>
                    <a:pt x="22248" y="16970"/>
                  </a:cubicBezTo>
                  <a:cubicBezTo>
                    <a:pt x="22248" y="16840"/>
                    <a:pt x="22118" y="16678"/>
                    <a:pt x="21989" y="16549"/>
                  </a:cubicBezTo>
                  <a:lnTo>
                    <a:pt x="21989" y="14249"/>
                  </a:lnTo>
                  <a:lnTo>
                    <a:pt x="23478" y="14249"/>
                  </a:lnTo>
                  <a:lnTo>
                    <a:pt x="23478" y="16549"/>
                  </a:lnTo>
                  <a:cubicBezTo>
                    <a:pt x="23349" y="16678"/>
                    <a:pt x="23349" y="16840"/>
                    <a:pt x="23349" y="16970"/>
                  </a:cubicBezTo>
                  <a:cubicBezTo>
                    <a:pt x="23349" y="17099"/>
                    <a:pt x="23478" y="17229"/>
                    <a:pt x="23608" y="17229"/>
                  </a:cubicBezTo>
                  <a:cubicBezTo>
                    <a:pt x="23867" y="17229"/>
                    <a:pt x="23997" y="17099"/>
                    <a:pt x="23997" y="16970"/>
                  </a:cubicBezTo>
                  <a:cubicBezTo>
                    <a:pt x="23997" y="16840"/>
                    <a:pt x="23867" y="16678"/>
                    <a:pt x="23737" y="16549"/>
                  </a:cubicBezTo>
                  <a:lnTo>
                    <a:pt x="23737" y="14249"/>
                  </a:lnTo>
                  <a:lnTo>
                    <a:pt x="39378" y="14249"/>
                  </a:lnTo>
                  <a:lnTo>
                    <a:pt x="39378" y="16549"/>
                  </a:lnTo>
                  <a:cubicBezTo>
                    <a:pt x="39249" y="16678"/>
                    <a:pt x="39249" y="16840"/>
                    <a:pt x="39249" y="16970"/>
                  </a:cubicBezTo>
                  <a:cubicBezTo>
                    <a:pt x="39249" y="17099"/>
                    <a:pt x="39378" y="17229"/>
                    <a:pt x="39540" y="17229"/>
                  </a:cubicBezTo>
                  <a:cubicBezTo>
                    <a:pt x="39799" y="17229"/>
                    <a:pt x="39929" y="17099"/>
                    <a:pt x="39929" y="16970"/>
                  </a:cubicBezTo>
                  <a:cubicBezTo>
                    <a:pt x="39929" y="16840"/>
                    <a:pt x="39799" y="16678"/>
                    <a:pt x="39670" y="16549"/>
                  </a:cubicBezTo>
                  <a:lnTo>
                    <a:pt x="39670" y="14249"/>
                  </a:lnTo>
                  <a:lnTo>
                    <a:pt x="41159" y="14249"/>
                  </a:lnTo>
                  <a:lnTo>
                    <a:pt x="41159" y="16549"/>
                  </a:lnTo>
                  <a:cubicBezTo>
                    <a:pt x="40998" y="16678"/>
                    <a:pt x="40998" y="16840"/>
                    <a:pt x="40998" y="16970"/>
                  </a:cubicBezTo>
                  <a:cubicBezTo>
                    <a:pt x="40998" y="17099"/>
                    <a:pt x="41159" y="17229"/>
                    <a:pt x="41289" y="17229"/>
                  </a:cubicBezTo>
                  <a:cubicBezTo>
                    <a:pt x="41548" y="17229"/>
                    <a:pt x="41678" y="17099"/>
                    <a:pt x="41678" y="16970"/>
                  </a:cubicBezTo>
                  <a:cubicBezTo>
                    <a:pt x="41678" y="16840"/>
                    <a:pt x="41548" y="16678"/>
                    <a:pt x="41419" y="16549"/>
                  </a:cubicBezTo>
                  <a:lnTo>
                    <a:pt x="41419" y="14249"/>
                  </a:lnTo>
                  <a:lnTo>
                    <a:pt x="42908" y="14249"/>
                  </a:lnTo>
                  <a:lnTo>
                    <a:pt x="42908" y="16549"/>
                  </a:lnTo>
                  <a:cubicBezTo>
                    <a:pt x="42779" y="16678"/>
                    <a:pt x="42779" y="16840"/>
                    <a:pt x="42779" y="16970"/>
                  </a:cubicBezTo>
                  <a:cubicBezTo>
                    <a:pt x="42779" y="17099"/>
                    <a:pt x="42908" y="17229"/>
                    <a:pt x="43038" y="17229"/>
                  </a:cubicBezTo>
                  <a:cubicBezTo>
                    <a:pt x="43297" y="17229"/>
                    <a:pt x="43426" y="17099"/>
                    <a:pt x="43426" y="16970"/>
                  </a:cubicBezTo>
                  <a:cubicBezTo>
                    <a:pt x="43426" y="16840"/>
                    <a:pt x="43297" y="16678"/>
                    <a:pt x="43167" y="16549"/>
                  </a:cubicBezTo>
                  <a:lnTo>
                    <a:pt x="43167" y="14249"/>
                  </a:lnTo>
                  <a:lnTo>
                    <a:pt x="44657" y="14249"/>
                  </a:lnTo>
                  <a:lnTo>
                    <a:pt x="44657" y="16549"/>
                  </a:lnTo>
                  <a:cubicBezTo>
                    <a:pt x="44527" y="16678"/>
                    <a:pt x="44527" y="16840"/>
                    <a:pt x="44527" y="16970"/>
                  </a:cubicBezTo>
                  <a:cubicBezTo>
                    <a:pt x="44527" y="17099"/>
                    <a:pt x="44657" y="17229"/>
                    <a:pt x="44786" y="17229"/>
                  </a:cubicBezTo>
                  <a:cubicBezTo>
                    <a:pt x="45045" y="17229"/>
                    <a:pt x="45207" y="17099"/>
                    <a:pt x="45207" y="16970"/>
                  </a:cubicBezTo>
                  <a:cubicBezTo>
                    <a:pt x="45207" y="16840"/>
                    <a:pt x="45045" y="16678"/>
                    <a:pt x="44916" y="16549"/>
                  </a:cubicBezTo>
                  <a:lnTo>
                    <a:pt x="44916" y="14249"/>
                  </a:lnTo>
                  <a:lnTo>
                    <a:pt x="46406" y="14249"/>
                  </a:lnTo>
                  <a:lnTo>
                    <a:pt x="46406" y="16549"/>
                  </a:lnTo>
                  <a:cubicBezTo>
                    <a:pt x="46276" y="16678"/>
                    <a:pt x="46276" y="16840"/>
                    <a:pt x="46276" y="16970"/>
                  </a:cubicBezTo>
                  <a:cubicBezTo>
                    <a:pt x="46276" y="17099"/>
                    <a:pt x="46406" y="17229"/>
                    <a:pt x="46535" y="17229"/>
                  </a:cubicBezTo>
                  <a:cubicBezTo>
                    <a:pt x="46827" y="17229"/>
                    <a:pt x="46956" y="17099"/>
                    <a:pt x="46956" y="16970"/>
                  </a:cubicBezTo>
                  <a:cubicBezTo>
                    <a:pt x="46956" y="16840"/>
                    <a:pt x="46827" y="16678"/>
                    <a:pt x="46665" y="16549"/>
                  </a:cubicBezTo>
                  <a:lnTo>
                    <a:pt x="46665" y="14249"/>
                  </a:lnTo>
                  <a:lnTo>
                    <a:pt x="48154" y="14249"/>
                  </a:lnTo>
                  <a:lnTo>
                    <a:pt x="48154" y="16549"/>
                  </a:lnTo>
                  <a:cubicBezTo>
                    <a:pt x="48025" y="16678"/>
                    <a:pt x="48025" y="16840"/>
                    <a:pt x="48025" y="16970"/>
                  </a:cubicBezTo>
                  <a:cubicBezTo>
                    <a:pt x="48025" y="17099"/>
                    <a:pt x="48154" y="17229"/>
                    <a:pt x="48284" y="17229"/>
                  </a:cubicBezTo>
                  <a:cubicBezTo>
                    <a:pt x="48575" y="17229"/>
                    <a:pt x="48705" y="17099"/>
                    <a:pt x="48705" y="16970"/>
                  </a:cubicBezTo>
                  <a:cubicBezTo>
                    <a:pt x="48705" y="16840"/>
                    <a:pt x="48575" y="16678"/>
                    <a:pt x="48446" y="16549"/>
                  </a:cubicBezTo>
                  <a:lnTo>
                    <a:pt x="48446" y="14249"/>
                  </a:lnTo>
                  <a:lnTo>
                    <a:pt x="49903" y="14249"/>
                  </a:lnTo>
                  <a:lnTo>
                    <a:pt x="49903" y="16549"/>
                  </a:lnTo>
                  <a:cubicBezTo>
                    <a:pt x="49773" y="16678"/>
                    <a:pt x="49773" y="16840"/>
                    <a:pt x="49773" y="16970"/>
                  </a:cubicBezTo>
                  <a:cubicBezTo>
                    <a:pt x="49773" y="17099"/>
                    <a:pt x="49903" y="17229"/>
                    <a:pt x="50065" y="17229"/>
                  </a:cubicBezTo>
                  <a:cubicBezTo>
                    <a:pt x="50324" y="17229"/>
                    <a:pt x="50453" y="17099"/>
                    <a:pt x="50453" y="16970"/>
                  </a:cubicBezTo>
                  <a:cubicBezTo>
                    <a:pt x="50453" y="16840"/>
                    <a:pt x="50324" y="16678"/>
                    <a:pt x="50194" y="16549"/>
                  </a:cubicBezTo>
                  <a:lnTo>
                    <a:pt x="50194" y="14249"/>
                  </a:lnTo>
                  <a:lnTo>
                    <a:pt x="51684" y="14249"/>
                  </a:lnTo>
                  <a:lnTo>
                    <a:pt x="51684" y="16549"/>
                  </a:lnTo>
                  <a:cubicBezTo>
                    <a:pt x="51522" y="16678"/>
                    <a:pt x="51522" y="16840"/>
                    <a:pt x="51522" y="16970"/>
                  </a:cubicBezTo>
                  <a:cubicBezTo>
                    <a:pt x="51522" y="17099"/>
                    <a:pt x="51684" y="17229"/>
                    <a:pt x="51813" y="17229"/>
                  </a:cubicBezTo>
                  <a:cubicBezTo>
                    <a:pt x="52073" y="17229"/>
                    <a:pt x="52202" y="17099"/>
                    <a:pt x="52202" y="16970"/>
                  </a:cubicBezTo>
                  <a:cubicBezTo>
                    <a:pt x="52202" y="16840"/>
                    <a:pt x="52073" y="16678"/>
                    <a:pt x="51943" y="16549"/>
                  </a:cubicBezTo>
                  <a:lnTo>
                    <a:pt x="51943" y="14249"/>
                  </a:lnTo>
                  <a:close/>
                  <a:moveTo>
                    <a:pt x="64767" y="9263"/>
                  </a:moveTo>
                  <a:cubicBezTo>
                    <a:pt x="64637" y="9263"/>
                    <a:pt x="64475" y="9392"/>
                    <a:pt x="64475" y="9554"/>
                  </a:cubicBezTo>
                  <a:cubicBezTo>
                    <a:pt x="64475" y="9813"/>
                    <a:pt x="64637" y="9943"/>
                    <a:pt x="64767" y="9943"/>
                  </a:cubicBezTo>
                  <a:lnTo>
                    <a:pt x="64767" y="67552"/>
                  </a:lnTo>
                  <a:cubicBezTo>
                    <a:pt x="64637" y="67552"/>
                    <a:pt x="64475" y="67681"/>
                    <a:pt x="64475" y="67843"/>
                  </a:cubicBezTo>
                  <a:cubicBezTo>
                    <a:pt x="64475" y="68102"/>
                    <a:pt x="64637" y="68232"/>
                    <a:pt x="64767" y="68232"/>
                  </a:cubicBezTo>
                  <a:cubicBezTo>
                    <a:pt x="65026" y="68232"/>
                    <a:pt x="65155" y="68102"/>
                    <a:pt x="65155" y="67843"/>
                  </a:cubicBezTo>
                  <a:cubicBezTo>
                    <a:pt x="65155" y="67681"/>
                    <a:pt x="65026" y="67552"/>
                    <a:pt x="64896" y="67552"/>
                  </a:cubicBezTo>
                  <a:lnTo>
                    <a:pt x="64896" y="9943"/>
                  </a:lnTo>
                  <a:cubicBezTo>
                    <a:pt x="65026" y="9943"/>
                    <a:pt x="65155" y="9813"/>
                    <a:pt x="65155" y="9554"/>
                  </a:cubicBezTo>
                  <a:cubicBezTo>
                    <a:pt x="65155" y="9392"/>
                    <a:pt x="65026" y="9263"/>
                    <a:pt x="64767" y="9263"/>
                  </a:cubicBezTo>
                  <a:close/>
                  <a:moveTo>
                    <a:pt x="36691" y="57027"/>
                  </a:moveTo>
                  <a:lnTo>
                    <a:pt x="37500" y="57837"/>
                  </a:lnTo>
                  <a:lnTo>
                    <a:pt x="37500" y="75648"/>
                  </a:lnTo>
                  <a:lnTo>
                    <a:pt x="36561" y="75648"/>
                  </a:lnTo>
                  <a:cubicBezTo>
                    <a:pt x="36432" y="75518"/>
                    <a:pt x="36432" y="75518"/>
                    <a:pt x="36302" y="75518"/>
                  </a:cubicBezTo>
                  <a:cubicBezTo>
                    <a:pt x="36140" y="75518"/>
                    <a:pt x="36011" y="75648"/>
                    <a:pt x="36011" y="75777"/>
                  </a:cubicBezTo>
                  <a:cubicBezTo>
                    <a:pt x="36011" y="75939"/>
                    <a:pt x="36140" y="76069"/>
                    <a:pt x="36302" y="76069"/>
                  </a:cubicBezTo>
                  <a:cubicBezTo>
                    <a:pt x="36432" y="76069"/>
                    <a:pt x="36432" y="75939"/>
                    <a:pt x="36561" y="75939"/>
                  </a:cubicBezTo>
                  <a:lnTo>
                    <a:pt x="37500" y="75939"/>
                  </a:lnTo>
                  <a:lnTo>
                    <a:pt x="37500" y="77558"/>
                  </a:lnTo>
                  <a:lnTo>
                    <a:pt x="36561" y="77558"/>
                  </a:lnTo>
                  <a:cubicBezTo>
                    <a:pt x="36432" y="77396"/>
                    <a:pt x="36432" y="77396"/>
                    <a:pt x="36302" y="77396"/>
                  </a:cubicBezTo>
                  <a:cubicBezTo>
                    <a:pt x="36140" y="77396"/>
                    <a:pt x="36011" y="77396"/>
                    <a:pt x="36011" y="77688"/>
                  </a:cubicBezTo>
                  <a:cubicBezTo>
                    <a:pt x="36011" y="77817"/>
                    <a:pt x="36140" y="77947"/>
                    <a:pt x="36302" y="77947"/>
                  </a:cubicBezTo>
                  <a:cubicBezTo>
                    <a:pt x="36432" y="77947"/>
                    <a:pt x="36432" y="77817"/>
                    <a:pt x="36561" y="77688"/>
                  </a:cubicBezTo>
                  <a:lnTo>
                    <a:pt x="37500" y="77688"/>
                  </a:lnTo>
                  <a:lnTo>
                    <a:pt x="37500" y="79307"/>
                  </a:lnTo>
                  <a:lnTo>
                    <a:pt x="36561" y="79307"/>
                  </a:lnTo>
                  <a:cubicBezTo>
                    <a:pt x="36432" y="79307"/>
                    <a:pt x="36432" y="79177"/>
                    <a:pt x="36302" y="79177"/>
                  </a:cubicBezTo>
                  <a:cubicBezTo>
                    <a:pt x="36140" y="79177"/>
                    <a:pt x="36011" y="79307"/>
                    <a:pt x="36011" y="79436"/>
                  </a:cubicBezTo>
                  <a:cubicBezTo>
                    <a:pt x="36011" y="79566"/>
                    <a:pt x="36140" y="79695"/>
                    <a:pt x="36302" y="79695"/>
                  </a:cubicBezTo>
                  <a:cubicBezTo>
                    <a:pt x="36432" y="79695"/>
                    <a:pt x="36432" y="79695"/>
                    <a:pt x="36561" y="79566"/>
                  </a:cubicBezTo>
                  <a:lnTo>
                    <a:pt x="37500" y="79566"/>
                  </a:lnTo>
                  <a:lnTo>
                    <a:pt x="37500" y="81185"/>
                  </a:lnTo>
                  <a:lnTo>
                    <a:pt x="36561" y="81185"/>
                  </a:lnTo>
                  <a:cubicBezTo>
                    <a:pt x="36432" y="81055"/>
                    <a:pt x="36432" y="81055"/>
                    <a:pt x="36302" y="81055"/>
                  </a:cubicBezTo>
                  <a:cubicBezTo>
                    <a:pt x="36140" y="81055"/>
                    <a:pt x="36011" y="81185"/>
                    <a:pt x="36011" y="81315"/>
                  </a:cubicBezTo>
                  <a:cubicBezTo>
                    <a:pt x="36011" y="81444"/>
                    <a:pt x="36140" y="81606"/>
                    <a:pt x="36302" y="81606"/>
                  </a:cubicBezTo>
                  <a:cubicBezTo>
                    <a:pt x="36432" y="81606"/>
                    <a:pt x="36432" y="81606"/>
                    <a:pt x="36561" y="81444"/>
                  </a:cubicBezTo>
                  <a:lnTo>
                    <a:pt x="37500" y="81444"/>
                  </a:lnTo>
                  <a:lnTo>
                    <a:pt x="37500" y="83063"/>
                  </a:lnTo>
                  <a:lnTo>
                    <a:pt x="36561" y="83063"/>
                  </a:lnTo>
                  <a:cubicBezTo>
                    <a:pt x="36432" y="82934"/>
                    <a:pt x="36432" y="82934"/>
                    <a:pt x="36302" y="82934"/>
                  </a:cubicBezTo>
                  <a:cubicBezTo>
                    <a:pt x="36140" y="82934"/>
                    <a:pt x="36011" y="83063"/>
                    <a:pt x="36011" y="83225"/>
                  </a:cubicBezTo>
                  <a:cubicBezTo>
                    <a:pt x="36011" y="83355"/>
                    <a:pt x="36140" y="83484"/>
                    <a:pt x="36302" y="83484"/>
                  </a:cubicBezTo>
                  <a:cubicBezTo>
                    <a:pt x="36432" y="83484"/>
                    <a:pt x="36432" y="83355"/>
                    <a:pt x="36561" y="83355"/>
                  </a:cubicBezTo>
                  <a:lnTo>
                    <a:pt x="37500" y="83355"/>
                  </a:lnTo>
                  <a:lnTo>
                    <a:pt x="37500" y="84974"/>
                  </a:lnTo>
                  <a:lnTo>
                    <a:pt x="36561" y="84974"/>
                  </a:lnTo>
                  <a:cubicBezTo>
                    <a:pt x="36432" y="84844"/>
                    <a:pt x="36432" y="84682"/>
                    <a:pt x="36302" y="84682"/>
                  </a:cubicBezTo>
                  <a:cubicBezTo>
                    <a:pt x="36140" y="84682"/>
                    <a:pt x="36011" y="84844"/>
                    <a:pt x="36011" y="84974"/>
                  </a:cubicBezTo>
                  <a:cubicBezTo>
                    <a:pt x="36011" y="85233"/>
                    <a:pt x="36140" y="85233"/>
                    <a:pt x="36302" y="85233"/>
                  </a:cubicBezTo>
                  <a:cubicBezTo>
                    <a:pt x="36432" y="85233"/>
                    <a:pt x="36432" y="85233"/>
                    <a:pt x="36561" y="85103"/>
                  </a:cubicBezTo>
                  <a:lnTo>
                    <a:pt x="37500" y="85103"/>
                  </a:lnTo>
                  <a:lnTo>
                    <a:pt x="37500" y="86722"/>
                  </a:lnTo>
                  <a:lnTo>
                    <a:pt x="36561" y="86722"/>
                  </a:lnTo>
                  <a:cubicBezTo>
                    <a:pt x="36432" y="86722"/>
                    <a:pt x="36432" y="86593"/>
                    <a:pt x="36302" y="86593"/>
                  </a:cubicBezTo>
                  <a:cubicBezTo>
                    <a:pt x="36140" y="86593"/>
                    <a:pt x="36011" y="86722"/>
                    <a:pt x="36011" y="86852"/>
                  </a:cubicBezTo>
                  <a:cubicBezTo>
                    <a:pt x="36011" y="86982"/>
                    <a:pt x="36140" y="87111"/>
                    <a:pt x="36302" y="87111"/>
                  </a:cubicBezTo>
                  <a:cubicBezTo>
                    <a:pt x="36432" y="87111"/>
                    <a:pt x="36432" y="87111"/>
                    <a:pt x="36561" y="86982"/>
                  </a:cubicBezTo>
                  <a:lnTo>
                    <a:pt x="37500" y="86982"/>
                  </a:lnTo>
                  <a:lnTo>
                    <a:pt x="37500" y="88601"/>
                  </a:lnTo>
                  <a:lnTo>
                    <a:pt x="36561" y="88601"/>
                  </a:lnTo>
                  <a:cubicBezTo>
                    <a:pt x="36432" y="88471"/>
                    <a:pt x="36432" y="88471"/>
                    <a:pt x="36302" y="88471"/>
                  </a:cubicBezTo>
                  <a:cubicBezTo>
                    <a:pt x="36140" y="88471"/>
                    <a:pt x="36011" y="88601"/>
                    <a:pt x="36011" y="88730"/>
                  </a:cubicBezTo>
                  <a:cubicBezTo>
                    <a:pt x="36011" y="88892"/>
                    <a:pt x="36140" y="89022"/>
                    <a:pt x="36302" y="89022"/>
                  </a:cubicBezTo>
                  <a:cubicBezTo>
                    <a:pt x="36432" y="89022"/>
                    <a:pt x="36432" y="88892"/>
                    <a:pt x="36561" y="88892"/>
                  </a:cubicBezTo>
                  <a:lnTo>
                    <a:pt x="37500" y="88892"/>
                  </a:lnTo>
                  <a:lnTo>
                    <a:pt x="37500" y="90511"/>
                  </a:lnTo>
                  <a:lnTo>
                    <a:pt x="36561" y="90511"/>
                  </a:lnTo>
                  <a:cubicBezTo>
                    <a:pt x="36432" y="90349"/>
                    <a:pt x="36432" y="90349"/>
                    <a:pt x="36302" y="90349"/>
                  </a:cubicBezTo>
                  <a:cubicBezTo>
                    <a:pt x="36140" y="90349"/>
                    <a:pt x="36011" y="90349"/>
                    <a:pt x="36011" y="90641"/>
                  </a:cubicBezTo>
                  <a:cubicBezTo>
                    <a:pt x="36011" y="90770"/>
                    <a:pt x="36140" y="90900"/>
                    <a:pt x="36302" y="90900"/>
                  </a:cubicBezTo>
                  <a:cubicBezTo>
                    <a:pt x="36432" y="90900"/>
                    <a:pt x="36432" y="90770"/>
                    <a:pt x="36561" y="90641"/>
                  </a:cubicBezTo>
                  <a:lnTo>
                    <a:pt x="37500" y="90641"/>
                  </a:lnTo>
                  <a:lnTo>
                    <a:pt x="37500" y="92260"/>
                  </a:lnTo>
                  <a:lnTo>
                    <a:pt x="36561" y="92260"/>
                  </a:lnTo>
                  <a:cubicBezTo>
                    <a:pt x="36432" y="92260"/>
                    <a:pt x="36432" y="92130"/>
                    <a:pt x="36302" y="92130"/>
                  </a:cubicBezTo>
                  <a:cubicBezTo>
                    <a:pt x="36140" y="92130"/>
                    <a:pt x="36011" y="92260"/>
                    <a:pt x="36011" y="92390"/>
                  </a:cubicBezTo>
                  <a:cubicBezTo>
                    <a:pt x="36011" y="92519"/>
                    <a:pt x="36140" y="92649"/>
                    <a:pt x="36302" y="92649"/>
                  </a:cubicBezTo>
                  <a:cubicBezTo>
                    <a:pt x="36432" y="92649"/>
                    <a:pt x="36432" y="92649"/>
                    <a:pt x="36561" y="92519"/>
                  </a:cubicBezTo>
                  <a:lnTo>
                    <a:pt x="37500" y="92519"/>
                  </a:lnTo>
                  <a:lnTo>
                    <a:pt x="37500" y="94138"/>
                  </a:lnTo>
                  <a:lnTo>
                    <a:pt x="36561" y="94138"/>
                  </a:lnTo>
                  <a:cubicBezTo>
                    <a:pt x="36432" y="94009"/>
                    <a:pt x="36432" y="94009"/>
                    <a:pt x="36302" y="94009"/>
                  </a:cubicBezTo>
                  <a:cubicBezTo>
                    <a:pt x="36140" y="94009"/>
                    <a:pt x="36011" y="94138"/>
                    <a:pt x="36011" y="94268"/>
                  </a:cubicBezTo>
                  <a:cubicBezTo>
                    <a:pt x="36011" y="94397"/>
                    <a:pt x="36140" y="94559"/>
                    <a:pt x="36302" y="94559"/>
                  </a:cubicBezTo>
                  <a:cubicBezTo>
                    <a:pt x="36432" y="94559"/>
                    <a:pt x="36432" y="94397"/>
                    <a:pt x="36561" y="94397"/>
                  </a:cubicBezTo>
                  <a:lnTo>
                    <a:pt x="37500" y="94397"/>
                  </a:lnTo>
                  <a:lnTo>
                    <a:pt x="37500" y="96016"/>
                  </a:lnTo>
                  <a:lnTo>
                    <a:pt x="36561" y="96016"/>
                  </a:lnTo>
                  <a:cubicBezTo>
                    <a:pt x="36432" y="95887"/>
                    <a:pt x="36432" y="95887"/>
                    <a:pt x="36302" y="95887"/>
                  </a:cubicBezTo>
                  <a:cubicBezTo>
                    <a:pt x="36140" y="95887"/>
                    <a:pt x="36011" y="96016"/>
                    <a:pt x="36011" y="96178"/>
                  </a:cubicBezTo>
                  <a:cubicBezTo>
                    <a:pt x="36011" y="96308"/>
                    <a:pt x="36140" y="96437"/>
                    <a:pt x="36302" y="96437"/>
                  </a:cubicBezTo>
                  <a:cubicBezTo>
                    <a:pt x="36432" y="96437"/>
                    <a:pt x="36432" y="96308"/>
                    <a:pt x="36561" y="96308"/>
                  </a:cubicBezTo>
                  <a:lnTo>
                    <a:pt x="37500" y="96308"/>
                  </a:lnTo>
                  <a:lnTo>
                    <a:pt x="37500" y="109520"/>
                  </a:lnTo>
                  <a:lnTo>
                    <a:pt x="36691" y="110330"/>
                  </a:lnTo>
                  <a:lnTo>
                    <a:pt x="23349" y="110330"/>
                  </a:lnTo>
                  <a:lnTo>
                    <a:pt x="23349" y="109131"/>
                  </a:lnTo>
                  <a:cubicBezTo>
                    <a:pt x="23478" y="109131"/>
                    <a:pt x="23478" y="108970"/>
                    <a:pt x="23478" y="108840"/>
                  </a:cubicBezTo>
                  <a:cubicBezTo>
                    <a:pt x="23478" y="108711"/>
                    <a:pt x="23349" y="108581"/>
                    <a:pt x="23187" y="108581"/>
                  </a:cubicBezTo>
                  <a:cubicBezTo>
                    <a:pt x="23057" y="108581"/>
                    <a:pt x="22928" y="108711"/>
                    <a:pt x="22928" y="108840"/>
                  </a:cubicBezTo>
                  <a:cubicBezTo>
                    <a:pt x="22928" y="108970"/>
                    <a:pt x="23057" y="109131"/>
                    <a:pt x="23057" y="109131"/>
                  </a:cubicBezTo>
                  <a:lnTo>
                    <a:pt x="23057" y="110330"/>
                  </a:lnTo>
                  <a:lnTo>
                    <a:pt x="22118" y="110330"/>
                  </a:lnTo>
                  <a:lnTo>
                    <a:pt x="22118" y="109131"/>
                  </a:lnTo>
                  <a:cubicBezTo>
                    <a:pt x="22248" y="109131"/>
                    <a:pt x="22248" y="108970"/>
                    <a:pt x="22248" y="108840"/>
                  </a:cubicBezTo>
                  <a:cubicBezTo>
                    <a:pt x="22248" y="108711"/>
                    <a:pt x="22248" y="108581"/>
                    <a:pt x="21989" y="108581"/>
                  </a:cubicBezTo>
                  <a:cubicBezTo>
                    <a:pt x="21859" y="108581"/>
                    <a:pt x="21859" y="108711"/>
                    <a:pt x="21859" y="108840"/>
                  </a:cubicBezTo>
                  <a:cubicBezTo>
                    <a:pt x="21859" y="108970"/>
                    <a:pt x="21859" y="109131"/>
                    <a:pt x="21989" y="109131"/>
                  </a:cubicBezTo>
                  <a:lnTo>
                    <a:pt x="21989" y="110330"/>
                  </a:lnTo>
                  <a:lnTo>
                    <a:pt x="20240" y="110330"/>
                  </a:lnTo>
                  <a:lnTo>
                    <a:pt x="19431" y="109520"/>
                  </a:lnTo>
                  <a:lnTo>
                    <a:pt x="19431" y="57837"/>
                  </a:lnTo>
                  <a:lnTo>
                    <a:pt x="20240" y="57027"/>
                  </a:lnTo>
                  <a:close/>
                  <a:moveTo>
                    <a:pt x="23057" y="110459"/>
                  </a:moveTo>
                  <a:lnTo>
                    <a:pt x="23057" y="112888"/>
                  </a:lnTo>
                  <a:lnTo>
                    <a:pt x="22118" y="112888"/>
                  </a:lnTo>
                  <a:lnTo>
                    <a:pt x="22118" y="110459"/>
                  </a:lnTo>
                  <a:close/>
                  <a:moveTo>
                    <a:pt x="52623" y="54469"/>
                  </a:moveTo>
                  <a:lnTo>
                    <a:pt x="54242" y="56218"/>
                  </a:lnTo>
                  <a:lnTo>
                    <a:pt x="54242" y="111269"/>
                  </a:lnTo>
                  <a:lnTo>
                    <a:pt x="52623" y="112888"/>
                  </a:lnTo>
                  <a:lnTo>
                    <a:pt x="50583" y="112888"/>
                  </a:lnTo>
                  <a:lnTo>
                    <a:pt x="50583" y="104404"/>
                  </a:lnTo>
                  <a:cubicBezTo>
                    <a:pt x="50712" y="104274"/>
                    <a:pt x="50712" y="104274"/>
                    <a:pt x="50712" y="104112"/>
                  </a:cubicBezTo>
                  <a:cubicBezTo>
                    <a:pt x="50712" y="103983"/>
                    <a:pt x="50712" y="103853"/>
                    <a:pt x="50583" y="103853"/>
                  </a:cubicBezTo>
                  <a:cubicBezTo>
                    <a:pt x="50324" y="103853"/>
                    <a:pt x="50324" y="103983"/>
                    <a:pt x="50324" y="104112"/>
                  </a:cubicBezTo>
                  <a:cubicBezTo>
                    <a:pt x="50324" y="104274"/>
                    <a:pt x="50324" y="104274"/>
                    <a:pt x="50453" y="104404"/>
                  </a:cubicBezTo>
                  <a:lnTo>
                    <a:pt x="50453" y="112888"/>
                  </a:lnTo>
                  <a:lnTo>
                    <a:pt x="49514" y="112888"/>
                  </a:lnTo>
                  <a:lnTo>
                    <a:pt x="49514" y="104404"/>
                  </a:lnTo>
                  <a:cubicBezTo>
                    <a:pt x="49514" y="104274"/>
                    <a:pt x="49644" y="104274"/>
                    <a:pt x="49644" y="104112"/>
                  </a:cubicBezTo>
                  <a:cubicBezTo>
                    <a:pt x="49644" y="103983"/>
                    <a:pt x="49514" y="103853"/>
                    <a:pt x="49385" y="103853"/>
                  </a:cubicBezTo>
                  <a:cubicBezTo>
                    <a:pt x="49255" y="103853"/>
                    <a:pt x="49093" y="103983"/>
                    <a:pt x="49093" y="104112"/>
                  </a:cubicBezTo>
                  <a:cubicBezTo>
                    <a:pt x="49093" y="104274"/>
                    <a:pt x="49093" y="104274"/>
                    <a:pt x="49255" y="104404"/>
                  </a:cubicBezTo>
                  <a:lnTo>
                    <a:pt x="49255" y="112888"/>
                  </a:lnTo>
                  <a:lnTo>
                    <a:pt x="48284" y="112888"/>
                  </a:lnTo>
                  <a:lnTo>
                    <a:pt x="48284" y="104404"/>
                  </a:lnTo>
                  <a:cubicBezTo>
                    <a:pt x="48446" y="104274"/>
                    <a:pt x="48446" y="104274"/>
                    <a:pt x="48446" y="104112"/>
                  </a:cubicBezTo>
                  <a:cubicBezTo>
                    <a:pt x="48446" y="103983"/>
                    <a:pt x="48446" y="103853"/>
                    <a:pt x="48154" y="103853"/>
                  </a:cubicBezTo>
                  <a:cubicBezTo>
                    <a:pt x="48025" y="103853"/>
                    <a:pt x="47895" y="103983"/>
                    <a:pt x="47895" y="104112"/>
                  </a:cubicBezTo>
                  <a:cubicBezTo>
                    <a:pt x="47895" y="104274"/>
                    <a:pt x="48025" y="104274"/>
                    <a:pt x="48154" y="104404"/>
                  </a:cubicBezTo>
                  <a:lnTo>
                    <a:pt x="48154" y="112888"/>
                  </a:lnTo>
                  <a:lnTo>
                    <a:pt x="47215" y="112888"/>
                  </a:lnTo>
                  <a:lnTo>
                    <a:pt x="47215" y="104404"/>
                  </a:lnTo>
                  <a:cubicBezTo>
                    <a:pt x="47215" y="104274"/>
                    <a:pt x="47345" y="104274"/>
                    <a:pt x="47345" y="104112"/>
                  </a:cubicBezTo>
                  <a:cubicBezTo>
                    <a:pt x="47345" y="103983"/>
                    <a:pt x="47215" y="103853"/>
                    <a:pt x="47086" y="103853"/>
                  </a:cubicBezTo>
                  <a:cubicBezTo>
                    <a:pt x="46956" y="103853"/>
                    <a:pt x="46827" y="103983"/>
                    <a:pt x="46827" y="104112"/>
                  </a:cubicBezTo>
                  <a:cubicBezTo>
                    <a:pt x="46827" y="104274"/>
                    <a:pt x="46827" y="104274"/>
                    <a:pt x="46956" y="104404"/>
                  </a:cubicBezTo>
                  <a:lnTo>
                    <a:pt x="46956" y="112888"/>
                  </a:lnTo>
                  <a:lnTo>
                    <a:pt x="44916" y="112888"/>
                  </a:lnTo>
                  <a:lnTo>
                    <a:pt x="44916" y="104404"/>
                  </a:lnTo>
                  <a:cubicBezTo>
                    <a:pt x="44916" y="104274"/>
                    <a:pt x="45045" y="104274"/>
                    <a:pt x="45045" y="104112"/>
                  </a:cubicBezTo>
                  <a:cubicBezTo>
                    <a:pt x="45045" y="103983"/>
                    <a:pt x="44916" y="103853"/>
                    <a:pt x="44786" y="103853"/>
                  </a:cubicBezTo>
                  <a:cubicBezTo>
                    <a:pt x="44657" y="103853"/>
                    <a:pt x="44527" y="103983"/>
                    <a:pt x="44527" y="104112"/>
                  </a:cubicBezTo>
                  <a:cubicBezTo>
                    <a:pt x="44527" y="104274"/>
                    <a:pt x="44527" y="104274"/>
                    <a:pt x="44657" y="104404"/>
                  </a:cubicBezTo>
                  <a:lnTo>
                    <a:pt x="44657" y="112888"/>
                  </a:lnTo>
                  <a:lnTo>
                    <a:pt x="43718" y="112888"/>
                  </a:lnTo>
                  <a:lnTo>
                    <a:pt x="43718" y="104404"/>
                  </a:lnTo>
                  <a:cubicBezTo>
                    <a:pt x="43847" y="104274"/>
                    <a:pt x="43847" y="104274"/>
                    <a:pt x="43847" y="104112"/>
                  </a:cubicBezTo>
                  <a:cubicBezTo>
                    <a:pt x="43847" y="103983"/>
                    <a:pt x="43718" y="103853"/>
                    <a:pt x="43588" y="103853"/>
                  </a:cubicBezTo>
                  <a:cubicBezTo>
                    <a:pt x="43426" y="103853"/>
                    <a:pt x="43297" y="103983"/>
                    <a:pt x="43297" y="104112"/>
                  </a:cubicBezTo>
                  <a:cubicBezTo>
                    <a:pt x="43297" y="104274"/>
                    <a:pt x="43426" y="104274"/>
                    <a:pt x="43426" y="104404"/>
                  </a:cubicBezTo>
                  <a:lnTo>
                    <a:pt x="43426" y="112888"/>
                  </a:lnTo>
                  <a:lnTo>
                    <a:pt x="42617" y="112888"/>
                  </a:lnTo>
                  <a:lnTo>
                    <a:pt x="42617" y="104404"/>
                  </a:lnTo>
                  <a:cubicBezTo>
                    <a:pt x="42617" y="104274"/>
                    <a:pt x="42779" y="104274"/>
                    <a:pt x="42779" y="104112"/>
                  </a:cubicBezTo>
                  <a:cubicBezTo>
                    <a:pt x="42779" y="103983"/>
                    <a:pt x="42617" y="103853"/>
                    <a:pt x="42487" y="103853"/>
                  </a:cubicBezTo>
                  <a:cubicBezTo>
                    <a:pt x="42358" y="103853"/>
                    <a:pt x="42228" y="103983"/>
                    <a:pt x="42228" y="104112"/>
                  </a:cubicBezTo>
                  <a:cubicBezTo>
                    <a:pt x="42228" y="104274"/>
                    <a:pt x="42228" y="104274"/>
                    <a:pt x="42358" y="104404"/>
                  </a:cubicBezTo>
                  <a:lnTo>
                    <a:pt x="42358" y="112888"/>
                  </a:lnTo>
                  <a:lnTo>
                    <a:pt x="41419" y="112888"/>
                  </a:lnTo>
                  <a:lnTo>
                    <a:pt x="41419" y="104404"/>
                  </a:lnTo>
                  <a:cubicBezTo>
                    <a:pt x="41548" y="104274"/>
                    <a:pt x="41548" y="104274"/>
                    <a:pt x="41548" y="104112"/>
                  </a:cubicBezTo>
                  <a:cubicBezTo>
                    <a:pt x="41548" y="103983"/>
                    <a:pt x="41419" y="103853"/>
                    <a:pt x="41289" y="103853"/>
                  </a:cubicBezTo>
                  <a:cubicBezTo>
                    <a:pt x="41159" y="103853"/>
                    <a:pt x="40998" y="103983"/>
                    <a:pt x="40998" y="104112"/>
                  </a:cubicBezTo>
                  <a:cubicBezTo>
                    <a:pt x="40998" y="104274"/>
                    <a:pt x="41159" y="104274"/>
                    <a:pt x="41159" y="104404"/>
                  </a:cubicBezTo>
                  <a:lnTo>
                    <a:pt x="41159" y="112888"/>
                  </a:lnTo>
                  <a:lnTo>
                    <a:pt x="23349" y="112888"/>
                  </a:lnTo>
                  <a:lnTo>
                    <a:pt x="23349" y="110459"/>
                  </a:lnTo>
                  <a:lnTo>
                    <a:pt x="36691" y="110459"/>
                  </a:lnTo>
                  <a:lnTo>
                    <a:pt x="37630" y="109520"/>
                  </a:lnTo>
                  <a:lnTo>
                    <a:pt x="37630" y="96308"/>
                  </a:lnTo>
                  <a:lnTo>
                    <a:pt x="38731" y="96308"/>
                  </a:lnTo>
                  <a:cubicBezTo>
                    <a:pt x="38731" y="96308"/>
                    <a:pt x="38860" y="96437"/>
                    <a:pt x="38990" y="96437"/>
                  </a:cubicBezTo>
                  <a:cubicBezTo>
                    <a:pt x="39119" y="96437"/>
                    <a:pt x="39249" y="96308"/>
                    <a:pt x="39249" y="96178"/>
                  </a:cubicBezTo>
                  <a:cubicBezTo>
                    <a:pt x="39249" y="96016"/>
                    <a:pt x="39119" y="95887"/>
                    <a:pt x="38990" y="95887"/>
                  </a:cubicBezTo>
                  <a:cubicBezTo>
                    <a:pt x="38860" y="95887"/>
                    <a:pt x="38731" y="95887"/>
                    <a:pt x="38731" y="96016"/>
                  </a:cubicBezTo>
                  <a:lnTo>
                    <a:pt x="37630" y="96016"/>
                  </a:lnTo>
                  <a:lnTo>
                    <a:pt x="37630" y="94397"/>
                  </a:lnTo>
                  <a:lnTo>
                    <a:pt x="38731" y="94397"/>
                  </a:lnTo>
                  <a:cubicBezTo>
                    <a:pt x="38731" y="94397"/>
                    <a:pt x="38860" y="94559"/>
                    <a:pt x="38990" y="94559"/>
                  </a:cubicBezTo>
                  <a:cubicBezTo>
                    <a:pt x="39119" y="94559"/>
                    <a:pt x="39249" y="94397"/>
                    <a:pt x="39249" y="94268"/>
                  </a:cubicBezTo>
                  <a:cubicBezTo>
                    <a:pt x="39249" y="94138"/>
                    <a:pt x="39119" y="94009"/>
                    <a:pt x="38990" y="94009"/>
                  </a:cubicBezTo>
                  <a:cubicBezTo>
                    <a:pt x="38860" y="94009"/>
                    <a:pt x="38731" y="94009"/>
                    <a:pt x="38731" y="94138"/>
                  </a:cubicBezTo>
                  <a:lnTo>
                    <a:pt x="37630" y="94138"/>
                  </a:lnTo>
                  <a:lnTo>
                    <a:pt x="37630" y="92519"/>
                  </a:lnTo>
                  <a:lnTo>
                    <a:pt x="38731" y="92519"/>
                  </a:lnTo>
                  <a:cubicBezTo>
                    <a:pt x="38731" y="92649"/>
                    <a:pt x="38860" y="92649"/>
                    <a:pt x="38990" y="92649"/>
                  </a:cubicBezTo>
                  <a:cubicBezTo>
                    <a:pt x="39119" y="92649"/>
                    <a:pt x="39249" y="92519"/>
                    <a:pt x="39249" y="92390"/>
                  </a:cubicBezTo>
                  <a:cubicBezTo>
                    <a:pt x="39249" y="92260"/>
                    <a:pt x="39119" y="92130"/>
                    <a:pt x="38990" y="92130"/>
                  </a:cubicBezTo>
                  <a:cubicBezTo>
                    <a:pt x="38860" y="92130"/>
                    <a:pt x="38731" y="92260"/>
                    <a:pt x="38731" y="92260"/>
                  </a:cubicBezTo>
                  <a:lnTo>
                    <a:pt x="37630" y="92260"/>
                  </a:lnTo>
                  <a:lnTo>
                    <a:pt x="37630" y="90641"/>
                  </a:lnTo>
                  <a:lnTo>
                    <a:pt x="38731" y="90641"/>
                  </a:lnTo>
                  <a:cubicBezTo>
                    <a:pt x="38731" y="90770"/>
                    <a:pt x="38860" y="90900"/>
                    <a:pt x="38990" y="90900"/>
                  </a:cubicBezTo>
                  <a:cubicBezTo>
                    <a:pt x="39119" y="90900"/>
                    <a:pt x="39249" y="90770"/>
                    <a:pt x="39249" y="90641"/>
                  </a:cubicBezTo>
                  <a:cubicBezTo>
                    <a:pt x="39249" y="90349"/>
                    <a:pt x="39119" y="90349"/>
                    <a:pt x="38990" y="90349"/>
                  </a:cubicBezTo>
                  <a:cubicBezTo>
                    <a:pt x="38860" y="90349"/>
                    <a:pt x="38731" y="90349"/>
                    <a:pt x="38731" y="90511"/>
                  </a:cubicBezTo>
                  <a:lnTo>
                    <a:pt x="37630" y="90511"/>
                  </a:lnTo>
                  <a:lnTo>
                    <a:pt x="37630" y="88892"/>
                  </a:lnTo>
                  <a:lnTo>
                    <a:pt x="38731" y="88892"/>
                  </a:lnTo>
                  <a:cubicBezTo>
                    <a:pt x="38731" y="88892"/>
                    <a:pt x="38860" y="89022"/>
                    <a:pt x="38990" y="89022"/>
                  </a:cubicBezTo>
                  <a:cubicBezTo>
                    <a:pt x="39119" y="89022"/>
                    <a:pt x="39249" y="88892"/>
                    <a:pt x="39249" y="88730"/>
                  </a:cubicBezTo>
                  <a:cubicBezTo>
                    <a:pt x="39249" y="88601"/>
                    <a:pt x="39119" y="88471"/>
                    <a:pt x="38990" y="88471"/>
                  </a:cubicBezTo>
                  <a:cubicBezTo>
                    <a:pt x="38860" y="88471"/>
                    <a:pt x="38731" y="88471"/>
                    <a:pt x="38731" y="88601"/>
                  </a:cubicBezTo>
                  <a:lnTo>
                    <a:pt x="37630" y="88601"/>
                  </a:lnTo>
                  <a:lnTo>
                    <a:pt x="37630" y="86982"/>
                  </a:lnTo>
                  <a:lnTo>
                    <a:pt x="38731" y="86982"/>
                  </a:lnTo>
                  <a:cubicBezTo>
                    <a:pt x="38731" y="87111"/>
                    <a:pt x="38860" y="87111"/>
                    <a:pt x="38990" y="87111"/>
                  </a:cubicBezTo>
                  <a:cubicBezTo>
                    <a:pt x="39119" y="87111"/>
                    <a:pt x="39249" y="86982"/>
                    <a:pt x="39249" y="86852"/>
                  </a:cubicBezTo>
                  <a:cubicBezTo>
                    <a:pt x="39249" y="86722"/>
                    <a:pt x="39119" y="86593"/>
                    <a:pt x="38990" y="86593"/>
                  </a:cubicBezTo>
                  <a:cubicBezTo>
                    <a:pt x="38860" y="86593"/>
                    <a:pt x="38731" y="86722"/>
                    <a:pt x="38731" y="86722"/>
                  </a:cubicBezTo>
                  <a:lnTo>
                    <a:pt x="37630" y="86722"/>
                  </a:lnTo>
                  <a:lnTo>
                    <a:pt x="37630" y="85103"/>
                  </a:lnTo>
                  <a:lnTo>
                    <a:pt x="38731" y="85103"/>
                  </a:lnTo>
                  <a:cubicBezTo>
                    <a:pt x="38731" y="85233"/>
                    <a:pt x="38860" y="85233"/>
                    <a:pt x="38990" y="85233"/>
                  </a:cubicBezTo>
                  <a:cubicBezTo>
                    <a:pt x="39119" y="85233"/>
                    <a:pt x="39249" y="85233"/>
                    <a:pt x="39249" y="84974"/>
                  </a:cubicBezTo>
                  <a:cubicBezTo>
                    <a:pt x="39249" y="84844"/>
                    <a:pt x="39119" y="84682"/>
                    <a:pt x="38990" y="84682"/>
                  </a:cubicBezTo>
                  <a:cubicBezTo>
                    <a:pt x="38860" y="84682"/>
                    <a:pt x="38731" y="84844"/>
                    <a:pt x="38731" y="84974"/>
                  </a:cubicBezTo>
                  <a:lnTo>
                    <a:pt x="37630" y="84974"/>
                  </a:lnTo>
                  <a:lnTo>
                    <a:pt x="37630" y="83355"/>
                  </a:lnTo>
                  <a:lnTo>
                    <a:pt x="38731" y="83355"/>
                  </a:lnTo>
                  <a:cubicBezTo>
                    <a:pt x="38731" y="83355"/>
                    <a:pt x="38860" y="83484"/>
                    <a:pt x="38990" y="83484"/>
                  </a:cubicBezTo>
                  <a:cubicBezTo>
                    <a:pt x="39119" y="83484"/>
                    <a:pt x="39249" y="83355"/>
                    <a:pt x="39249" y="83225"/>
                  </a:cubicBezTo>
                  <a:cubicBezTo>
                    <a:pt x="39249" y="83063"/>
                    <a:pt x="39119" y="82934"/>
                    <a:pt x="38990" y="82934"/>
                  </a:cubicBezTo>
                  <a:cubicBezTo>
                    <a:pt x="38860" y="82934"/>
                    <a:pt x="38731" y="82934"/>
                    <a:pt x="38731" y="83063"/>
                  </a:cubicBezTo>
                  <a:lnTo>
                    <a:pt x="37630" y="83063"/>
                  </a:lnTo>
                  <a:lnTo>
                    <a:pt x="37630" y="81444"/>
                  </a:lnTo>
                  <a:lnTo>
                    <a:pt x="38731" y="81444"/>
                  </a:lnTo>
                  <a:cubicBezTo>
                    <a:pt x="38731" y="81606"/>
                    <a:pt x="38860" y="81606"/>
                    <a:pt x="38990" y="81606"/>
                  </a:cubicBezTo>
                  <a:cubicBezTo>
                    <a:pt x="39119" y="81606"/>
                    <a:pt x="39249" y="81444"/>
                    <a:pt x="39249" y="81315"/>
                  </a:cubicBezTo>
                  <a:cubicBezTo>
                    <a:pt x="39249" y="81185"/>
                    <a:pt x="39119" y="81055"/>
                    <a:pt x="38990" y="81055"/>
                  </a:cubicBezTo>
                  <a:cubicBezTo>
                    <a:pt x="38860" y="81055"/>
                    <a:pt x="38731" y="81055"/>
                    <a:pt x="38731" y="81185"/>
                  </a:cubicBezTo>
                  <a:lnTo>
                    <a:pt x="37630" y="81185"/>
                  </a:lnTo>
                  <a:lnTo>
                    <a:pt x="37630" y="79566"/>
                  </a:lnTo>
                  <a:lnTo>
                    <a:pt x="38731" y="79566"/>
                  </a:lnTo>
                  <a:cubicBezTo>
                    <a:pt x="38731" y="79695"/>
                    <a:pt x="38860" y="79695"/>
                    <a:pt x="38990" y="79695"/>
                  </a:cubicBezTo>
                  <a:cubicBezTo>
                    <a:pt x="39119" y="79695"/>
                    <a:pt x="39249" y="79566"/>
                    <a:pt x="39249" y="79436"/>
                  </a:cubicBezTo>
                  <a:cubicBezTo>
                    <a:pt x="39249" y="79307"/>
                    <a:pt x="39119" y="79177"/>
                    <a:pt x="38990" y="79177"/>
                  </a:cubicBezTo>
                  <a:cubicBezTo>
                    <a:pt x="38860" y="79177"/>
                    <a:pt x="38731" y="79307"/>
                    <a:pt x="38731" y="79307"/>
                  </a:cubicBezTo>
                  <a:lnTo>
                    <a:pt x="37630" y="79307"/>
                  </a:lnTo>
                  <a:lnTo>
                    <a:pt x="37630" y="77688"/>
                  </a:lnTo>
                  <a:lnTo>
                    <a:pt x="38731" y="77688"/>
                  </a:lnTo>
                  <a:cubicBezTo>
                    <a:pt x="38731" y="77817"/>
                    <a:pt x="38860" y="77947"/>
                    <a:pt x="38990" y="77947"/>
                  </a:cubicBezTo>
                  <a:cubicBezTo>
                    <a:pt x="39119" y="77947"/>
                    <a:pt x="39249" y="77817"/>
                    <a:pt x="39249" y="77688"/>
                  </a:cubicBezTo>
                  <a:cubicBezTo>
                    <a:pt x="39249" y="77396"/>
                    <a:pt x="39119" y="77396"/>
                    <a:pt x="38990" y="77396"/>
                  </a:cubicBezTo>
                  <a:cubicBezTo>
                    <a:pt x="38860" y="77396"/>
                    <a:pt x="38731" y="77396"/>
                    <a:pt x="38731" y="77558"/>
                  </a:cubicBezTo>
                  <a:lnTo>
                    <a:pt x="37630" y="77558"/>
                  </a:lnTo>
                  <a:lnTo>
                    <a:pt x="37630" y="75939"/>
                  </a:lnTo>
                  <a:lnTo>
                    <a:pt x="38731" y="75939"/>
                  </a:lnTo>
                  <a:cubicBezTo>
                    <a:pt x="38731" y="75939"/>
                    <a:pt x="38860" y="76069"/>
                    <a:pt x="38990" y="76069"/>
                  </a:cubicBezTo>
                  <a:cubicBezTo>
                    <a:pt x="39119" y="76069"/>
                    <a:pt x="39249" y="75939"/>
                    <a:pt x="39249" y="75777"/>
                  </a:cubicBezTo>
                  <a:cubicBezTo>
                    <a:pt x="39249" y="75648"/>
                    <a:pt x="39119" y="75518"/>
                    <a:pt x="38990" y="75518"/>
                  </a:cubicBezTo>
                  <a:cubicBezTo>
                    <a:pt x="38860" y="75518"/>
                    <a:pt x="38731" y="75518"/>
                    <a:pt x="38731" y="75648"/>
                  </a:cubicBezTo>
                  <a:lnTo>
                    <a:pt x="37630" y="75648"/>
                  </a:lnTo>
                  <a:lnTo>
                    <a:pt x="37630" y="57707"/>
                  </a:lnTo>
                  <a:lnTo>
                    <a:pt x="36691" y="56768"/>
                  </a:lnTo>
                  <a:lnTo>
                    <a:pt x="20240" y="56768"/>
                  </a:lnTo>
                  <a:lnTo>
                    <a:pt x="19301" y="57707"/>
                  </a:lnTo>
                  <a:lnTo>
                    <a:pt x="19301" y="109520"/>
                  </a:lnTo>
                  <a:lnTo>
                    <a:pt x="20240" y="110459"/>
                  </a:lnTo>
                  <a:lnTo>
                    <a:pt x="21989" y="110459"/>
                  </a:lnTo>
                  <a:lnTo>
                    <a:pt x="21989" y="112888"/>
                  </a:lnTo>
                  <a:lnTo>
                    <a:pt x="18880" y="112888"/>
                  </a:lnTo>
                  <a:lnTo>
                    <a:pt x="17131" y="111269"/>
                  </a:lnTo>
                  <a:lnTo>
                    <a:pt x="17131" y="56218"/>
                  </a:lnTo>
                  <a:lnTo>
                    <a:pt x="18880" y="54469"/>
                  </a:lnTo>
                  <a:close/>
                  <a:moveTo>
                    <a:pt x="23057" y="113179"/>
                  </a:moveTo>
                  <a:lnTo>
                    <a:pt x="23057" y="115867"/>
                  </a:lnTo>
                  <a:lnTo>
                    <a:pt x="22118" y="115867"/>
                  </a:lnTo>
                  <a:lnTo>
                    <a:pt x="22118" y="113179"/>
                  </a:lnTo>
                  <a:close/>
                  <a:moveTo>
                    <a:pt x="41159" y="113179"/>
                  </a:moveTo>
                  <a:lnTo>
                    <a:pt x="41159" y="115867"/>
                  </a:lnTo>
                  <a:lnTo>
                    <a:pt x="23349" y="115867"/>
                  </a:lnTo>
                  <a:lnTo>
                    <a:pt x="23349" y="113179"/>
                  </a:lnTo>
                  <a:close/>
                  <a:moveTo>
                    <a:pt x="42358" y="113179"/>
                  </a:moveTo>
                  <a:lnTo>
                    <a:pt x="42358" y="115867"/>
                  </a:lnTo>
                  <a:lnTo>
                    <a:pt x="41419" y="115867"/>
                  </a:lnTo>
                  <a:lnTo>
                    <a:pt x="41419" y="113179"/>
                  </a:lnTo>
                  <a:close/>
                  <a:moveTo>
                    <a:pt x="43426" y="113179"/>
                  </a:moveTo>
                  <a:lnTo>
                    <a:pt x="43426" y="115867"/>
                  </a:lnTo>
                  <a:lnTo>
                    <a:pt x="42617" y="115867"/>
                  </a:lnTo>
                  <a:lnTo>
                    <a:pt x="42617" y="113179"/>
                  </a:lnTo>
                  <a:close/>
                  <a:moveTo>
                    <a:pt x="44657" y="113179"/>
                  </a:moveTo>
                  <a:lnTo>
                    <a:pt x="44657" y="115867"/>
                  </a:lnTo>
                  <a:lnTo>
                    <a:pt x="43718" y="115867"/>
                  </a:lnTo>
                  <a:lnTo>
                    <a:pt x="43718" y="113179"/>
                  </a:lnTo>
                  <a:close/>
                  <a:moveTo>
                    <a:pt x="46956" y="113179"/>
                  </a:moveTo>
                  <a:lnTo>
                    <a:pt x="46956" y="115867"/>
                  </a:lnTo>
                  <a:lnTo>
                    <a:pt x="44916" y="115867"/>
                  </a:lnTo>
                  <a:lnTo>
                    <a:pt x="44916" y="113179"/>
                  </a:lnTo>
                  <a:close/>
                  <a:moveTo>
                    <a:pt x="48154" y="113179"/>
                  </a:moveTo>
                  <a:lnTo>
                    <a:pt x="48154" y="115867"/>
                  </a:lnTo>
                  <a:lnTo>
                    <a:pt x="47215" y="115867"/>
                  </a:lnTo>
                  <a:lnTo>
                    <a:pt x="47215" y="113179"/>
                  </a:lnTo>
                  <a:close/>
                  <a:moveTo>
                    <a:pt x="49255" y="113179"/>
                  </a:moveTo>
                  <a:lnTo>
                    <a:pt x="49255" y="115867"/>
                  </a:lnTo>
                  <a:lnTo>
                    <a:pt x="48284" y="115867"/>
                  </a:lnTo>
                  <a:lnTo>
                    <a:pt x="48284" y="113179"/>
                  </a:lnTo>
                  <a:close/>
                  <a:moveTo>
                    <a:pt x="50453" y="113179"/>
                  </a:moveTo>
                  <a:lnTo>
                    <a:pt x="50453" y="115867"/>
                  </a:lnTo>
                  <a:lnTo>
                    <a:pt x="49514" y="115867"/>
                  </a:lnTo>
                  <a:lnTo>
                    <a:pt x="49514" y="113179"/>
                  </a:lnTo>
                  <a:close/>
                  <a:moveTo>
                    <a:pt x="54922" y="10493"/>
                  </a:moveTo>
                  <a:lnTo>
                    <a:pt x="57060" y="12630"/>
                  </a:lnTo>
                  <a:lnTo>
                    <a:pt x="57060" y="22507"/>
                  </a:lnTo>
                  <a:lnTo>
                    <a:pt x="56250" y="22507"/>
                  </a:lnTo>
                  <a:lnTo>
                    <a:pt x="56250" y="26814"/>
                  </a:lnTo>
                  <a:lnTo>
                    <a:pt x="57060" y="26814"/>
                  </a:lnTo>
                  <a:lnTo>
                    <a:pt x="57060" y="27365"/>
                  </a:lnTo>
                  <a:lnTo>
                    <a:pt x="56250" y="27365"/>
                  </a:lnTo>
                  <a:lnTo>
                    <a:pt x="56250" y="31671"/>
                  </a:lnTo>
                  <a:lnTo>
                    <a:pt x="57060" y="31671"/>
                  </a:lnTo>
                  <a:lnTo>
                    <a:pt x="57060" y="40965"/>
                  </a:lnTo>
                  <a:lnTo>
                    <a:pt x="56250" y="40965"/>
                  </a:lnTo>
                  <a:lnTo>
                    <a:pt x="56250" y="42876"/>
                  </a:lnTo>
                  <a:lnTo>
                    <a:pt x="57060" y="42876"/>
                  </a:lnTo>
                  <a:lnTo>
                    <a:pt x="57060" y="113697"/>
                  </a:lnTo>
                  <a:lnTo>
                    <a:pt x="54922" y="115867"/>
                  </a:lnTo>
                  <a:lnTo>
                    <a:pt x="50583" y="115867"/>
                  </a:lnTo>
                  <a:lnTo>
                    <a:pt x="50583" y="113179"/>
                  </a:lnTo>
                  <a:lnTo>
                    <a:pt x="52623" y="113179"/>
                  </a:lnTo>
                  <a:lnTo>
                    <a:pt x="54501" y="111269"/>
                  </a:lnTo>
                  <a:lnTo>
                    <a:pt x="54501" y="56088"/>
                  </a:lnTo>
                  <a:lnTo>
                    <a:pt x="52623" y="54340"/>
                  </a:lnTo>
                  <a:lnTo>
                    <a:pt x="18751" y="54340"/>
                  </a:lnTo>
                  <a:lnTo>
                    <a:pt x="16872" y="56088"/>
                  </a:lnTo>
                  <a:lnTo>
                    <a:pt x="16872" y="111269"/>
                  </a:lnTo>
                  <a:lnTo>
                    <a:pt x="18751" y="113179"/>
                  </a:lnTo>
                  <a:lnTo>
                    <a:pt x="21989" y="113179"/>
                  </a:lnTo>
                  <a:lnTo>
                    <a:pt x="21989" y="115867"/>
                  </a:lnTo>
                  <a:lnTo>
                    <a:pt x="16581" y="115867"/>
                  </a:lnTo>
                  <a:lnTo>
                    <a:pt x="14444" y="113697"/>
                  </a:lnTo>
                  <a:lnTo>
                    <a:pt x="14444" y="12630"/>
                  </a:lnTo>
                  <a:lnTo>
                    <a:pt x="16581" y="10493"/>
                  </a:lnTo>
                  <a:lnTo>
                    <a:pt x="21730" y="10493"/>
                  </a:lnTo>
                  <a:lnTo>
                    <a:pt x="21730" y="13990"/>
                  </a:lnTo>
                  <a:lnTo>
                    <a:pt x="19560" y="13990"/>
                  </a:lnTo>
                  <a:lnTo>
                    <a:pt x="16872" y="16678"/>
                  </a:lnTo>
                  <a:lnTo>
                    <a:pt x="16872" y="50033"/>
                  </a:lnTo>
                  <a:lnTo>
                    <a:pt x="18491" y="51652"/>
                  </a:lnTo>
                  <a:lnTo>
                    <a:pt x="26425" y="51652"/>
                  </a:lnTo>
                  <a:lnTo>
                    <a:pt x="26425" y="52461"/>
                  </a:lnTo>
                  <a:lnTo>
                    <a:pt x="28206" y="52461"/>
                  </a:lnTo>
                  <a:lnTo>
                    <a:pt x="28206" y="51652"/>
                  </a:lnTo>
                  <a:lnTo>
                    <a:pt x="29016" y="51652"/>
                  </a:lnTo>
                  <a:lnTo>
                    <a:pt x="29016" y="52461"/>
                  </a:lnTo>
                  <a:lnTo>
                    <a:pt x="30765" y="52461"/>
                  </a:lnTo>
                  <a:lnTo>
                    <a:pt x="30765" y="51652"/>
                  </a:lnTo>
                  <a:lnTo>
                    <a:pt x="32513" y="51652"/>
                  </a:lnTo>
                  <a:lnTo>
                    <a:pt x="32513" y="52461"/>
                  </a:lnTo>
                  <a:lnTo>
                    <a:pt x="44527" y="52461"/>
                  </a:lnTo>
                  <a:lnTo>
                    <a:pt x="44527" y="51652"/>
                  </a:lnTo>
                  <a:lnTo>
                    <a:pt x="52882" y="51652"/>
                  </a:lnTo>
                  <a:lnTo>
                    <a:pt x="54501" y="50033"/>
                  </a:lnTo>
                  <a:lnTo>
                    <a:pt x="54501" y="15610"/>
                  </a:lnTo>
                  <a:lnTo>
                    <a:pt x="52882" y="13990"/>
                  </a:lnTo>
                  <a:lnTo>
                    <a:pt x="51943" y="13990"/>
                  </a:lnTo>
                  <a:lnTo>
                    <a:pt x="51943" y="10493"/>
                  </a:lnTo>
                  <a:close/>
                  <a:moveTo>
                    <a:pt x="69414" y="1"/>
                  </a:moveTo>
                  <a:cubicBezTo>
                    <a:pt x="69341" y="1"/>
                    <a:pt x="69268" y="33"/>
                    <a:pt x="69203" y="98"/>
                  </a:cubicBezTo>
                  <a:lnTo>
                    <a:pt x="69203" y="357"/>
                  </a:lnTo>
                  <a:lnTo>
                    <a:pt x="62208" y="7514"/>
                  </a:lnTo>
                  <a:lnTo>
                    <a:pt x="62208" y="69171"/>
                  </a:lnTo>
                  <a:lnTo>
                    <a:pt x="64896" y="71891"/>
                  </a:lnTo>
                  <a:lnTo>
                    <a:pt x="64896" y="123024"/>
                  </a:lnTo>
                  <a:cubicBezTo>
                    <a:pt x="64767" y="123024"/>
                    <a:pt x="64637" y="123153"/>
                    <a:pt x="64637" y="123283"/>
                  </a:cubicBezTo>
                  <a:cubicBezTo>
                    <a:pt x="64637" y="123412"/>
                    <a:pt x="64767" y="123542"/>
                    <a:pt x="64896" y="123542"/>
                  </a:cubicBezTo>
                  <a:cubicBezTo>
                    <a:pt x="65026" y="123542"/>
                    <a:pt x="65155" y="123412"/>
                    <a:pt x="65155" y="123283"/>
                  </a:cubicBezTo>
                  <a:cubicBezTo>
                    <a:pt x="65155" y="123153"/>
                    <a:pt x="65155" y="123024"/>
                    <a:pt x="65026" y="123024"/>
                  </a:cubicBezTo>
                  <a:lnTo>
                    <a:pt x="65026" y="71891"/>
                  </a:lnTo>
                  <a:lnTo>
                    <a:pt x="62338" y="69171"/>
                  </a:lnTo>
                  <a:lnTo>
                    <a:pt x="62338" y="7514"/>
                  </a:lnTo>
                  <a:lnTo>
                    <a:pt x="69333" y="487"/>
                  </a:lnTo>
                  <a:cubicBezTo>
                    <a:pt x="69414" y="568"/>
                    <a:pt x="69454" y="608"/>
                    <a:pt x="69491" y="608"/>
                  </a:cubicBezTo>
                  <a:cubicBezTo>
                    <a:pt x="69527" y="608"/>
                    <a:pt x="69559" y="568"/>
                    <a:pt x="69624" y="487"/>
                  </a:cubicBezTo>
                  <a:cubicBezTo>
                    <a:pt x="69754" y="357"/>
                    <a:pt x="69754" y="228"/>
                    <a:pt x="69624" y="98"/>
                  </a:cubicBezTo>
                  <a:cubicBezTo>
                    <a:pt x="69559" y="33"/>
                    <a:pt x="69486" y="1"/>
                    <a:pt x="69414" y="1"/>
                  </a:cubicBezTo>
                  <a:close/>
                  <a:moveTo>
                    <a:pt x="28125" y="1199"/>
                  </a:moveTo>
                  <a:cubicBezTo>
                    <a:pt x="28052" y="1199"/>
                    <a:pt x="27980" y="1232"/>
                    <a:pt x="27915" y="1296"/>
                  </a:cubicBezTo>
                  <a:cubicBezTo>
                    <a:pt x="27785" y="1296"/>
                    <a:pt x="27785" y="1588"/>
                    <a:pt x="27785" y="1717"/>
                  </a:cubicBezTo>
                  <a:lnTo>
                    <a:pt x="21730" y="7643"/>
                  </a:lnTo>
                  <a:lnTo>
                    <a:pt x="21730" y="10202"/>
                  </a:lnTo>
                  <a:lnTo>
                    <a:pt x="16581" y="10202"/>
                  </a:lnTo>
                  <a:lnTo>
                    <a:pt x="14152" y="12630"/>
                  </a:lnTo>
                  <a:lnTo>
                    <a:pt x="14152" y="113827"/>
                  </a:lnTo>
                  <a:lnTo>
                    <a:pt x="16581" y="116126"/>
                  </a:lnTo>
                  <a:lnTo>
                    <a:pt x="21989" y="116126"/>
                  </a:lnTo>
                  <a:lnTo>
                    <a:pt x="21989" y="123153"/>
                  </a:lnTo>
                  <a:cubicBezTo>
                    <a:pt x="21859" y="123153"/>
                    <a:pt x="21859" y="123283"/>
                    <a:pt x="21859" y="123412"/>
                  </a:cubicBezTo>
                  <a:cubicBezTo>
                    <a:pt x="21859" y="123542"/>
                    <a:pt x="21859" y="123704"/>
                    <a:pt x="21989" y="123704"/>
                  </a:cubicBezTo>
                  <a:cubicBezTo>
                    <a:pt x="22248" y="123704"/>
                    <a:pt x="22248" y="123542"/>
                    <a:pt x="22248" y="123412"/>
                  </a:cubicBezTo>
                  <a:cubicBezTo>
                    <a:pt x="22248" y="123283"/>
                    <a:pt x="22248" y="123153"/>
                    <a:pt x="22118" y="123153"/>
                  </a:cubicBezTo>
                  <a:lnTo>
                    <a:pt x="22118" y="116126"/>
                  </a:lnTo>
                  <a:lnTo>
                    <a:pt x="23057" y="116126"/>
                  </a:lnTo>
                  <a:lnTo>
                    <a:pt x="23057" y="123153"/>
                  </a:lnTo>
                  <a:cubicBezTo>
                    <a:pt x="23057" y="123153"/>
                    <a:pt x="22928" y="123283"/>
                    <a:pt x="22928" y="123412"/>
                  </a:cubicBezTo>
                  <a:cubicBezTo>
                    <a:pt x="22928" y="123542"/>
                    <a:pt x="23057" y="123704"/>
                    <a:pt x="23187" y="123704"/>
                  </a:cubicBezTo>
                  <a:cubicBezTo>
                    <a:pt x="23349" y="123704"/>
                    <a:pt x="23478" y="123542"/>
                    <a:pt x="23478" y="123412"/>
                  </a:cubicBezTo>
                  <a:cubicBezTo>
                    <a:pt x="23478" y="123283"/>
                    <a:pt x="23478" y="123153"/>
                    <a:pt x="23349" y="123153"/>
                  </a:cubicBezTo>
                  <a:lnTo>
                    <a:pt x="23349" y="116126"/>
                  </a:lnTo>
                  <a:lnTo>
                    <a:pt x="41159" y="116126"/>
                  </a:lnTo>
                  <a:lnTo>
                    <a:pt x="41159" y="123153"/>
                  </a:lnTo>
                  <a:cubicBezTo>
                    <a:pt x="41159" y="123153"/>
                    <a:pt x="40998" y="123283"/>
                    <a:pt x="40998" y="123412"/>
                  </a:cubicBezTo>
                  <a:cubicBezTo>
                    <a:pt x="40998" y="123542"/>
                    <a:pt x="41159" y="123704"/>
                    <a:pt x="41289" y="123704"/>
                  </a:cubicBezTo>
                  <a:cubicBezTo>
                    <a:pt x="41419" y="123704"/>
                    <a:pt x="41548" y="123542"/>
                    <a:pt x="41548" y="123412"/>
                  </a:cubicBezTo>
                  <a:cubicBezTo>
                    <a:pt x="41548" y="123283"/>
                    <a:pt x="41548" y="123153"/>
                    <a:pt x="41419" y="123153"/>
                  </a:cubicBezTo>
                  <a:lnTo>
                    <a:pt x="41419" y="116126"/>
                  </a:lnTo>
                  <a:lnTo>
                    <a:pt x="42358" y="116126"/>
                  </a:lnTo>
                  <a:lnTo>
                    <a:pt x="42358" y="123153"/>
                  </a:lnTo>
                  <a:cubicBezTo>
                    <a:pt x="42228" y="123153"/>
                    <a:pt x="42228" y="123283"/>
                    <a:pt x="42228" y="123412"/>
                  </a:cubicBezTo>
                  <a:cubicBezTo>
                    <a:pt x="42228" y="123542"/>
                    <a:pt x="42358" y="123704"/>
                    <a:pt x="42487" y="123704"/>
                  </a:cubicBezTo>
                  <a:cubicBezTo>
                    <a:pt x="42617" y="123704"/>
                    <a:pt x="42779" y="123542"/>
                    <a:pt x="42779" y="123412"/>
                  </a:cubicBezTo>
                  <a:cubicBezTo>
                    <a:pt x="42779" y="123283"/>
                    <a:pt x="42617" y="123153"/>
                    <a:pt x="42617" y="123153"/>
                  </a:cubicBezTo>
                  <a:lnTo>
                    <a:pt x="42617" y="116126"/>
                  </a:lnTo>
                  <a:lnTo>
                    <a:pt x="43426" y="116126"/>
                  </a:lnTo>
                  <a:lnTo>
                    <a:pt x="43426" y="123153"/>
                  </a:lnTo>
                  <a:cubicBezTo>
                    <a:pt x="43426" y="123153"/>
                    <a:pt x="43297" y="123283"/>
                    <a:pt x="43297" y="123412"/>
                  </a:cubicBezTo>
                  <a:cubicBezTo>
                    <a:pt x="43297" y="123542"/>
                    <a:pt x="43426" y="123704"/>
                    <a:pt x="43588" y="123704"/>
                  </a:cubicBezTo>
                  <a:cubicBezTo>
                    <a:pt x="43718" y="123704"/>
                    <a:pt x="43847" y="123542"/>
                    <a:pt x="43847" y="123412"/>
                  </a:cubicBezTo>
                  <a:cubicBezTo>
                    <a:pt x="43847" y="123283"/>
                    <a:pt x="43847" y="123153"/>
                    <a:pt x="43718" y="123153"/>
                  </a:cubicBezTo>
                  <a:lnTo>
                    <a:pt x="43718" y="116126"/>
                  </a:lnTo>
                  <a:lnTo>
                    <a:pt x="44657" y="116126"/>
                  </a:lnTo>
                  <a:lnTo>
                    <a:pt x="44657" y="123153"/>
                  </a:lnTo>
                  <a:cubicBezTo>
                    <a:pt x="44527" y="123153"/>
                    <a:pt x="44527" y="123283"/>
                    <a:pt x="44527" y="123412"/>
                  </a:cubicBezTo>
                  <a:cubicBezTo>
                    <a:pt x="44527" y="123542"/>
                    <a:pt x="44657" y="123704"/>
                    <a:pt x="44786" y="123704"/>
                  </a:cubicBezTo>
                  <a:cubicBezTo>
                    <a:pt x="44916" y="123704"/>
                    <a:pt x="45045" y="123542"/>
                    <a:pt x="45045" y="123412"/>
                  </a:cubicBezTo>
                  <a:cubicBezTo>
                    <a:pt x="45045" y="123283"/>
                    <a:pt x="44916" y="123153"/>
                    <a:pt x="44916" y="123153"/>
                  </a:cubicBezTo>
                  <a:lnTo>
                    <a:pt x="44916" y="116126"/>
                  </a:lnTo>
                  <a:lnTo>
                    <a:pt x="46956" y="116126"/>
                  </a:lnTo>
                  <a:lnTo>
                    <a:pt x="46956" y="123153"/>
                  </a:lnTo>
                  <a:cubicBezTo>
                    <a:pt x="46827" y="123153"/>
                    <a:pt x="46827" y="123283"/>
                    <a:pt x="46827" y="123412"/>
                  </a:cubicBezTo>
                  <a:cubicBezTo>
                    <a:pt x="46827" y="123542"/>
                    <a:pt x="46956" y="123704"/>
                    <a:pt x="47086" y="123704"/>
                  </a:cubicBezTo>
                  <a:cubicBezTo>
                    <a:pt x="47215" y="123704"/>
                    <a:pt x="47345" y="123542"/>
                    <a:pt x="47345" y="123412"/>
                  </a:cubicBezTo>
                  <a:cubicBezTo>
                    <a:pt x="47345" y="123283"/>
                    <a:pt x="47215" y="123153"/>
                    <a:pt x="47215" y="123153"/>
                  </a:cubicBezTo>
                  <a:lnTo>
                    <a:pt x="47215" y="116126"/>
                  </a:lnTo>
                  <a:lnTo>
                    <a:pt x="48154" y="116126"/>
                  </a:lnTo>
                  <a:lnTo>
                    <a:pt x="48154" y="123153"/>
                  </a:lnTo>
                  <a:cubicBezTo>
                    <a:pt x="48025" y="123153"/>
                    <a:pt x="47895" y="123283"/>
                    <a:pt x="47895" y="123412"/>
                  </a:cubicBezTo>
                  <a:cubicBezTo>
                    <a:pt x="47895" y="123542"/>
                    <a:pt x="48025" y="123704"/>
                    <a:pt x="48154" y="123704"/>
                  </a:cubicBezTo>
                  <a:cubicBezTo>
                    <a:pt x="48446" y="123704"/>
                    <a:pt x="48446" y="123542"/>
                    <a:pt x="48446" y="123412"/>
                  </a:cubicBezTo>
                  <a:cubicBezTo>
                    <a:pt x="48446" y="123283"/>
                    <a:pt x="48446" y="123153"/>
                    <a:pt x="48284" y="123153"/>
                  </a:cubicBezTo>
                  <a:lnTo>
                    <a:pt x="48284" y="116126"/>
                  </a:lnTo>
                  <a:lnTo>
                    <a:pt x="49255" y="116126"/>
                  </a:lnTo>
                  <a:lnTo>
                    <a:pt x="49255" y="123153"/>
                  </a:lnTo>
                  <a:cubicBezTo>
                    <a:pt x="49093" y="123153"/>
                    <a:pt x="49093" y="123283"/>
                    <a:pt x="49093" y="123412"/>
                  </a:cubicBezTo>
                  <a:cubicBezTo>
                    <a:pt x="49093" y="123542"/>
                    <a:pt x="49255" y="123704"/>
                    <a:pt x="49385" y="123704"/>
                  </a:cubicBezTo>
                  <a:cubicBezTo>
                    <a:pt x="49514" y="123704"/>
                    <a:pt x="49644" y="123542"/>
                    <a:pt x="49644" y="123412"/>
                  </a:cubicBezTo>
                  <a:cubicBezTo>
                    <a:pt x="49644" y="123283"/>
                    <a:pt x="49514" y="123153"/>
                    <a:pt x="49514" y="123153"/>
                  </a:cubicBezTo>
                  <a:lnTo>
                    <a:pt x="49514" y="116126"/>
                  </a:lnTo>
                  <a:lnTo>
                    <a:pt x="50453" y="116126"/>
                  </a:lnTo>
                  <a:lnTo>
                    <a:pt x="50453" y="123153"/>
                  </a:lnTo>
                  <a:cubicBezTo>
                    <a:pt x="50324" y="123153"/>
                    <a:pt x="50324" y="123283"/>
                    <a:pt x="50324" y="123412"/>
                  </a:cubicBezTo>
                  <a:cubicBezTo>
                    <a:pt x="50324" y="123542"/>
                    <a:pt x="50324" y="123704"/>
                    <a:pt x="50583" y="123704"/>
                  </a:cubicBezTo>
                  <a:cubicBezTo>
                    <a:pt x="50712" y="123704"/>
                    <a:pt x="50712" y="123542"/>
                    <a:pt x="50712" y="123412"/>
                  </a:cubicBezTo>
                  <a:cubicBezTo>
                    <a:pt x="50712" y="123283"/>
                    <a:pt x="50712" y="123153"/>
                    <a:pt x="50583" y="123153"/>
                  </a:cubicBezTo>
                  <a:lnTo>
                    <a:pt x="50583" y="116126"/>
                  </a:lnTo>
                  <a:lnTo>
                    <a:pt x="54922" y="116126"/>
                  </a:lnTo>
                  <a:lnTo>
                    <a:pt x="57351" y="113827"/>
                  </a:lnTo>
                  <a:lnTo>
                    <a:pt x="57351" y="42876"/>
                  </a:lnTo>
                  <a:lnTo>
                    <a:pt x="58161" y="42876"/>
                  </a:lnTo>
                  <a:lnTo>
                    <a:pt x="58161" y="40965"/>
                  </a:lnTo>
                  <a:lnTo>
                    <a:pt x="57351" y="40965"/>
                  </a:lnTo>
                  <a:lnTo>
                    <a:pt x="57351" y="31671"/>
                  </a:lnTo>
                  <a:lnTo>
                    <a:pt x="58161" y="31671"/>
                  </a:lnTo>
                  <a:lnTo>
                    <a:pt x="58161" y="27365"/>
                  </a:lnTo>
                  <a:lnTo>
                    <a:pt x="57351" y="27365"/>
                  </a:lnTo>
                  <a:lnTo>
                    <a:pt x="57351" y="26814"/>
                  </a:lnTo>
                  <a:lnTo>
                    <a:pt x="58161" y="26814"/>
                  </a:lnTo>
                  <a:lnTo>
                    <a:pt x="58161" y="22507"/>
                  </a:lnTo>
                  <a:lnTo>
                    <a:pt x="57351" y="22507"/>
                  </a:lnTo>
                  <a:lnTo>
                    <a:pt x="57351" y="12630"/>
                  </a:lnTo>
                  <a:lnTo>
                    <a:pt x="54922" y="10202"/>
                  </a:lnTo>
                  <a:lnTo>
                    <a:pt x="51943" y="10202"/>
                  </a:lnTo>
                  <a:lnTo>
                    <a:pt x="51943" y="7773"/>
                  </a:lnTo>
                  <a:lnTo>
                    <a:pt x="57869" y="1847"/>
                  </a:lnTo>
                  <a:cubicBezTo>
                    <a:pt x="57999" y="1847"/>
                    <a:pt x="58290" y="1847"/>
                    <a:pt x="58290" y="1717"/>
                  </a:cubicBezTo>
                  <a:cubicBezTo>
                    <a:pt x="58420" y="1588"/>
                    <a:pt x="58420" y="1458"/>
                    <a:pt x="58290" y="1296"/>
                  </a:cubicBezTo>
                  <a:cubicBezTo>
                    <a:pt x="58225" y="1232"/>
                    <a:pt x="58152" y="1199"/>
                    <a:pt x="58080" y="1199"/>
                  </a:cubicBezTo>
                  <a:cubicBezTo>
                    <a:pt x="58007" y="1199"/>
                    <a:pt x="57934" y="1232"/>
                    <a:pt x="57869" y="1296"/>
                  </a:cubicBezTo>
                  <a:cubicBezTo>
                    <a:pt x="57740" y="1296"/>
                    <a:pt x="57740" y="1588"/>
                    <a:pt x="57740" y="1717"/>
                  </a:cubicBezTo>
                  <a:lnTo>
                    <a:pt x="51684" y="7643"/>
                  </a:lnTo>
                  <a:lnTo>
                    <a:pt x="51684" y="10202"/>
                  </a:lnTo>
                  <a:lnTo>
                    <a:pt x="50194" y="10202"/>
                  </a:lnTo>
                  <a:lnTo>
                    <a:pt x="50194" y="7773"/>
                  </a:lnTo>
                  <a:lnTo>
                    <a:pt x="56120" y="1847"/>
                  </a:lnTo>
                  <a:cubicBezTo>
                    <a:pt x="56250" y="1847"/>
                    <a:pt x="56541" y="1847"/>
                    <a:pt x="56541" y="1717"/>
                  </a:cubicBezTo>
                  <a:cubicBezTo>
                    <a:pt x="56671" y="1588"/>
                    <a:pt x="56671" y="1458"/>
                    <a:pt x="56541" y="1296"/>
                  </a:cubicBezTo>
                  <a:cubicBezTo>
                    <a:pt x="56460" y="1232"/>
                    <a:pt x="56388" y="1199"/>
                    <a:pt x="56319" y="1199"/>
                  </a:cubicBezTo>
                  <a:cubicBezTo>
                    <a:pt x="56250" y="1199"/>
                    <a:pt x="56185" y="1232"/>
                    <a:pt x="56120" y="1296"/>
                  </a:cubicBezTo>
                  <a:cubicBezTo>
                    <a:pt x="55991" y="1296"/>
                    <a:pt x="55991" y="1588"/>
                    <a:pt x="55991" y="1717"/>
                  </a:cubicBezTo>
                  <a:lnTo>
                    <a:pt x="49903" y="7643"/>
                  </a:lnTo>
                  <a:lnTo>
                    <a:pt x="49903" y="10202"/>
                  </a:lnTo>
                  <a:lnTo>
                    <a:pt x="48446" y="10202"/>
                  </a:lnTo>
                  <a:lnTo>
                    <a:pt x="48446" y="7773"/>
                  </a:lnTo>
                  <a:lnTo>
                    <a:pt x="54372" y="1847"/>
                  </a:lnTo>
                  <a:cubicBezTo>
                    <a:pt x="54501" y="1847"/>
                    <a:pt x="54760" y="1847"/>
                    <a:pt x="54760" y="1717"/>
                  </a:cubicBezTo>
                  <a:cubicBezTo>
                    <a:pt x="54922" y="1588"/>
                    <a:pt x="54922" y="1458"/>
                    <a:pt x="54760" y="1296"/>
                  </a:cubicBezTo>
                  <a:cubicBezTo>
                    <a:pt x="54696" y="1232"/>
                    <a:pt x="54631" y="1199"/>
                    <a:pt x="54566" y="1199"/>
                  </a:cubicBezTo>
                  <a:cubicBezTo>
                    <a:pt x="54501" y="1199"/>
                    <a:pt x="54436" y="1232"/>
                    <a:pt x="54372" y="1296"/>
                  </a:cubicBezTo>
                  <a:cubicBezTo>
                    <a:pt x="54242" y="1296"/>
                    <a:pt x="54242" y="1588"/>
                    <a:pt x="54242" y="1717"/>
                  </a:cubicBezTo>
                  <a:lnTo>
                    <a:pt x="48154" y="7643"/>
                  </a:lnTo>
                  <a:lnTo>
                    <a:pt x="48154" y="10202"/>
                  </a:lnTo>
                  <a:lnTo>
                    <a:pt x="46665" y="10202"/>
                  </a:lnTo>
                  <a:lnTo>
                    <a:pt x="46665" y="7773"/>
                  </a:lnTo>
                  <a:lnTo>
                    <a:pt x="52623" y="1847"/>
                  </a:lnTo>
                  <a:cubicBezTo>
                    <a:pt x="52753" y="1847"/>
                    <a:pt x="53012" y="1847"/>
                    <a:pt x="53012" y="1717"/>
                  </a:cubicBezTo>
                  <a:cubicBezTo>
                    <a:pt x="53141" y="1588"/>
                    <a:pt x="53141" y="1458"/>
                    <a:pt x="53012" y="1296"/>
                  </a:cubicBezTo>
                  <a:cubicBezTo>
                    <a:pt x="52947" y="1232"/>
                    <a:pt x="52882" y="1199"/>
                    <a:pt x="52817" y="1199"/>
                  </a:cubicBezTo>
                  <a:cubicBezTo>
                    <a:pt x="52753" y="1199"/>
                    <a:pt x="52688" y="1232"/>
                    <a:pt x="52623" y="1296"/>
                  </a:cubicBezTo>
                  <a:cubicBezTo>
                    <a:pt x="52494" y="1296"/>
                    <a:pt x="52494" y="1588"/>
                    <a:pt x="52494" y="1717"/>
                  </a:cubicBezTo>
                  <a:lnTo>
                    <a:pt x="46406" y="7643"/>
                  </a:lnTo>
                  <a:lnTo>
                    <a:pt x="46406" y="10202"/>
                  </a:lnTo>
                  <a:lnTo>
                    <a:pt x="44916" y="10202"/>
                  </a:lnTo>
                  <a:lnTo>
                    <a:pt x="44916" y="7773"/>
                  </a:lnTo>
                  <a:lnTo>
                    <a:pt x="50874" y="1847"/>
                  </a:lnTo>
                  <a:cubicBezTo>
                    <a:pt x="51004" y="1847"/>
                    <a:pt x="51263" y="1847"/>
                    <a:pt x="51263" y="1717"/>
                  </a:cubicBezTo>
                  <a:cubicBezTo>
                    <a:pt x="51392" y="1588"/>
                    <a:pt x="51392" y="1458"/>
                    <a:pt x="51263" y="1296"/>
                  </a:cubicBezTo>
                  <a:cubicBezTo>
                    <a:pt x="51198" y="1232"/>
                    <a:pt x="51133" y="1199"/>
                    <a:pt x="51069" y="1199"/>
                  </a:cubicBezTo>
                  <a:cubicBezTo>
                    <a:pt x="51004" y="1199"/>
                    <a:pt x="50939" y="1232"/>
                    <a:pt x="50874" y="1296"/>
                  </a:cubicBezTo>
                  <a:cubicBezTo>
                    <a:pt x="50712" y="1296"/>
                    <a:pt x="50712" y="1588"/>
                    <a:pt x="50712" y="1717"/>
                  </a:cubicBezTo>
                  <a:lnTo>
                    <a:pt x="44657" y="7643"/>
                  </a:lnTo>
                  <a:lnTo>
                    <a:pt x="44657" y="10202"/>
                  </a:lnTo>
                  <a:lnTo>
                    <a:pt x="43167" y="10202"/>
                  </a:lnTo>
                  <a:lnTo>
                    <a:pt x="43167" y="7773"/>
                  </a:lnTo>
                  <a:lnTo>
                    <a:pt x="49093" y="1847"/>
                  </a:lnTo>
                  <a:cubicBezTo>
                    <a:pt x="49255" y="1847"/>
                    <a:pt x="49514" y="1847"/>
                    <a:pt x="49514" y="1717"/>
                  </a:cubicBezTo>
                  <a:cubicBezTo>
                    <a:pt x="49644" y="1588"/>
                    <a:pt x="49644" y="1458"/>
                    <a:pt x="49514" y="1296"/>
                  </a:cubicBezTo>
                  <a:cubicBezTo>
                    <a:pt x="49450" y="1232"/>
                    <a:pt x="49385" y="1199"/>
                    <a:pt x="49316" y="1199"/>
                  </a:cubicBezTo>
                  <a:cubicBezTo>
                    <a:pt x="49247" y="1199"/>
                    <a:pt x="49174" y="1232"/>
                    <a:pt x="49093" y="1296"/>
                  </a:cubicBezTo>
                  <a:cubicBezTo>
                    <a:pt x="48964" y="1296"/>
                    <a:pt x="48964" y="1588"/>
                    <a:pt x="48964" y="1717"/>
                  </a:cubicBezTo>
                  <a:lnTo>
                    <a:pt x="42908" y="7643"/>
                  </a:lnTo>
                  <a:lnTo>
                    <a:pt x="42908" y="10202"/>
                  </a:lnTo>
                  <a:lnTo>
                    <a:pt x="41419" y="10202"/>
                  </a:lnTo>
                  <a:lnTo>
                    <a:pt x="41419" y="7773"/>
                  </a:lnTo>
                  <a:lnTo>
                    <a:pt x="47345" y="1847"/>
                  </a:lnTo>
                  <a:cubicBezTo>
                    <a:pt x="47474" y="1847"/>
                    <a:pt x="47766" y="1847"/>
                    <a:pt x="47766" y="1717"/>
                  </a:cubicBezTo>
                  <a:cubicBezTo>
                    <a:pt x="47895" y="1588"/>
                    <a:pt x="47895" y="1458"/>
                    <a:pt x="47766" y="1296"/>
                  </a:cubicBezTo>
                  <a:cubicBezTo>
                    <a:pt x="47701" y="1232"/>
                    <a:pt x="47628" y="1199"/>
                    <a:pt x="47555" y="1199"/>
                  </a:cubicBezTo>
                  <a:cubicBezTo>
                    <a:pt x="47482" y="1199"/>
                    <a:pt x="47409" y="1232"/>
                    <a:pt x="47345" y="1296"/>
                  </a:cubicBezTo>
                  <a:cubicBezTo>
                    <a:pt x="47215" y="1296"/>
                    <a:pt x="47215" y="1588"/>
                    <a:pt x="47215" y="1717"/>
                  </a:cubicBezTo>
                  <a:lnTo>
                    <a:pt x="41159" y="7643"/>
                  </a:lnTo>
                  <a:lnTo>
                    <a:pt x="41159" y="10202"/>
                  </a:lnTo>
                  <a:lnTo>
                    <a:pt x="39670" y="10202"/>
                  </a:lnTo>
                  <a:lnTo>
                    <a:pt x="39670" y="7773"/>
                  </a:lnTo>
                  <a:lnTo>
                    <a:pt x="45596" y="1847"/>
                  </a:lnTo>
                  <a:cubicBezTo>
                    <a:pt x="45725" y="1847"/>
                    <a:pt x="45855" y="1847"/>
                    <a:pt x="46017" y="1717"/>
                  </a:cubicBezTo>
                  <a:cubicBezTo>
                    <a:pt x="46146" y="1588"/>
                    <a:pt x="46146" y="1458"/>
                    <a:pt x="46017" y="1296"/>
                  </a:cubicBezTo>
                  <a:cubicBezTo>
                    <a:pt x="45936" y="1232"/>
                    <a:pt x="45863" y="1199"/>
                    <a:pt x="45794" y="1199"/>
                  </a:cubicBezTo>
                  <a:cubicBezTo>
                    <a:pt x="45725" y="1199"/>
                    <a:pt x="45661" y="1232"/>
                    <a:pt x="45596" y="1296"/>
                  </a:cubicBezTo>
                  <a:cubicBezTo>
                    <a:pt x="45466" y="1296"/>
                    <a:pt x="45466" y="1588"/>
                    <a:pt x="45466" y="1717"/>
                  </a:cubicBezTo>
                  <a:lnTo>
                    <a:pt x="39378" y="7643"/>
                  </a:lnTo>
                  <a:lnTo>
                    <a:pt x="39378" y="10202"/>
                  </a:lnTo>
                  <a:lnTo>
                    <a:pt x="23737" y="10202"/>
                  </a:lnTo>
                  <a:lnTo>
                    <a:pt x="23737" y="7773"/>
                  </a:lnTo>
                  <a:lnTo>
                    <a:pt x="29664" y="1847"/>
                  </a:lnTo>
                  <a:cubicBezTo>
                    <a:pt x="29825" y="1847"/>
                    <a:pt x="29955" y="1847"/>
                    <a:pt x="30085" y="1717"/>
                  </a:cubicBezTo>
                  <a:cubicBezTo>
                    <a:pt x="30214" y="1588"/>
                    <a:pt x="30214" y="1458"/>
                    <a:pt x="30085" y="1296"/>
                  </a:cubicBezTo>
                  <a:cubicBezTo>
                    <a:pt x="30020" y="1232"/>
                    <a:pt x="29955" y="1199"/>
                    <a:pt x="29886" y="1199"/>
                  </a:cubicBezTo>
                  <a:cubicBezTo>
                    <a:pt x="29817" y="1199"/>
                    <a:pt x="29745" y="1232"/>
                    <a:pt x="29664" y="1296"/>
                  </a:cubicBezTo>
                  <a:cubicBezTo>
                    <a:pt x="29534" y="1296"/>
                    <a:pt x="29534" y="1588"/>
                    <a:pt x="29534" y="1717"/>
                  </a:cubicBezTo>
                  <a:lnTo>
                    <a:pt x="23478" y="7643"/>
                  </a:lnTo>
                  <a:lnTo>
                    <a:pt x="23478" y="10202"/>
                  </a:lnTo>
                  <a:lnTo>
                    <a:pt x="21989" y="10202"/>
                  </a:lnTo>
                  <a:lnTo>
                    <a:pt x="21989" y="7773"/>
                  </a:lnTo>
                  <a:lnTo>
                    <a:pt x="27915" y="1847"/>
                  </a:lnTo>
                  <a:cubicBezTo>
                    <a:pt x="28044" y="1847"/>
                    <a:pt x="28206" y="1847"/>
                    <a:pt x="28336" y="1717"/>
                  </a:cubicBezTo>
                  <a:cubicBezTo>
                    <a:pt x="28465" y="1588"/>
                    <a:pt x="28465" y="1458"/>
                    <a:pt x="28336" y="1296"/>
                  </a:cubicBezTo>
                  <a:cubicBezTo>
                    <a:pt x="28271" y="1232"/>
                    <a:pt x="28198" y="1199"/>
                    <a:pt x="28125" y="1199"/>
                  </a:cubicBezTo>
                  <a:close/>
                  <a:moveTo>
                    <a:pt x="62208" y="72409"/>
                  </a:moveTo>
                  <a:cubicBezTo>
                    <a:pt x="62046" y="72409"/>
                    <a:pt x="61917" y="72539"/>
                    <a:pt x="61917" y="72701"/>
                  </a:cubicBezTo>
                  <a:cubicBezTo>
                    <a:pt x="61917" y="72830"/>
                    <a:pt x="62046" y="72960"/>
                    <a:pt x="62208" y="72960"/>
                  </a:cubicBezTo>
                  <a:lnTo>
                    <a:pt x="62208" y="130699"/>
                  </a:lnTo>
                  <a:cubicBezTo>
                    <a:pt x="62046" y="130699"/>
                    <a:pt x="61917" y="130828"/>
                    <a:pt x="61917" y="130990"/>
                  </a:cubicBezTo>
                  <a:cubicBezTo>
                    <a:pt x="61917" y="131120"/>
                    <a:pt x="62046" y="131249"/>
                    <a:pt x="62208" y="131249"/>
                  </a:cubicBezTo>
                  <a:cubicBezTo>
                    <a:pt x="62467" y="131249"/>
                    <a:pt x="62597" y="131120"/>
                    <a:pt x="62597" y="130990"/>
                  </a:cubicBezTo>
                  <a:cubicBezTo>
                    <a:pt x="62597" y="130828"/>
                    <a:pt x="62467" y="130699"/>
                    <a:pt x="62338" y="130699"/>
                  </a:cubicBezTo>
                  <a:lnTo>
                    <a:pt x="62338" y="72960"/>
                  </a:lnTo>
                  <a:cubicBezTo>
                    <a:pt x="62467" y="72960"/>
                    <a:pt x="62597" y="72830"/>
                    <a:pt x="62597" y="72701"/>
                  </a:cubicBezTo>
                  <a:cubicBezTo>
                    <a:pt x="62597" y="72539"/>
                    <a:pt x="62467" y="72409"/>
                    <a:pt x="62208" y="7240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Google Shape;1737;p68">
              <a:extLst>
                <a:ext uri="{FF2B5EF4-FFF2-40B4-BE49-F238E27FC236}">
                  <a16:creationId xmlns:a16="http://schemas.microsoft.com/office/drawing/2014/main" id="{E22BF6AF-5D1B-4F5D-B7DB-EE15F3C31B27}"/>
                </a:ext>
              </a:extLst>
            </p:cNvPr>
            <p:cNvSpPr/>
            <p:nvPr/>
          </p:nvSpPr>
          <p:spPr>
            <a:xfrm rot="5400000">
              <a:off x="7118850" y="3315513"/>
              <a:ext cx="662647" cy="837841"/>
            </a:xfrm>
            <a:custGeom>
              <a:avLst/>
              <a:gdLst/>
              <a:ahLst/>
              <a:cxnLst/>
              <a:rect l="l" t="t" r="r" b="b"/>
              <a:pathLst>
                <a:path w="22539" h="28498" extrusionOk="0">
                  <a:moveTo>
                    <a:pt x="0" y="1"/>
                  </a:moveTo>
                  <a:lnTo>
                    <a:pt x="0" y="17552"/>
                  </a:lnTo>
                  <a:lnTo>
                    <a:pt x="1879" y="17552"/>
                  </a:lnTo>
                  <a:lnTo>
                    <a:pt x="1879" y="1"/>
                  </a:lnTo>
                  <a:close/>
                  <a:moveTo>
                    <a:pt x="2559" y="1"/>
                  </a:moveTo>
                  <a:lnTo>
                    <a:pt x="2559" y="17552"/>
                  </a:lnTo>
                  <a:lnTo>
                    <a:pt x="4307" y="17552"/>
                  </a:lnTo>
                  <a:lnTo>
                    <a:pt x="4307" y="1"/>
                  </a:lnTo>
                  <a:close/>
                  <a:moveTo>
                    <a:pt x="4987" y="1"/>
                  </a:moveTo>
                  <a:lnTo>
                    <a:pt x="4987" y="17552"/>
                  </a:lnTo>
                  <a:lnTo>
                    <a:pt x="6736" y="17552"/>
                  </a:lnTo>
                  <a:lnTo>
                    <a:pt x="6736" y="1"/>
                  </a:lnTo>
                  <a:close/>
                  <a:moveTo>
                    <a:pt x="7416" y="1"/>
                  </a:moveTo>
                  <a:lnTo>
                    <a:pt x="7416" y="17552"/>
                  </a:lnTo>
                  <a:lnTo>
                    <a:pt x="9165" y="17552"/>
                  </a:lnTo>
                  <a:lnTo>
                    <a:pt x="9165" y="1"/>
                  </a:lnTo>
                  <a:close/>
                  <a:moveTo>
                    <a:pt x="9845" y="1"/>
                  </a:moveTo>
                  <a:lnTo>
                    <a:pt x="9845" y="17552"/>
                  </a:lnTo>
                  <a:lnTo>
                    <a:pt x="11594" y="17552"/>
                  </a:lnTo>
                  <a:lnTo>
                    <a:pt x="11594" y="1"/>
                  </a:lnTo>
                  <a:close/>
                  <a:moveTo>
                    <a:pt x="12274" y="1"/>
                  </a:moveTo>
                  <a:lnTo>
                    <a:pt x="12274" y="17552"/>
                  </a:lnTo>
                  <a:lnTo>
                    <a:pt x="22539" y="17552"/>
                  </a:lnTo>
                  <a:lnTo>
                    <a:pt x="22539" y="1"/>
                  </a:lnTo>
                  <a:close/>
                  <a:moveTo>
                    <a:pt x="0" y="18233"/>
                  </a:moveTo>
                  <a:lnTo>
                    <a:pt x="0" y="22960"/>
                  </a:lnTo>
                  <a:lnTo>
                    <a:pt x="11594" y="22960"/>
                  </a:lnTo>
                  <a:lnTo>
                    <a:pt x="11594" y="18233"/>
                  </a:lnTo>
                  <a:close/>
                  <a:moveTo>
                    <a:pt x="0" y="23770"/>
                  </a:moveTo>
                  <a:lnTo>
                    <a:pt x="0" y="28498"/>
                  </a:lnTo>
                  <a:lnTo>
                    <a:pt x="11594" y="28498"/>
                  </a:lnTo>
                  <a:lnTo>
                    <a:pt x="11594" y="23770"/>
                  </a:lnTo>
                  <a:close/>
                  <a:moveTo>
                    <a:pt x="12274" y="18233"/>
                  </a:moveTo>
                  <a:lnTo>
                    <a:pt x="12274" y="28498"/>
                  </a:lnTo>
                  <a:lnTo>
                    <a:pt x="22539" y="28498"/>
                  </a:lnTo>
                  <a:lnTo>
                    <a:pt x="22539" y="18233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Google Shape;1738;p68">
              <a:extLst>
                <a:ext uri="{FF2B5EF4-FFF2-40B4-BE49-F238E27FC236}">
                  <a16:creationId xmlns:a16="http://schemas.microsoft.com/office/drawing/2014/main" id="{86BD2C64-A068-4265-8D04-196840162AF8}"/>
                </a:ext>
              </a:extLst>
            </p:cNvPr>
            <p:cNvSpPr/>
            <p:nvPr/>
          </p:nvSpPr>
          <p:spPr>
            <a:xfrm rot="5400000">
              <a:off x="7583443" y="3172702"/>
              <a:ext cx="55243" cy="516058"/>
            </a:xfrm>
            <a:custGeom>
              <a:avLst/>
              <a:gdLst/>
              <a:ahLst/>
              <a:cxnLst/>
              <a:rect l="l" t="t" r="r" b="b"/>
              <a:pathLst>
                <a:path w="1879" h="17553" extrusionOk="0">
                  <a:moveTo>
                    <a:pt x="0" y="1"/>
                  </a:moveTo>
                  <a:lnTo>
                    <a:pt x="0" y="17552"/>
                  </a:lnTo>
                  <a:lnTo>
                    <a:pt x="1879" y="17552"/>
                  </a:lnTo>
                  <a:lnTo>
                    <a:pt x="187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Google Shape;1739;p68">
              <a:extLst>
                <a:ext uri="{FF2B5EF4-FFF2-40B4-BE49-F238E27FC236}">
                  <a16:creationId xmlns:a16="http://schemas.microsoft.com/office/drawing/2014/main" id="{8D19A095-1591-465B-8FA2-8DEDA679D8DF}"/>
                </a:ext>
              </a:extLst>
            </p:cNvPr>
            <p:cNvSpPr/>
            <p:nvPr/>
          </p:nvSpPr>
          <p:spPr>
            <a:xfrm rot="5400000">
              <a:off x="7585340" y="3246011"/>
              <a:ext cx="51450" cy="516058"/>
            </a:xfrm>
            <a:custGeom>
              <a:avLst/>
              <a:gdLst/>
              <a:ahLst/>
              <a:cxnLst/>
              <a:rect l="l" t="t" r="r" b="b"/>
              <a:pathLst>
                <a:path w="1750" h="17553" extrusionOk="0">
                  <a:moveTo>
                    <a:pt x="1" y="1"/>
                  </a:moveTo>
                  <a:lnTo>
                    <a:pt x="1" y="17552"/>
                  </a:lnTo>
                  <a:lnTo>
                    <a:pt x="1749" y="17552"/>
                  </a:lnTo>
                  <a:lnTo>
                    <a:pt x="174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Google Shape;1740;p68">
              <a:extLst>
                <a:ext uri="{FF2B5EF4-FFF2-40B4-BE49-F238E27FC236}">
                  <a16:creationId xmlns:a16="http://schemas.microsoft.com/office/drawing/2014/main" id="{57C2228A-BA3E-440F-BE70-F6465AED1EB3}"/>
                </a:ext>
              </a:extLst>
            </p:cNvPr>
            <p:cNvSpPr/>
            <p:nvPr/>
          </p:nvSpPr>
          <p:spPr>
            <a:xfrm rot="5400000">
              <a:off x="7585340" y="3317424"/>
              <a:ext cx="51450" cy="516058"/>
            </a:xfrm>
            <a:custGeom>
              <a:avLst/>
              <a:gdLst/>
              <a:ahLst/>
              <a:cxnLst/>
              <a:rect l="l" t="t" r="r" b="b"/>
              <a:pathLst>
                <a:path w="1750" h="17553" extrusionOk="0">
                  <a:moveTo>
                    <a:pt x="0" y="1"/>
                  </a:moveTo>
                  <a:lnTo>
                    <a:pt x="0" y="17552"/>
                  </a:lnTo>
                  <a:lnTo>
                    <a:pt x="1749" y="17552"/>
                  </a:lnTo>
                  <a:lnTo>
                    <a:pt x="174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Google Shape;1741;p68">
              <a:extLst>
                <a:ext uri="{FF2B5EF4-FFF2-40B4-BE49-F238E27FC236}">
                  <a16:creationId xmlns:a16="http://schemas.microsoft.com/office/drawing/2014/main" id="{B6D9AE42-350C-4289-9C13-BBED86BE545A}"/>
                </a:ext>
              </a:extLst>
            </p:cNvPr>
            <p:cNvSpPr/>
            <p:nvPr/>
          </p:nvSpPr>
          <p:spPr>
            <a:xfrm rot="5400000">
              <a:off x="7585354" y="3388822"/>
              <a:ext cx="51421" cy="516058"/>
            </a:xfrm>
            <a:custGeom>
              <a:avLst/>
              <a:gdLst/>
              <a:ahLst/>
              <a:cxnLst/>
              <a:rect l="l" t="t" r="r" b="b"/>
              <a:pathLst>
                <a:path w="1749" h="17553" extrusionOk="0">
                  <a:moveTo>
                    <a:pt x="0" y="1"/>
                  </a:moveTo>
                  <a:lnTo>
                    <a:pt x="0" y="17552"/>
                  </a:lnTo>
                  <a:lnTo>
                    <a:pt x="1749" y="17552"/>
                  </a:lnTo>
                  <a:lnTo>
                    <a:pt x="174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Google Shape;1742;p68">
              <a:extLst>
                <a:ext uri="{FF2B5EF4-FFF2-40B4-BE49-F238E27FC236}">
                  <a16:creationId xmlns:a16="http://schemas.microsoft.com/office/drawing/2014/main" id="{95272846-85AE-48C2-B05E-6609E9C8A4D0}"/>
                </a:ext>
              </a:extLst>
            </p:cNvPr>
            <p:cNvSpPr/>
            <p:nvPr/>
          </p:nvSpPr>
          <p:spPr>
            <a:xfrm rot="5400000">
              <a:off x="7585340" y="3460220"/>
              <a:ext cx="51450" cy="516058"/>
            </a:xfrm>
            <a:custGeom>
              <a:avLst/>
              <a:gdLst/>
              <a:ahLst/>
              <a:cxnLst/>
              <a:rect l="l" t="t" r="r" b="b"/>
              <a:pathLst>
                <a:path w="1750" h="17553" extrusionOk="0">
                  <a:moveTo>
                    <a:pt x="1" y="1"/>
                  </a:moveTo>
                  <a:lnTo>
                    <a:pt x="1" y="17552"/>
                  </a:lnTo>
                  <a:lnTo>
                    <a:pt x="1750" y="17552"/>
                  </a:lnTo>
                  <a:lnTo>
                    <a:pt x="175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Google Shape;1743;p68">
              <a:extLst>
                <a:ext uri="{FF2B5EF4-FFF2-40B4-BE49-F238E27FC236}">
                  <a16:creationId xmlns:a16="http://schemas.microsoft.com/office/drawing/2014/main" id="{06BF3FD6-1496-4E81-AE04-5723BA864B7F}"/>
                </a:ext>
              </a:extLst>
            </p:cNvPr>
            <p:cNvSpPr/>
            <p:nvPr/>
          </p:nvSpPr>
          <p:spPr>
            <a:xfrm rot="5400000">
              <a:off x="7789567" y="3986230"/>
              <a:ext cx="91405" cy="67649"/>
            </a:xfrm>
            <a:custGeom>
              <a:avLst/>
              <a:gdLst/>
              <a:ahLst/>
              <a:cxnLst/>
              <a:rect l="l" t="t" r="r" b="b"/>
              <a:pathLst>
                <a:path w="3109" h="2301" extrusionOk="0">
                  <a:moveTo>
                    <a:pt x="0" y="1"/>
                  </a:moveTo>
                  <a:lnTo>
                    <a:pt x="3109" y="2300"/>
                  </a:lnTo>
                  <a:lnTo>
                    <a:pt x="310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Google Shape;1744;p68">
              <a:extLst>
                <a:ext uri="{FF2B5EF4-FFF2-40B4-BE49-F238E27FC236}">
                  <a16:creationId xmlns:a16="http://schemas.microsoft.com/office/drawing/2014/main" id="{C4197DF2-5A01-4CFC-9AB8-8476426CFC95}"/>
                </a:ext>
              </a:extLst>
            </p:cNvPr>
            <p:cNvSpPr/>
            <p:nvPr/>
          </p:nvSpPr>
          <p:spPr>
            <a:xfrm rot="5400000">
              <a:off x="7460154" y="3656818"/>
              <a:ext cx="301820" cy="516058"/>
            </a:xfrm>
            <a:custGeom>
              <a:avLst/>
              <a:gdLst/>
              <a:ahLst/>
              <a:cxnLst/>
              <a:rect l="l" t="t" r="r" b="b"/>
              <a:pathLst>
                <a:path w="10266" h="17553" extrusionOk="0">
                  <a:moveTo>
                    <a:pt x="1" y="1"/>
                  </a:moveTo>
                  <a:lnTo>
                    <a:pt x="1" y="17552"/>
                  </a:lnTo>
                  <a:lnTo>
                    <a:pt x="10266" y="17552"/>
                  </a:lnTo>
                  <a:lnTo>
                    <a:pt x="10266" y="2300"/>
                  </a:lnTo>
                  <a:lnTo>
                    <a:pt x="715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Google Shape;1745;p68">
              <a:extLst>
                <a:ext uri="{FF2B5EF4-FFF2-40B4-BE49-F238E27FC236}">
                  <a16:creationId xmlns:a16="http://schemas.microsoft.com/office/drawing/2014/main" id="{ADFBC31D-9CA8-495E-9443-CE8A26412679}"/>
                </a:ext>
              </a:extLst>
            </p:cNvPr>
            <p:cNvSpPr/>
            <p:nvPr/>
          </p:nvSpPr>
          <p:spPr>
            <a:xfrm rot="5400000">
              <a:off x="6930337" y="3504026"/>
              <a:ext cx="340864" cy="139033"/>
            </a:xfrm>
            <a:custGeom>
              <a:avLst/>
              <a:gdLst/>
              <a:ahLst/>
              <a:cxnLst/>
              <a:rect l="l" t="t" r="r" b="b"/>
              <a:pathLst>
                <a:path w="11594" h="4729" extrusionOk="0">
                  <a:moveTo>
                    <a:pt x="0" y="1"/>
                  </a:moveTo>
                  <a:lnTo>
                    <a:pt x="0" y="4729"/>
                  </a:lnTo>
                  <a:lnTo>
                    <a:pt x="11594" y="4729"/>
                  </a:lnTo>
                  <a:lnTo>
                    <a:pt x="1159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Google Shape;1746;p68">
              <a:extLst>
                <a:ext uri="{FF2B5EF4-FFF2-40B4-BE49-F238E27FC236}">
                  <a16:creationId xmlns:a16="http://schemas.microsoft.com/office/drawing/2014/main" id="{495E0232-2C3A-4BA5-BBF9-7A785AF09E2E}"/>
                </a:ext>
              </a:extLst>
            </p:cNvPr>
            <p:cNvSpPr/>
            <p:nvPr/>
          </p:nvSpPr>
          <p:spPr>
            <a:xfrm rot="5400000">
              <a:off x="7093125" y="3504026"/>
              <a:ext cx="340864" cy="139033"/>
            </a:xfrm>
            <a:custGeom>
              <a:avLst/>
              <a:gdLst/>
              <a:ahLst/>
              <a:cxnLst/>
              <a:rect l="l" t="t" r="r" b="b"/>
              <a:pathLst>
                <a:path w="11594" h="4729" extrusionOk="0">
                  <a:moveTo>
                    <a:pt x="0" y="1"/>
                  </a:moveTo>
                  <a:lnTo>
                    <a:pt x="0" y="4728"/>
                  </a:lnTo>
                  <a:lnTo>
                    <a:pt x="11594" y="4728"/>
                  </a:lnTo>
                  <a:lnTo>
                    <a:pt x="1159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Google Shape;1747;p68">
              <a:extLst>
                <a:ext uri="{FF2B5EF4-FFF2-40B4-BE49-F238E27FC236}">
                  <a16:creationId xmlns:a16="http://schemas.microsoft.com/office/drawing/2014/main" id="{BABB7101-A7EC-48A0-AD11-DFF147447DC5}"/>
                </a:ext>
              </a:extLst>
            </p:cNvPr>
            <p:cNvSpPr/>
            <p:nvPr/>
          </p:nvSpPr>
          <p:spPr>
            <a:xfrm rot="5400000">
              <a:off x="7031253" y="3763936"/>
              <a:ext cx="301820" cy="301820"/>
            </a:xfrm>
            <a:custGeom>
              <a:avLst/>
              <a:gdLst/>
              <a:ahLst/>
              <a:cxnLst/>
              <a:rect l="l" t="t" r="r" b="b"/>
              <a:pathLst>
                <a:path w="10266" h="10266" extrusionOk="0">
                  <a:moveTo>
                    <a:pt x="1" y="1"/>
                  </a:moveTo>
                  <a:lnTo>
                    <a:pt x="1" y="10266"/>
                  </a:lnTo>
                  <a:lnTo>
                    <a:pt x="10266" y="10266"/>
                  </a:lnTo>
                  <a:lnTo>
                    <a:pt x="10266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Google Shape;1748;p68">
              <a:extLst>
                <a:ext uri="{FF2B5EF4-FFF2-40B4-BE49-F238E27FC236}">
                  <a16:creationId xmlns:a16="http://schemas.microsoft.com/office/drawing/2014/main" id="{53393A93-0CEE-47F6-A72E-70C26E174C8F}"/>
                </a:ext>
              </a:extLst>
            </p:cNvPr>
            <p:cNvSpPr/>
            <p:nvPr/>
          </p:nvSpPr>
          <p:spPr>
            <a:xfrm rot="5400000">
              <a:off x="6258650" y="3636840"/>
              <a:ext cx="372292" cy="571271"/>
            </a:xfrm>
            <a:custGeom>
              <a:avLst/>
              <a:gdLst/>
              <a:ahLst/>
              <a:cxnLst/>
              <a:rect l="l" t="t" r="r" b="b"/>
              <a:pathLst>
                <a:path w="12663" h="19431" extrusionOk="0">
                  <a:moveTo>
                    <a:pt x="1069" y="292"/>
                  </a:moveTo>
                  <a:cubicBezTo>
                    <a:pt x="1490" y="292"/>
                    <a:pt x="1879" y="681"/>
                    <a:pt x="1879" y="1102"/>
                  </a:cubicBezTo>
                  <a:cubicBezTo>
                    <a:pt x="1879" y="1361"/>
                    <a:pt x="1749" y="1620"/>
                    <a:pt x="1490" y="1750"/>
                  </a:cubicBezTo>
                  <a:lnTo>
                    <a:pt x="1069" y="1102"/>
                  </a:lnTo>
                  <a:cubicBezTo>
                    <a:pt x="1069" y="1021"/>
                    <a:pt x="1037" y="980"/>
                    <a:pt x="1004" y="980"/>
                  </a:cubicBezTo>
                  <a:cubicBezTo>
                    <a:pt x="972" y="980"/>
                    <a:pt x="940" y="1021"/>
                    <a:pt x="940" y="1102"/>
                  </a:cubicBezTo>
                  <a:lnTo>
                    <a:pt x="940" y="1231"/>
                  </a:lnTo>
                  <a:lnTo>
                    <a:pt x="1328" y="1912"/>
                  </a:lnTo>
                  <a:cubicBezTo>
                    <a:pt x="1199" y="1912"/>
                    <a:pt x="1069" y="2041"/>
                    <a:pt x="1069" y="2041"/>
                  </a:cubicBezTo>
                  <a:cubicBezTo>
                    <a:pt x="519" y="2041"/>
                    <a:pt x="130" y="1620"/>
                    <a:pt x="130" y="1102"/>
                  </a:cubicBezTo>
                  <a:cubicBezTo>
                    <a:pt x="130" y="681"/>
                    <a:pt x="519" y="292"/>
                    <a:pt x="1069" y="292"/>
                  </a:cubicBezTo>
                  <a:close/>
                  <a:moveTo>
                    <a:pt x="3919" y="292"/>
                  </a:moveTo>
                  <a:cubicBezTo>
                    <a:pt x="4437" y="292"/>
                    <a:pt x="4858" y="681"/>
                    <a:pt x="4858" y="1102"/>
                  </a:cubicBezTo>
                  <a:cubicBezTo>
                    <a:pt x="4858" y="1361"/>
                    <a:pt x="4728" y="1620"/>
                    <a:pt x="4437" y="1750"/>
                  </a:cubicBezTo>
                  <a:lnTo>
                    <a:pt x="4048" y="1102"/>
                  </a:lnTo>
                  <a:cubicBezTo>
                    <a:pt x="4048" y="1021"/>
                    <a:pt x="4016" y="980"/>
                    <a:pt x="3984" y="980"/>
                  </a:cubicBezTo>
                  <a:cubicBezTo>
                    <a:pt x="3951" y="980"/>
                    <a:pt x="3919" y="1021"/>
                    <a:pt x="3919" y="1102"/>
                  </a:cubicBezTo>
                  <a:cubicBezTo>
                    <a:pt x="3757" y="1102"/>
                    <a:pt x="3757" y="1102"/>
                    <a:pt x="3757" y="1231"/>
                  </a:cubicBezTo>
                  <a:lnTo>
                    <a:pt x="4307" y="1912"/>
                  </a:lnTo>
                  <a:cubicBezTo>
                    <a:pt x="4178" y="1912"/>
                    <a:pt x="4048" y="2041"/>
                    <a:pt x="3919" y="2041"/>
                  </a:cubicBezTo>
                  <a:cubicBezTo>
                    <a:pt x="3498" y="2041"/>
                    <a:pt x="3109" y="1620"/>
                    <a:pt x="3109" y="1102"/>
                  </a:cubicBezTo>
                  <a:cubicBezTo>
                    <a:pt x="3109" y="681"/>
                    <a:pt x="3498" y="292"/>
                    <a:pt x="3919" y="292"/>
                  </a:cubicBezTo>
                  <a:close/>
                  <a:moveTo>
                    <a:pt x="6866" y="292"/>
                  </a:moveTo>
                  <a:cubicBezTo>
                    <a:pt x="7416" y="292"/>
                    <a:pt x="7805" y="681"/>
                    <a:pt x="7805" y="1102"/>
                  </a:cubicBezTo>
                  <a:cubicBezTo>
                    <a:pt x="7805" y="1361"/>
                    <a:pt x="7675" y="1620"/>
                    <a:pt x="7546" y="1750"/>
                  </a:cubicBezTo>
                  <a:lnTo>
                    <a:pt x="7157" y="1102"/>
                  </a:lnTo>
                  <a:cubicBezTo>
                    <a:pt x="7076" y="1021"/>
                    <a:pt x="7036" y="980"/>
                    <a:pt x="7015" y="980"/>
                  </a:cubicBezTo>
                  <a:cubicBezTo>
                    <a:pt x="6995" y="980"/>
                    <a:pt x="6995" y="1021"/>
                    <a:pt x="6995" y="1102"/>
                  </a:cubicBezTo>
                  <a:cubicBezTo>
                    <a:pt x="6866" y="1102"/>
                    <a:pt x="6866" y="1102"/>
                    <a:pt x="6866" y="1231"/>
                  </a:cubicBezTo>
                  <a:lnTo>
                    <a:pt x="7287" y="1912"/>
                  </a:lnTo>
                  <a:cubicBezTo>
                    <a:pt x="7157" y="1912"/>
                    <a:pt x="6995" y="2041"/>
                    <a:pt x="6866" y="2041"/>
                  </a:cubicBezTo>
                  <a:cubicBezTo>
                    <a:pt x="6477" y="2041"/>
                    <a:pt x="6056" y="1620"/>
                    <a:pt x="6056" y="1102"/>
                  </a:cubicBezTo>
                  <a:cubicBezTo>
                    <a:pt x="6056" y="681"/>
                    <a:pt x="6477" y="292"/>
                    <a:pt x="6866" y="292"/>
                  </a:cubicBezTo>
                  <a:close/>
                  <a:moveTo>
                    <a:pt x="9845" y="292"/>
                  </a:moveTo>
                  <a:cubicBezTo>
                    <a:pt x="10395" y="292"/>
                    <a:pt x="10784" y="681"/>
                    <a:pt x="10784" y="1102"/>
                  </a:cubicBezTo>
                  <a:cubicBezTo>
                    <a:pt x="10784" y="1361"/>
                    <a:pt x="10654" y="1491"/>
                    <a:pt x="10525" y="1620"/>
                  </a:cubicBezTo>
                  <a:lnTo>
                    <a:pt x="10104" y="1102"/>
                  </a:lnTo>
                  <a:cubicBezTo>
                    <a:pt x="10104" y="1021"/>
                    <a:pt x="10104" y="980"/>
                    <a:pt x="10088" y="980"/>
                  </a:cubicBezTo>
                  <a:cubicBezTo>
                    <a:pt x="10072" y="980"/>
                    <a:pt x="10039" y="1021"/>
                    <a:pt x="9974" y="1102"/>
                  </a:cubicBezTo>
                  <a:lnTo>
                    <a:pt x="9974" y="1231"/>
                  </a:lnTo>
                  <a:lnTo>
                    <a:pt x="10395" y="1750"/>
                  </a:lnTo>
                  <a:cubicBezTo>
                    <a:pt x="10233" y="1912"/>
                    <a:pt x="10104" y="2041"/>
                    <a:pt x="9845" y="2041"/>
                  </a:cubicBezTo>
                  <a:cubicBezTo>
                    <a:pt x="9424" y="2041"/>
                    <a:pt x="9035" y="1620"/>
                    <a:pt x="9035" y="1102"/>
                  </a:cubicBezTo>
                  <a:cubicBezTo>
                    <a:pt x="9035" y="681"/>
                    <a:pt x="9424" y="292"/>
                    <a:pt x="9845" y="292"/>
                  </a:cubicBezTo>
                  <a:close/>
                  <a:moveTo>
                    <a:pt x="2559" y="2721"/>
                  </a:moveTo>
                  <a:cubicBezTo>
                    <a:pt x="2947" y="2721"/>
                    <a:pt x="3368" y="3110"/>
                    <a:pt x="3368" y="3660"/>
                  </a:cubicBezTo>
                  <a:cubicBezTo>
                    <a:pt x="3368" y="4049"/>
                    <a:pt x="2947" y="4470"/>
                    <a:pt x="2559" y="4470"/>
                  </a:cubicBezTo>
                  <a:cubicBezTo>
                    <a:pt x="2008" y="4470"/>
                    <a:pt x="1620" y="4049"/>
                    <a:pt x="1620" y="3660"/>
                  </a:cubicBezTo>
                  <a:cubicBezTo>
                    <a:pt x="1620" y="3369"/>
                    <a:pt x="1749" y="3110"/>
                    <a:pt x="2008" y="2980"/>
                  </a:cubicBezTo>
                  <a:lnTo>
                    <a:pt x="2429" y="3660"/>
                  </a:lnTo>
                  <a:lnTo>
                    <a:pt x="2559" y="3660"/>
                  </a:lnTo>
                  <a:cubicBezTo>
                    <a:pt x="2688" y="3660"/>
                    <a:pt x="2688" y="3660"/>
                    <a:pt x="2559" y="3531"/>
                  </a:cubicBezTo>
                  <a:lnTo>
                    <a:pt x="2138" y="2851"/>
                  </a:lnTo>
                  <a:cubicBezTo>
                    <a:pt x="2300" y="2851"/>
                    <a:pt x="2429" y="2721"/>
                    <a:pt x="2559" y="2721"/>
                  </a:cubicBezTo>
                  <a:close/>
                  <a:moveTo>
                    <a:pt x="5538" y="2721"/>
                  </a:moveTo>
                  <a:cubicBezTo>
                    <a:pt x="5927" y="2721"/>
                    <a:pt x="6348" y="3110"/>
                    <a:pt x="6348" y="3660"/>
                  </a:cubicBezTo>
                  <a:cubicBezTo>
                    <a:pt x="6348" y="4049"/>
                    <a:pt x="5927" y="4470"/>
                    <a:pt x="5538" y="4470"/>
                  </a:cubicBezTo>
                  <a:cubicBezTo>
                    <a:pt x="4987" y="4470"/>
                    <a:pt x="4566" y="4049"/>
                    <a:pt x="4566" y="3660"/>
                  </a:cubicBezTo>
                  <a:cubicBezTo>
                    <a:pt x="4566" y="3369"/>
                    <a:pt x="4728" y="3110"/>
                    <a:pt x="4987" y="2980"/>
                  </a:cubicBezTo>
                  <a:lnTo>
                    <a:pt x="5376" y="3660"/>
                  </a:lnTo>
                  <a:lnTo>
                    <a:pt x="5538" y="3660"/>
                  </a:lnTo>
                  <a:lnTo>
                    <a:pt x="5538" y="3531"/>
                  </a:lnTo>
                  <a:lnTo>
                    <a:pt x="5117" y="2851"/>
                  </a:lnTo>
                  <a:cubicBezTo>
                    <a:pt x="5246" y="2851"/>
                    <a:pt x="5376" y="2721"/>
                    <a:pt x="5538" y="2721"/>
                  </a:cubicBezTo>
                  <a:close/>
                  <a:moveTo>
                    <a:pt x="8485" y="2721"/>
                  </a:moveTo>
                  <a:cubicBezTo>
                    <a:pt x="8906" y="2721"/>
                    <a:pt x="9294" y="3110"/>
                    <a:pt x="9294" y="3660"/>
                  </a:cubicBezTo>
                  <a:cubicBezTo>
                    <a:pt x="9294" y="4049"/>
                    <a:pt x="8906" y="4470"/>
                    <a:pt x="8485" y="4470"/>
                  </a:cubicBezTo>
                  <a:cubicBezTo>
                    <a:pt x="7967" y="4470"/>
                    <a:pt x="7546" y="4049"/>
                    <a:pt x="7546" y="3660"/>
                  </a:cubicBezTo>
                  <a:cubicBezTo>
                    <a:pt x="7546" y="3369"/>
                    <a:pt x="7675" y="3110"/>
                    <a:pt x="7967" y="2980"/>
                  </a:cubicBezTo>
                  <a:lnTo>
                    <a:pt x="8355" y="3660"/>
                  </a:lnTo>
                  <a:lnTo>
                    <a:pt x="8614" y="3660"/>
                  </a:lnTo>
                  <a:lnTo>
                    <a:pt x="8614" y="3531"/>
                  </a:lnTo>
                  <a:lnTo>
                    <a:pt x="8226" y="2851"/>
                  </a:lnTo>
                  <a:cubicBezTo>
                    <a:pt x="8226" y="2851"/>
                    <a:pt x="8355" y="2721"/>
                    <a:pt x="8485" y="2721"/>
                  </a:cubicBezTo>
                  <a:close/>
                  <a:moveTo>
                    <a:pt x="11464" y="2721"/>
                  </a:moveTo>
                  <a:cubicBezTo>
                    <a:pt x="11853" y="2721"/>
                    <a:pt x="12274" y="3110"/>
                    <a:pt x="12274" y="3660"/>
                  </a:cubicBezTo>
                  <a:cubicBezTo>
                    <a:pt x="12274" y="4049"/>
                    <a:pt x="11853" y="4470"/>
                    <a:pt x="11464" y="4470"/>
                  </a:cubicBezTo>
                  <a:cubicBezTo>
                    <a:pt x="10913" y="4470"/>
                    <a:pt x="10525" y="4049"/>
                    <a:pt x="10525" y="3660"/>
                  </a:cubicBezTo>
                  <a:cubicBezTo>
                    <a:pt x="10525" y="3239"/>
                    <a:pt x="10784" y="2980"/>
                    <a:pt x="11043" y="2851"/>
                  </a:cubicBezTo>
                  <a:lnTo>
                    <a:pt x="11464" y="3660"/>
                  </a:lnTo>
                  <a:lnTo>
                    <a:pt x="11594" y="3660"/>
                  </a:lnTo>
                  <a:cubicBezTo>
                    <a:pt x="11723" y="3660"/>
                    <a:pt x="11723" y="3660"/>
                    <a:pt x="11723" y="3531"/>
                  </a:cubicBezTo>
                  <a:lnTo>
                    <a:pt x="11205" y="2851"/>
                  </a:lnTo>
                  <a:cubicBezTo>
                    <a:pt x="11334" y="2721"/>
                    <a:pt x="11334" y="2721"/>
                    <a:pt x="11464" y="2721"/>
                  </a:cubicBezTo>
                  <a:close/>
                  <a:moveTo>
                    <a:pt x="1069" y="1"/>
                  </a:moveTo>
                  <a:cubicBezTo>
                    <a:pt x="389" y="1"/>
                    <a:pt x="0" y="551"/>
                    <a:pt x="0" y="1102"/>
                  </a:cubicBezTo>
                  <a:cubicBezTo>
                    <a:pt x="0" y="1750"/>
                    <a:pt x="389" y="2171"/>
                    <a:pt x="1069" y="2171"/>
                  </a:cubicBezTo>
                  <a:lnTo>
                    <a:pt x="1490" y="2171"/>
                  </a:lnTo>
                  <a:lnTo>
                    <a:pt x="1879" y="2721"/>
                  </a:lnTo>
                  <a:cubicBezTo>
                    <a:pt x="1620" y="2980"/>
                    <a:pt x="1490" y="3239"/>
                    <a:pt x="1490" y="3660"/>
                  </a:cubicBezTo>
                  <a:cubicBezTo>
                    <a:pt x="1490" y="4178"/>
                    <a:pt x="1879" y="4729"/>
                    <a:pt x="2559" y="4729"/>
                  </a:cubicBezTo>
                  <a:cubicBezTo>
                    <a:pt x="3109" y="4729"/>
                    <a:pt x="3627" y="4178"/>
                    <a:pt x="3627" y="3660"/>
                  </a:cubicBezTo>
                  <a:cubicBezTo>
                    <a:pt x="3627" y="2980"/>
                    <a:pt x="3109" y="2559"/>
                    <a:pt x="2559" y="2559"/>
                  </a:cubicBezTo>
                  <a:lnTo>
                    <a:pt x="2008" y="2559"/>
                  </a:lnTo>
                  <a:lnTo>
                    <a:pt x="1620" y="2041"/>
                  </a:lnTo>
                  <a:cubicBezTo>
                    <a:pt x="1879" y="1750"/>
                    <a:pt x="2008" y="1491"/>
                    <a:pt x="2008" y="1102"/>
                  </a:cubicBezTo>
                  <a:cubicBezTo>
                    <a:pt x="2008" y="551"/>
                    <a:pt x="1620" y="1"/>
                    <a:pt x="1069" y="1"/>
                  </a:cubicBezTo>
                  <a:close/>
                  <a:moveTo>
                    <a:pt x="3919" y="1"/>
                  </a:moveTo>
                  <a:cubicBezTo>
                    <a:pt x="3368" y="1"/>
                    <a:pt x="2818" y="551"/>
                    <a:pt x="2818" y="1102"/>
                  </a:cubicBezTo>
                  <a:cubicBezTo>
                    <a:pt x="2818" y="1750"/>
                    <a:pt x="3368" y="2171"/>
                    <a:pt x="3919" y="2171"/>
                  </a:cubicBezTo>
                  <a:lnTo>
                    <a:pt x="4437" y="2171"/>
                  </a:lnTo>
                  <a:lnTo>
                    <a:pt x="4858" y="2721"/>
                  </a:lnTo>
                  <a:cubicBezTo>
                    <a:pt x="4566" y="2980"/>
                    <a:pt x="4437" y="3239"/>
                    <a:pt x="4437" y="3660"/>
                  </a:cubicBezTo>
                  <a:cubicBezTo>
                    <a:pt x="4437" y="4178"/>
                    <a:pt x="4858" y="4729"/>
                    <a:pt x="5538" y="4729"/>
                  </a:cubicBezTo>
                  <a:cubicBezTo>
                    <a:pt x="6056" y="4729"/>
                    <a:pt x="6607" y="4178"/>
                    <a:pt x="6607" y="3660"/>
                  </a:cubicBezTo>
                  <a:cubicBezTo>
                    <a:pt x="6607" y="2980"/>
                    <a:pt x="6056" y="2559"/>
                    <a:pt x="5538" y="2559"/>
                  </a:cubicBezTo>
                  <a:cubicBezTo>
                    <a:pt x="5246" y="2559"/>
                    <a:pt x="5117" y="2559"/>
                    <a:pt x="4987" y="2721"/>
                  </a:cubicBezTo>
                  <a:lnTo>
                    <a:pt x="4566" y="2041"/>
                  </a:lnTo>
                  <a:cubicBezTo>
                    <a:pt x="4858" y="1750"/>
                    <a:pt x="4987" y="1491"/>
                    <a:pt x="4987" y="1102"/>
                  </a:cubicBezTo>
                  <a:cubicBezTo>
                    <a:pt x="4987" y="551"/>
                    <a:pt x="4566" y="1"/>
                    <a:pt x="3919" y="1"/>
                  </a:cubicBezTo>
                  <a:close/>
                  <a:moveTo>
                    <a:pt x="6866" y="1"/>
                  </a:moveTo>
                  <a:cubicBezTo>
                    <a:pt x="6348" y="1"/>
                    <a:pt x="5797" y="551"/>
                    <a:pt x="5797" y="1102"/>
                  </a:cubicBezTo>
                  <a:cubicBezTo>
                    <a:pt x="5797" y="1750"/>
                    <a:pt x="6348" y="2171"/>
                    <a:pt x="6866" y="2171"/>
                  </a:cubicBezTo>
                  <a:cubicBezTo>
                    <a:pt x="7157" y="2171"/>
                    <a:pt x="7287" y="2171"/>
                    <a:pt x="7416" y="2041"/>
                  </a:cubicBezTo>
                  <a:lnTo>
                    <a:pt x="7805" y="2721"/>
                  </a:lnTo>
                  <a:cubicBezTo>
                    <a:pt x="7546" y="2851"/>
                    <a:pt x="7416" y="3239"/>
                    <a:pt x="7416" y="3660"/>
                  </a:cubicBezTo>
                  <a:cubicBezTo>
                    <a:pt x="7416" y="4178"/>
                    <a:pt x="7805" y="4729"/>
                    <a:pt x="8485" y="4729"/>
                  </a:cubicBezTo>
                  <a:cubicBezTo>
                    <a:pt x="9035" y="4729"/>
                    <a:pt x="9586" y="4178"/>
                    <a:pt x="9586" y="3660"/>
                  </a:cubicBezTo>
                  <a:cubicBezTo>
                    <a:pt x="9586" y="2980"/>
                    <a:pt x="9035" y="2559"/>
                    <a:pt x="8485" y="2559"/>
                  </a:cubicBezTo>
                  <a:lnTo>
                    <a:pt x="8096" y="2559"/>
                  </a:lnTo>
                  <a:lnTo>
                    <a:pt x="7675" y="1912"/>
                  </a:lnTo>
                  <a:cubicBezTo>
                    <a:pt x="7805" y="1750"/>
                    <a:pt x="7967" y="1491"/>
                    <a:pt x="7967" y="1102"/>
                  </a:cubicBezTo>
                  <a:cubicBezTo>
                    <a:pt x="7967" y="551"/>
                    <a:pt x="7546" y="1"/>
                    <a:pt x="6866" y="1"/>
                  </a:cubicBezTo>
                  <a:close/>
                  <a:moveTo>
                    <a:pt x="9845" y="1"/>
                  </a:moveTo>
                  <a:cubicBezTo>
                    <a:pt x="9294" y="1"/>
                    <a:pt x="8776" y="551"/>
                    <a:pt x="8776" y="1102"/>
                  </a:cubicBezTo>
                  <a:cubicBezTo>
                    <a:pt x="8776" y="1750"/>
                    <a:pt x="9294" y="2171"/>
                    <a:pt x="9845" y="2171"/>
                  </a:cubicBezTo>
                  <a:cubicBezTo>
                    <a:pt x="10104" y="2171"/>
                    <a:pt x="10233" y="2171"/>
                    <a:pt x="10525" y="2041"/>
                  </a:cubicBezTo>
                  <a:lnTo>
                    <a:pt x="10913" y="2721"/>
                  </a:lnTo>
                  <a:cubicBezTo>
                    <a:pt x="10525" y="2851"/>
                    <a:pt x="10395" y="3239"/>
                    <a:pt x="10395" y="3660"/>
                  </a:cubicBezTo>
                  <a:cubicBezTo>
                    <a:pt x="10395" y="4178"/>
                    <a:pt x="10784" y="4729"/>
                    <a:pt x="11464" y="4729"/>
                  </a:cubicBezTo>
                  <a:cubicBezTo>
                    <a:pt x="12015" y="4729"/>
                    <a:pt x="12403" y="4178"/>
                    <a:pt x="12403" y="3660"/>
                  </a:cubicBezTo>
                  <a:cubicBezTo>
                    <a:pt x="12403" y="2980"/>
                    <a:pt x="12015" y="2559"/>
                    <a:pt x="11464" y="2559"/>
                  </a:cubicBezTo>
                  <a:lnTo>
                    <a:pt x="11043" y="2559"/>
                  </a:lnTo>
                  <a:lnTo>
                    <a:pt x="10654" y="1912"/>
                  </a:lnTo>
                  <a:cubicBezTo>
                    <a:pt x="10784" y="1620"/>
                    <a:pt x="10913" y="1361"/>
                    <a:pt x="10913" y="1102"/>
                  </a:cubicBezTo>
                  <a:cubicBezTo>
                    <a:pt x="10913" y="551"/>
                    <a:pt x="10525" y="1"/>
                    <a:pt x="9845" y="1"/>
                  </a:cubicBezTo>
                  <a:close/>
                  <a:moveTo>
                    <a:pt x="1069" y="5279"/>
                  </a:moveTo>
                  <a:cubicBezTo>
                    <a:pt x="1490" y="5279"/>
                    <a:pt x="1879" y="5538"/>
                    <a:pt x="1879" y="6089"/>
                  </a:cubicBezTo>
                  <a:cubicBezTo>
                    <a:pt x="1879" y="6348"/>
                    <a:pt x="1749" y="6607"/>
                    <a:pt x="1490" y="6769"/>
                  </a:cubicBezTo>
                  <a:lnTo>
                    <a:pt x="1069" y="6089"/>
                  </a:lnTo>
                  <a:cubicBezTo>
                    <a:pt x="1069" y="5959"/>
                    <a:pt x="940" y="5959"/>
                    <a:pt x="940" y="5959"/>
                  </a:cubicBezTo>
                  <a:lnTo>
                    <a:pt x="940" y="6218"/>
                  </a:lnTo>
                  <a:lnTo>
                    <a:pt x="1328" y="6898"/>
                  </a:lnTo>
                  <a:lnTo>
                    <a:pt x="1069" y="6898"/>
                  </a:lnTo>
                  <a:cubicBezTo>
                    <a:pt x="519" y="6898"/>
                    <a:pt x="130" y="6478"/>
                    <a:pt x="130" y="6089"/>
                  </a:cubicBezTo>
                  <a:cubicBezTo>
                    <a:pt x="130" y="5538"/>
                    <a:pt x="519" y="5279"/>
                    <a:pt x="1069" y="5279"/>
                  </a:cubicBezTo>
                  <a:close/>
                  <a:moveTo>
                    <a:pt x="3919" y="5279"/>
                  </a:moveTo>
                  <a:cubicBezTo>
                    <a:pt x="4437" y="5279"/>
                    <a:pt x="4858" y="5538"/>
                    <a:pt x="4858" y="6089"/>
                  </a:cubicBezTo>
                  <a:cubicBezTo>
                    <a:pt x="4858" y="6348"/>
                    <a:pt x="4728" y="6607"/>
                    <a:pt x="4437" y="6769"/>
                  </a:cubicBezTo>
                  <a:lnTo>
                    <a:pt x="4048" y="6089"/>
                  </a:lnTo>
                  <a:cubicBezTo>
                    <a:pt x="4048" y="5959"/>
                    <a:pt x="3919" y="5959"/>
                    <a:pt x="3919" y="5959"/>
                  </a:cubicBezTo>
                  <a:cubicBezTo>
                    <a:pt x="3757" y="6089"/>
                    <a:pt x="3757" y="6089"/>
                    <a:pt x="3757" y="6218"/>
                  </a:cubicBezTo>
                  <a:lnTo>
                    <a:pt x="4307" y="6898"/>
                  </a:lnTo>
                  <a:lnTo>
                    <a:pt x="3919" y="6898"/>
                  </a:lnTo>
                  <a:cubicBezTo>
                    <a:pt x="3498" y="6898"/>
                    <a:pt x="3109" y="6478"/>
                    <a:pt x="3109" y="6089"/>
                  </a:cubicBezTo>
                  <a:cubicBezTo>
                    <a:pt x="3109" y="5538"/>
                    <a:pt x="3498" y="5279"/>
                    <a:pt x="3919" y="5279"/>
                  </a:cubicBezTo>
                  <a:close/>
                  <a:moveTo>
                    <a:pt x="6866" y="5279"/>
                  </a:moveTo>
                  <a:cubicBezTo>
                    <a:pt x="7416" y="5279"/>
                    <a:pt x="7805" y="5538"/>
                    <a:pt x="7805" y="6089"/>
                  </a:cubicBezTo>
                  <a:cubicBezTo>
                    <a:pt x="7805" y="6348"/>
                    <a:pt x="7675" y="6478"/>
                    <a:pt x="7546" y="6607"/>
                  </a:cubicBezTo>
                  <a:lnTo>
                    <a:pt x="7157" y="6089"/>
                  </a:lnTo>
                  <a:lnTo>
                    <a:pt x="6995" y="5959"/>
                  </a:lnTo>
                  <a:cubicBezTo>
                    <a:pt x="6866" y="6089"/>
                    <a:pt x="6866" y="6089"/>
                    <a:pt x="6866" y="6218"/>
                  </a:cubicBezTo>
                  <a:lnTo>
                    <a:pt x="7287" y="6769"/>
                  </a:lnTo>
                  <a:cubicBezTo>
                    <a:pt x="7157" y="6898"/>
                    <a:pt x="6995" y="6898"/>
                    <a:pt x="6866" y="6898"/>
                  </a:cubicBezTo>
                  <a:cubicBezTo>
                    <a:pt x="6477" y="6898"/>
                    <a:pt x="6056" y="6478"/>
                    <a:pt x="6056" y="6089"/>
                  </a:cubicBezTo>
                  <a:cubicBezTo>
                    <a:pt x="6056" y="5538"/>
                    <a:pt x="6477" y="5279"/>
                    <a:pt x="6866" y="5279"/>
                  </a:cubicBezTo>
                  <a:close/>
                  <a:moveTo>
                    <a:pt x="9845" y="5279"/>
                  </a:moveTo>
                  <a:cubicBezTo>
                    <a:pt x="10395" y="5279"/>
                    <a:pt x="10784" y="5538"/>
                    <a:pt x="10784" y="6089"/>
                  </a:cubicBezTo>
                  <a:cubicBezTo>
                    <a:pt x="10784" y="6218"/>
                    <a:pt x="10654" y="6478"/>
                    <a:pt x="10525" y="6607"/>
                  </a:cubicBezTo>
                  <a:lnTo>
                    <a:pt x="10104" y="6089"/>
                  </a:lnTo>
                  <a:cubicBezTo>
                    <a:pt x="10104" y="5959"/>
                    <a:pt x="10104" y="5959"/>
                    <a:pt x="9974" y="5959"/>
                  </a:cubicBezTo>
                  <a:lnTo>
                    <a:pt x="9974" y="6218"/>
                  </a:lnTo>
                  <a:lnTo>
                    <a:pt x="10395" y="6769"/>
                  </a:lnTo>
                  <a:cubicBezTo>
                    <a:pt x="10233" y="6898"/>
                    <a:pt x="10104" y="6898"/>
                    <a:pt x="9845" y="6898"/>
                  </a:cubicBezTo>
                  <a:cubicBezTo>
                    <a:pt x="9424" y="6898"/>
                    <a:pt x="9035" y="6478"/>
                    <a:pt x="9035" y="6089"/>
                  </a:cubicBezTo>
                  <a:cubicBezTo>
                    <a:pt x="9035" y="5538"/>
                    <a:pt x="9424" y="5279"/>
                    <a:pt x="9845" y="5279"/>
                  </a:cubicBezTo>
                  <a:close/>
                  <a:moveTo>
                    <a:pt x="2559" y="7708"/>
                  </a:moveTo>
                  <a:cubicBezTo>
                    <a:pt x="2947" y="7708"/>
                    <a:pt x="3368" y="8097"/>
                    <a:pt x="3368" y="8518"/>
                  </a:cubicBezTo>
                  <a:cubicBezTo>
                    <a:pt x="3368" y="9036"/>
                    <a:pt x="2947" y="9327"/>
                    <a:pt x="2559" y="9327"/>
                  </a:cubicBezTo>
                  <a:cubicBezTo>
                    <a:pt x="2008" y="9327"/>
                    <a:pt x="1620" y="9036"/>
                    <a:pt x="1620" y="8518"/>
                  </a:cubicBezTo>
                  <a:cubicBezTo>
                    <a:pt x="1620" y="8226"/>
                    <a:pt x="1749" y="8097"/>
                    <a:pt x="2008" y="7838"/>
                  </a:cubicBezTo>
                  <a:lnTo>
                    <a:pt x="2429" y="8647"/>
                  </a:lnTo>
                  <a:lnTo>
                    <a:pt x="2559" y="8647"/>
                  </a:lnTo>
                  <a:cubicBezTo>
                    <a:pt x="2688" y="8647"/>
                    <a:pt x="2688" y="8518"/>
                    <a:pt x="2559" y="8518"/>
                  </a:cubicBezTo>
                  <a:lnTo>
                    <a:pt x="2138" y="7838"/>
                  </a:lnTo>
                  <a:cubicBezTo>
                    <a:pt x="2300" y="7708"/>
                    <a:pt x="2429" y="7708"/>
                    <a:pt x="2559" y="7708"/>
                  </a:cubicBezTo>
                  <a:close/>
                  <a:moveTo>
                    <a:pt x="5538" y="7708"/>
                  </a:moveTo>
                  <a:cubicBezTo>
                    <a:pt x="5927" y="7708"/>
                    <a:pt x="6348" y="8097"/>
                    <a:pt x="6348" y="8518"/>
                  </a:cubicBezTo>
                  <a:cubicBezTo>
                    <a:pt x="6348" y="9036"/>
                    <a:pt x="5927" y="9327"/>
                    <a:pt x="5538" y="9327"/>
                  </a:cubicBezTo>
                  <a:cubicBezTo>
                    <a:pt x="4987" y="9327"/>
                    <a:pt x="4566" y="9036"/>
                    <a:pt x="4566" y="8518"/>
                  </a:cubicBezTo>
                  <a:cubicBezTo>
                    <a:pt x="4566" y="8226"/>
                    <a:pt x="4728" y="8097"/>
                    <a:pt x="4858" y="7967"/>
                  </a:cubicBezTo>
                  <a:lnTo>
                    <a:pt x="5376" y="8647"/>
                  </a:lnTo>
                  <a:lnTo>
                    <a:pt x="5538" y="8647"/>
                  </a:lnTo>
                  <a:lnTo>
                    <a:pt x="5538" y="8518"/>
                  </a:lnTo>
                  <a:lnTo>
                    <a:pt x="5117" y="7838"/>
                  </a:lnTo>
                  <a:cubicBezTo>
                    <a:pt x="5246" y="7708"/>
                    <a:pt x="5376" y="7708"/>
                    <a:pt x="5538" y="7708"/>
                  </a:cubicBezTo>
                  <a:close/>
                  <a:moveTo>
                    <a:pt x="8485" y="7708"/>
                  </a:moveTo>
                  <a:cubicBezTo>
                    <a:pt x="8906" y="7708"/>
                    <a:pt x="9294" y="8097"/>
                    <a:pt x="9294" y="8518"/>
                  </a:cubicBezTo>
                  <a:cubicBezTo>
                    <a:pt x="9294" y="9036"/>
                    <a:pt x="8906" y="9327"/>
                    <a:pt x="8485" y="9327"/>
                  </a:cubicBezTo>
                  <a:cubicBezTo>
                    <a:pt x="7967" y="9327"/>
                    <a:pt x="7546" y="9036"/>
                    <a:pt x="7546" y="8518"/>
                  </a:cubicBezTo>
                  <a:cubicBezTo>
                    <a:pt x="7546" y="8226"/>
                    <a:pt x="7675" y="7967"/>
                    <a:pt x="7967" y="7838"/>
                  </a:cubicBezTo>
                  <a:lnTo>
                    <a:pt x="8355" y="8647"/>
                  </a:lnTo>
                  <a:lnTo>
                    <a:pt x="8614" y="8647"/>
                  </a:lnTo>
                  <a:lnTo>
                    <a:pt x="8614" y="8518"/>
                  </a:lnTo>
                  <a:lnTo>
                    <a:pt x="8096" y="7708"/>
                  </a:lnTo>
                  <a:close/>
                  <a:moveTo>
                    <a:pt x="11464" y="7708"/>
                  </a:moveTo>
                  <a:cubicBezTo>
                    <a:pt x="11853" y="7708"/>
                    <a:pt x="12274" y="8097"/>
                    <a:pt x="12274" y="8518"/>
                  </a:cubicBezTo>
                  <a:cubicBezTo>
                    <a:pt x="12274" y="9036"/>
                    <a:pt x="11853" y="9327"/>
                    <a:pt x="11464" y="9327"/>
                  </a:cubicBezTo>
                  <a:cubicBezTo>
                    <a:pt x="10913" y="9327"/>
                    <a:pt x="10525" y="9036"/>
                    <a:pt x="10525" y="8518"/>
                  </a:cubicBezTo>
                  <a:cubicBezTo>
                    <a:pt x="10525" y="8226"/>
                    <a:pt x="10784" y="7967"/>
                    <a:pt x="10913" y="7838"/>
                  </a:cubicBezTo>
                  <a:lnTo>
                    <a:pt x="11464" y="8647"/>
                  </a:lnTo>
                  <a:lnTo>
                    <a:pt x="11594" y="8647"/>
                  </a:lnTo>
                  <a:cubicBezTo>
                    <a:pt x="11723" y="8647"/>
                    <a:pt x="11723" y="8518"/>
                    <a:pt x="11723" y="8518"/>
                  </a:cubicBezTo>
                  <a:lnTo>
                    <a:pt x="11205" y="7708"/>
                  </a:lnTo>
                  <a:close/>
                  <a:moveTo>
                    <a:pt x="1069" y="4988"/>
                  </a:moveTo>
                  <a:cubicBezTo>
                    <a:pt x="389" y="4988"/>
                    <a:pt x="0" y="5409"/>
                    <a:pt x="0" y="6089"/>
                  </a:cubicBezTo>
                  <a:cubicBezTo>
                    <a:pt x="0" y="6607"/>
                    <a:pt x="389" y="7158"/>
                    <a:pt x="1069" y="7158"/>
                  </a:cubicBezTo>
                  <a:cubicBezTo>
                    <a:pt x="1199" y="7158"/>
                    <a:pt x="1328" y="7158"/>
                    <a:pt x="1490" y="7028"/>
                  </a:cubicBezTo>
                  <a:lnTo>
                    <a:pt x="1879" y="7708"/>
                  </a:lnTo>
                  <a:cubicBezTo>
                    <a:pt x="1620" y="7838"/>
                    <a:pt x="1490" y="8226"/>
                    <a:pt x="1490" y="8518"/>
                  </a:cubicBezTo>
                  <a:cubicBezTo>
                    <a:pt x="1490" y="9198"/>
                    <a:pt x="1879" y="9586"/>
                    <a:pt x="2559" y="9586"/>
                  </a:cubicBezTo>
                  <a:cubicBezTo>
                    <a:pt x="3109" y="9586"/>
                    <a:pt x="3627" y="9198"/>
                    <a:pt x="3627" y="8518"/>
                  </a:cubicBezTo>
                  <a:cubicBezTo>
                    <a:pt x="3627" y="7967"/>
                    <a:pt x="3109" y="7417"/>
                    <a:pt x="2559" y="7417"/>
                  </a:cubicBezTo>
                  <a:cubicBezTo>
                    <a:pt x="2300" y="7417"/>
                    <a:pt x="2138" y="7579"/>
                    <a:pt x="2008" y="7579"/>
                  </a:cubicBezTo>
                  <a:lnTo>
                    <a:pt x="1620" y="6898"/>
                  </a:lnTo>
                  <a:cubicBezTo>
                    <a:pt x="1879" y="6769"/>
                    <a:pt x="2008" y="6348"/>
                    <a:pt x="2008" y="6089"/>
                  </a:cubicBezTo>
                  <a:cubicBezTo>
                    <a:pt x="2008" y="5409"/>
                    <a:pt x="1620" y="4988"/>
                    <a:pt x="1069" y="4988"/>
                  </a:cubicBezTo>
                  <a:close/>
                  <a:moveTo>
                    <a:pt x="3919" y="4988"/>
                  </a:moveTo>
                  <a:cubicBezTo>
                    <a:pt x="3368" y="4988"/>
                    <a:pt x="2818" y="5409"/>
                    <a:pt x="2818" y="6089"/>
                  </a:cubicBezTo>
                  <a:cubicBezTo>
                    <a:pt x="2818" y="6607"/>
                    <a:pt x="3368" y="7158"/>
                    <a:pt x="3919" y="7158"/>
                  </a:cubicBezTo>
                  <a:cubicBezTo>
                    <a:pt x="4178" y="7158"/>
                    <a:pt x="4307" y="7158"/>
                    <a:pt x="4307" y="7028"/>
                  </a:cubicBezTo>
                  <a:lnTo>
                    <a:pt x="4728" y="7708"/>
                  </a:lnTo>
                  <a:cubicBezTo>
                    <a:pt x="4566" y="7967"/>
                    <a:pt x="4437" y="8226"/>
                    <a:pt x="4437" y="8518"/>
                  </a:cubicBezTo>
                  <a:cubicBezTo>
                    <a:pt x="4437" y="9198"/>
                    <a:pt x="4858" y="9586"/>
                    <a:pt x="5538" y="9586"/>
                  </a:cubicBezTo>
                  <a:cubicBezTo>
                    <a:pt x="6056" y="9586"/>
                    <a:pt x="6607" y="9198"/>
                    <a:pt x="6607" y="8518"/>
                  </a:cubicBezTo>
                  <a:cubicBezTo>
                    <a:pt x="6607" y="7967"/>
                    <a:pt x="6056" y="7417"/>
                    <a:pt x="5538" y="7417"/>
                  </a:cubicBezTo>
                  <a:cubicBezTo>
                    <a:pt x="5246" y="7417"/>
                    <a:pt x="5117" y="7579"/>
                    <a:pt x="4987" y="7579"/>
                  </a:cubicBezTo>
                  <a:lnTo>
                    <a:pt x="4566" y="6898"/>
                  </a:lnTo>
                  <a:cubicBezTo>
                    <a:pt x="4858" y="6769"/>
                    <a:pt x="4987" y="6478"/>
                    <a:pt x="4987" y="6089"/>
                  </a:cubicBezTo>
                  <a:cubicBezTo>
                    <a:pt x="4987" y="5409"/>
                    <a:pt x="4566" y="4988"/>
                    <a:pt x="3919" y="4988"/>
                  </a:cubicBezTo>
                  <a:close/>
                  <a:moveTo>
                    <a:pt x="6866" y="4988"/>
                  </a:moveTo>
                  <a:cubicBezTo>
                    <a:pt x="6348" y="4988"/>
                    <a:pt x="5797" y="5409"/>
                    <a:pt x="5797" y="6089"/>
                  </a:cubicBezTo>
                  <a:cubicBezTo>
                    <a:pt x="5797" y="6607"/>
                    <a:pt x="6348" y="7158"/>
                    <a:pt x="6866" y="7158"/>
                  </a:cubicBezTo>
                  <a:cubicBezTo>
                    <a:pt x="7157" y="7158"/>
                    <a:pt x="7287" y="7028"/>
                    <a:pt x="7416" y="7028"/>
                  </a:cubicBezTo>
                  <a:lnTo>
                    <a:pt x="7805" y="7708"/>
                  </a:lnTo>
                  <a:cubicBezTo>
                    <a:pt x="7546" y="7838"/>
                    <a:pt x="7416" y="8097"/>
                    <a:pt x="7416" y="8518"/>
                  </a:cubicBezTo>
                  <a:cubicBezTo>
                    <a:pt x="7416" y="9198"/>
                    <a:pt x="7805" y="9586"/>
                    <a:pt x="8485" y="9586"/>
                  </a:cubicBezTo>
                  <a:cubicBezTo>
                    <a:pt x="9035" y="9586"/>
                    <a:pt x="9586" y="9198"/>
                    <a:pt x="9586" y="8518"/>
                  </a:cubicBezTo>
                  <a:cubicBezTo>
                    <a:pt x="9586" y="7967"/>
                    <a:pt x="9035" y="7417"/>
                    <a:pt x="8485" y="7417"/>
                  </a:cubicBezTo>
                  <a:cubicBezTo>
                    <a:pt x="8226" y="7417"/>
                    <a:pt x="8096" y="7417"/>
                    <a:pt x="8096" y="7579"/>
                  </a:cubicBezTo>
                  <a:lnTo>
                    <a:pt x="7675" y="6898"/>
                  </a:lnTo>
                  <a:cubicBezTo>
                    <a:pt x="7805" y="6607"/>
                    <a:pt x="7967" y="6348"/>
                    <a:pt x="7967" y="6089"/>
                  </a:cubicBezTo>
                  <a:cubicBezTo>
                    <a:pt x="7967" y="5409"/>
                    <a:pt x="7546" y="4988"/>
                    <a:pt x="6866" y="4988"/>
                  </a:cubicBezTo>
                  <a:close/>
                  <a:moveTo>
                    <a:pt x="9845" y="4988"/>
                  </a:moveTo>
                  <a:cubicBezTo>
                    <a:pt x="9294" y="4988"/>
                    <a:pt x="8776" y="5409"/>
                    <a:pt x="8776" y="6089"/>
                  </a:cubicBezTo>
                  <a:cubicBezTo>
                    <a:pt x="8776" y="6607"/>
                    <a:pt x="9294" y="7158"/>
                    <a:pt x="9845" y="7158"/>
                  </a:cubicBezTo>
                  <a:cubicBezTo>
                    <a:pt x="10104" y="7158"/>
                    <a:pt x="10233" y="7028"/>
                    <a:pt x="10525" y="7028"/>
                  </a:cubicBezTo>
                  <a:lnTo>
                    <a:pt x="10913" y="7579"/>
                  </a:lnTo>
                  <a:cubicBezTo>
                    <a:pt x="10525" y="7838"/>
                    <a:pt x="10395" y="8097"/>
                    <a:pt x="10395" y="8518"/>
                  </a:cubicBezTo>
                  <a:cubicBezTo>
                    <a:pt x="10395" y="9198"/>
                    <a:pt x="10784" y="9586"/>
                    <a:pt x="11464" y="9586"/>
                  </a:cubicBezTo>
                  <a:cubicBezTo>
                    <a:pt x="12015" y="9586"/>
                    <a:pt x="12403" y="9198"/>
                    <a:pt x="12403" y="8518"/>
                  </a:cubicBezTo>
                  <a:cubicBezTo>
                    <a:pt x="12403" y="7967"/>
                    <a:pt x="12015" y="7417"/>
                    <a:pt x="11464" y="7417"/>
                  </a:cubicBezTo>
                  <a:cubicBezTo>
                    <a:pt x="11334" y="7417"/>
                    <a:pt x="11205" y="7417"/>
                    <a:pt x="11043" y="7579"/>
                  </a:cubicBezTo>
                  <a:lnTo>
                    <a:pt x="10654" y="6769"/>
                  </a:lnTo>
                  <a:cubicBezTo>
                    <a:pt x="10784" y="6607"/>
                    <a:pt x="10913" y="6348"/>
                    <a:pt x="10913" y="6089"/>
                  </a:cubicBezTo>
                  <a:cubicBezTo>
                    <a:pt x="10913" y="5409"/>
                    <a:pt x="10525" y="4988"/>
                    <a:pt x="9845" y="4988"/>
                  </a:cubicBezTo>
                  <a:close/>
                  <a:moveTo>
                    <a:pt x="1069" y="10137"/>
                  </a:moveTo>
                  <a:cubicBezTo>
                    <a:pt x="1490" y="10137"/>
                    <a:pt x="1879" y="10525"/>
                    <a:pt x="1879" y="10946"/>
                  </a:cubicBezTo>
                  <a:cubicBezTo>
                    <a:pt x="1879" y="11205"/>
                    <a:pt x="1749" y="11464"/>
                    <a:pt x="1490" y="11626"/>
                  </a:cubicBezTo>
                  <a:lnTo>
                    <a:pt x="1069" y="10946"/>
                  </a:lnTo>
                  <a:lnTo>
                    <a:pt x="940" y="10946"/>
                  </a:lnTo>
                  <a:lnTo>
                    <a:pt x="940" y="11076"/>
                  </a:lnTo>
                  <a:lnTo>
                    <a:pt x="1328" y="11756"/>
                  </a:lnTo>
                  <a:cubicBezTo>
                    <a:pt x="1199" y="11756"/>
                    <a:pt x="1069" y="11885"/>
                    <a:pt x="1069" y="11885"/>
                  </a:cubicBezTo>
                  <a:cubicBezTo>
                    <a:pt x="519" y="11885"/>
                    <a:pt x="130" y="11464"/>
                    <a:pt x="130" y="10946"/>
                  </a:cubicBezTo>
                  <a:cubicBezTo>
                    <a:pt x="130" y="10525"/>
                    <a:pt x="519" y="10137"/>
                    <a:pt x="1069" y="10137"/>
                  </a:cubicBezTo>
                  <a:close/>
                  <a:moveTo>
                    <a:pt x="3919" y="10137"/>
                  </a:moveTo>
                  <a:cubicBezTo>
                    <a:pt x="4437" y="10137"/>
                    <a:pt x="4858" y="10525"/>
                    <a:pt x="4858" y="10946"/>
                  </a:cubicBezTo>
                  <a:cubicBezTo>
                    <a:pt x="4858" y="11205"/>
                    <a:pt x="4728" y="11464"/>
                    <a:pt x="4437" y="11626"/>
                  </a:cubicBezTo>
                  <a:lnTo>
                    <a:pt x="4048" y="10946"/>
                  </a:lnTo>
                  <a:lnTo>
                    <a:pt x="3919" y="10946"/>
                  </a:lnTo>
                  <a:cubicBezTo>
                    <a:pt x="3757" y="10946"/>
                    <a:pt x="3757" y="11076"/>
                    <a:pt x="3757" y="11076"/>
                  </a:cubicBezTo>
                  <a:lnTo>
                    <a:pt x="4307" y="11756"/>
                  </a:lnTo>
                  <a:cubicBezTo>
                    <a:pt x="4178" y="11756"/>
                    <a:pt x="4048" y="11885"/>
                    <a:pt x="3919" y="11885"/>
                  </a:cubicBezTo>
                  <a:cubicBezTo>
                    <a:pt x="3498" y="11885"/>
                    <a:pt x="3109" y="11464"/>
                    <a:pt x="3109" y="10946"/>
                  </a:cubicBezTo>
                  <a:cubicBezTo>
                    <a:pt x="3109" y="10525"/>
                    <a:pt x="3498" y="10137"/>
                    <a:pt x="3919" y="10137"/>
                  </a:cubicBezTo>
                  <a:close/>
                  <a:moveTo>
                    <a:pt x="6866" y="10137"/>
                  </a:moveTo>
                  <a:cubicBezTo>
                    <a:pt x="7416" y="10137"/>
                    <a:pt x="7805" y="10525"/>
                    <a:pt x="7805" y="10946"/>
                  </a:cubicBezTo>
                  <a:cubicBezTo>
                    <a:pt x="7805" y="11205"/>
                    <a:pt x="7675" y="11464"/>
                    <a:pt x="7546" y="11626"/>
                  </a:cubicBezTo>
                  <a:lnTo>
                    <a:pt x="7157" y="10946"/>
                  </a:lnTo>
                  <a:lnTo>
                    <a:pt x="6995" y="10946"/>
                  </a:lnTo>
                  <a:cubicBezTo>
                    <a:pt x="6866" y="10946"/>
                    <a:pt x="6866" y="11076"/>
                    <a:pt x="6866" y="11076"/>
                  </a:cubicBezTo>
                  <a:lnTo>
                    <a:pt x="7287" y="11756"/>
                  </a:lnTo>
                  <a:cubicBezTo>
                    <a:pt x="7157" y="11756"/>
                    <a:pt x="6995" y="11885"/>
                    <a:pt x="6866" y="11885"/>
                  </a:cubicBezTo>
                  <a:cubicBezTo>
                    <a:pt x="6477" y="11885"/>
                    <a:pt x="6056" y="11464"/>
                    <a:pt x="6056" y="10946"/>
                  </a:cubicBezTo>
                  <a:cubicBezTo>
                    <a:pt x="6056" y="10525"/>
                    <a:pt x="6477" y="10137"/>
                    <a:pt x="6866" y="10137"/>
                  </a:cubicBezTo>
                  <a:close/>
                  <a:moveTo>
                    <a:pt x="9845" y="10137"/>
                  </a:moveTo>
                  <a:cubicBezTo>
                    <a:pt x="10395" y="10137"/>
                    <a:pt x="10784" y="10525"/>
                    <a:pt x="10784" y="10946"/>
                  </a:cubicBezTo>
                  <a:cubicBezTo>
                    <a:pt x="10784" y="11205"/>
                    <a:pt x="10654" y="11335"/>
                    <a:pt x="10525" y="11464"/>
                  </a:cubicBezTo>
                  <a:lnTo>
                    <a:pt x="10104" y="10946"/>
                  </a:lnTo>
                  <a:lnTo>
                    <a:pt x="9974" y="10946"/>
                  </a:lnTo>
                  <a:lnTo>
                    <a:pt x="9974" y="11076"/>
                  </a:lnTo>
                  <a:lnTo>
                    <a:pt x="10395" y="11756"/>
                  </a:lnTo>
                  <a:cubicBezTo>
                    <a:pt x="10233" y="11756"/>
                    <a:pt x="10104" y="11885"/>
                    <a:pt x="9845" y="11885"/>
                  </a:cubicBezTo>
                  <a:cubicBezTo>
                    <a:pt x="9424" y="11885"/>
                    <a:pt x="9035" y="11464"/>
                    <a:pt x="9035" y="10946"/>
                  </a:cubicBezTo>
                  <a:cubicBezTo>
                    <a:pt x="9035" y="10525"/>
                    <a:pt x="9424" y="10137"/>
                    <a:pt x="9845" y="10137"/>
                  </a:cubicBezTo>
                  <a:close/>
                  <a:moveTo>
                    <a:pt x="2559" y="12565"/>
                  </a:moveTo>
                  <a:cubicBezTo>
                    <a:pt x="2947" y="12565"/>
                    <a:pt x="3368" y="12954"/>
                    <a:pt x="3368" y="13505"/>
                  </a:cubicBezTo>
                  <a:cubicBezTo>
                    <a:pt x="3368" y="13893"/>
                    <a:pt x="2947" y="14314"/>
                    <a:pt x="2559" y="14314"/>
                  </a:cubicBezTo>
                  <a:cubicBezTo>
                    <a:pt x="2008" y="14314"/>
                    <a:pt x="1620" y="13893"/>
                    <a:pt x="1620" y="13505"/>
                  </a:cubicBezTo>
                  <a:cubicBezTo>
                    <a:pt x="1620" y="13246"/>
                    <a:pt x="1749" y="12954"/>
                    <a:pt x="2008" y="12825"/>
                  </a:cubicBezTo>
                  <a:lnTo>
                    <a:pt x="2429" y="13505"/>
                  </a:lnTo>
                  <a:cubicBezTo>
                    <a:pt x="2429" y="13634"/>
                    <a:pt x="2429" y="13634"/>
                    <a:pt x="2559" y="13634"/>
                  </a:cubicBezTo>
                  <a:cubicBezTo>
                    <a:pt x="2688" y="13505"/>
                    <a:pt x="2688" y="13505"/>
                    <a:pt x="2559" y="13375"/>
                  </a:cubicBezTo>
                  <a:lnTo>
                    <a:pt x="2138" y="12695"/>
                  </a:lnTo>
                  <a:cubicBezTo>
                    <a:pt x="2300" y="12695"/>
                    <a:pt x="2429" y="12565"/>
                    <a:pt x="2559" y="12565"/>
                  </a:cubicBezTo>
                  <a:close/>
                  <a:moveTo>
                    <a:pt x="5538" y="12565"/>
                  </a:moveTo>
                  <a:cubicBezTo>
                    <a:pt x="5927" y="12565"/>
                    <a:pt x="6348" y="12954"/>
                    <a:pt x="6348" y="13505"/>
                  </a:cubicBezTo>
                  <a:cubicBezTo>
                    <a:pt x="6348" y="13893"/>
                    <a:pt x="5927" y="14314"/>
                    <a:pt x="5538" y="14314"/>
                  </a:cubicBezTo>
                  <a:cubicBezTo>
                    <a:pt x="4987" y="14314"/>
                    <a:pt x="4566" y="13893"/>
                    <a:pt x="4566" y="13505"/>
                  </a:cubicBezTo>
                  <a:cubicBezTo>
                    <a:pt x="4566" y="13246"/>
                    <a:pt x="4728" y="12954"/>
                    <a:pt x="4858" y="12825"/>
                  </a:cubicBezTo>
                  <a:lnTo>
                    <a:pt x="5376" y="13505"/>
                  </a:lnTo>
                  <a:lnTo>
                    <a:pt x="5376" y="13634"/>
                  </a:lnTo>
                  <a:lnTo>
                    <a:pt x="5538" y="13634"/>
                  </a:lnTo>
                  <a:lnTo>
                    <a:pt x="5538" y="13375"/>
                  </a:lnTo>
                  <a:lnTo>
                    <a:pt x="5117" y="12695"/>
                  </a:lnTo>
                  <a:cubicBezTo>
                    <a:pt x="5246" y="12695"/>
                    <a:pt x="5376" y="12565"/>
                    <a:pt x="5538" y="12565"/>
                  </a:cubicBezTo>
                  <a:close/>
                  <a:moveTo>
                    <a:pt x="8485" y="12565"/>
                  </a:moveTo>
                  <a:cubicBezTo>
                    <a:pt x="8906" y="12565"/>
                    <a:pt x="9294" y="12954"/>
                    <a:pt x="9294" y="13505"/>
                  </a:cubicBezTo>
                  <a:cubicBezTo>
                    <a:pt x="9294" y="13893"/>
                    <a:pt x="8906" y="14314"/>
                    <a:pt x="8485" y="14314"/>
                  </a:cubicBezTo>
                  <a:cubicBezTo>
                    <a:pt x="7967" y="14314"/>
                    <a:pt x="7546" y="13893"/>
                    <a:pt x="7546" y="13505"/>
                  </a:cubicBezTo>
                  <a:cubicBezTo>
                    <a:pt x="7546" y="13246"/>
                    <a:pt x="7675" y="12954"/>
                    <a:pt x="7967" y="12825"/>
                  </a:cubicBezTo>
                  <a:lnTo>
                    <a:pt x="8355" y="13505"/>
                  </a:lnTo>
                  <a:lnTo>
                    <a:pt x="8485" y="13634"/>
                  </a:lnTo>
                  <a:lnTo>
                    <a:pt x="8614" y="13634"/>
                  </a:lnTo>
                  <a:lnTo>
                    <a:pt x="8614" y="13375"/>
                  </a:lnTo>
                  <a:lnTo>
                    <a:pt x="8096" y="12695"/>
                  </a:lnTo>
                  <a:cubicBezTo>
                    <a:pt x="8226" y="12695"/>
                    <a:pt x="8355" y="12565"/>
                    <a:pt x="8485" y="12565"/>
                  </a:cubicBezTo>
                  <a:close/>
                  <a:moveTo>
                    <a:pt x="11464" y="12565"/>
                  </a:moveTo>
                  <a:cubicBezTo>
                    <a:pt x="11853" y="12565"/>
                    <a:pt x="12274" y="12954"/>
                    <a:pt x="12274" y="13505"/>
                  </a:cubicBezTo>
                  <a:cubicBezTo>
                    <a:pt x="12274" y="13893"/>
                    <a:pt x="11853" y="14314"/>
                    <a:pt x="11464" y="14314"/>
                  </a:cubicBezTo>
                  <a:cubicBezTo>
                    <a:pt x="10913" y="14314"/>
                    <a:pt x="10525" y="13893"/>
                    <a:pt x="10525" y="13505"/>
                  </a:cubicBezTo>
                  <a:cubicBezTo>
                    <a:pt x="10525" y="13084"/>
                    <a:pt x="10784" y="12825"/>
                    <a:pt x="10913" y="12695"/>
                  </a:cubicBezTo>
                  <a:lnTo>
                    <a:pt x="11464" y="13505"/>
                  </a:lnTo>
                  <a:cubicBezTo>
                    <a:pt x="11464" y="13634"/>
                    <a:pt x="11594" y="13634"/>
                    <a:pt x="11594" y="13634"/>
                  </a:cubicBezTo>
                  <a:cubicBezTo>
                    <a:pt x="11723" y="13505"/>
                    <a:pt x="11723" y="13505"/>
                    <a:pt x="11723" y="13375"/>
                  </a:cubicBezTo>
                  <a:lnTo>
                    <a:pt x="11205" y="12695"/>
                  </a:lnTo>
                  <a:cubicBezTo>
                    <a:pt x="11334" y="12695"/>
                    <a:pt x="11334" y="12565"/>
                    <a:pt x="11464" y="12565"/>
                  </a:cubicBezTo>
                  <a:close/>
                  <a:moveTo>
                    <a:pt x="1069" y="9845"/>
                  </a:moveTo>
                  <a:cubicBezTo>
                    <a:pt x="389" y="9845"/>
                    <a:pt x="0" y="10396"/>
                    <a:pt x="0" y="10946"/>
                  </a:cubicBezTo>
                  <a:cubicBezTo>
                    <a:pt x="0" y="11626"/>
                    <a:pt x="389" y="12015"/>
                    <a:pt x="1069" y="12015"/>
                  </a:cubicBezTo>
                  <a:lnTo>
                    <a:pt x="1490" y="12015"/>
                  </a:lnTo>
                  <a:lnTo>
                    <a:pt x="1879" y="12565"/>
                  </a:lnTo>
                  <a:cubicBezTo>
                    <a:pt x="1620" y="12825"/>
                    <a:pt x="1490" y="13084"/>
                    <a:pt x="1490" y="13505"/>
                  </a:cubicBezTo>
                  <a:cubicBezTo>
                    <a:pt x="1490" y="14055"/>
                    <a:pt x="1879" y="14573"/>
                    <a:pt x="2559" y="14573"/>
                  </a:cubicBezTo>
                  <a:cubicBezTo>
                    <a:pt x="3109" y="14573"/>
                    <a:pt x="3627" y="14055"/>
                    <a:pt x="3627" y="13505"/>
                  </a:cubicBezTo>
                  <a:cubicBezTo>
                    <a:pt x="3627" y="12825"/>
                    <a:pt x="3109" y="12436"/>
                    <a:pt x="2559" y="12436"/>
                  </a:cubicBezTo>
                  <a:cubicBezTo>
                    <a:pt x="2300" y="12436"/>
                    <a:pt x="2138" y="12436"/>
                    <a:pt x="2008" y="12565"/>
                  </a:cubicBezTo>
                  <a:lnTo>
                    <a:pt x="1620" y="11885"/>
                  </a:lnTo>
                  <a:cubicBezTo>
                    <a:pt x="1879" y="11626"/>
                    <a:pt x="2008" y="11335"/>
                    <a:pt x="2008" y="10946"/>
                  </a:cubicBezTo>
                  <a:cubicBezTo>
                    <a:pt x="2008" y="10396"/>
                    <a:pt x="1620" y="9845"/>
                    <a:pt x="1069" y="9845"/>
                  </a:cubicBezTo>
                  <a:close/>
                  <a:moveTo>
                    <a:pt x="3919" y="9845"/>
                  </a:moveTo>
                  <a:cubicBezTo>
                    <a:pt x="3368" y="9845"/>
                    <a:pt x="2818" y="10396"/>
                    <a:pt x="2818" y="10946"/>
                  </a:cubicBezTo>
                  <a:cubicBezTo>
                    <a:pt x="2818" y="11626"/>
                    <a:pt x="3368" y="12015"/>
                    <a:pt x="3919" y="12015"/>
                  </a:cubicBezTo>
                  <a:lnTo>
                    <a:pt x="4437" y="12015"/>
                  </a:lnTo>
                  <a:lnTo>
                    <a:pt x="4858" y="12695"/>
                  </a:lnTo>
                  <a:cubicBezTo>
                    <a:pt x="4566" y="12825"/>
                    <a:pt x="4437" y="13084"/>
                    <a:pt x="4437" y="13505"/>
                  </a:cubicBezTo>
                  <a:cubicBezTo>
                    <a:pt x="4437" y="14055"/>
                    <a:pt x="4858" y="14573"/>
                    <a:pt x="5538" y="14573"/>
                  </a:cubicBezTo>
                  <a:cubicBezTo>
                    <a:pt x="6056" y="14573"/>
                    <a:pt x="6607" y="14055"/>
                    <a:pt x="6607" y="13505"/>
                  </a:cubicBezTo>
                  <a:cubicBezTo>
                    <a:pt x="6607" y="12825"/>
                    <a:pt x="6056" y="12436"/>
                    <a:pt x="5538" y="12436"/>
                  </a:cubicBezTo>
                  <a:cubicBezTo>
                    <a:pt x="5246" y="12436"/>
                    <a:pt x="5117" y="12436"/>
                    <a:pt x="4987" y="12565"/>
                  </a:cubicBezTo>
                  <a:lnTo>
                    <a:pt x="4566" y="11885"/>
                  </a:lnTo>
                  <a:cubicBezTo>
                    <a:pt x="4858" y="11626"/>
                    <a:pt x="4987" y="11335"/>
                    <a:pt x="4987" y="10946"/>
                  </a:cubicBezTo>
                  <a:cubicBezTo>
                    <a:pt x="4987" y="10396"/>
                    <a:pt x="4566" y="9845"/>
                    <a:pt x="3919" y="9845"/>
                  </a:cubicBezTo>
                  <a:close/>
                  <a:moveTo>
                    <a:pt x="6866" y="9845"/>
                  </a:moveTo>
                  <a:cubicBezTo>
                    <a:pt x="6348" y="9845"/>
                    <a:pt x="5797" y="10396"/>
                    <a:pt x="5797" y="10946"/>
                  </a:cubicBezTo>
                  <a:cubicBezTo>
                    <a:pt x="5797" y="11626"/>
                    <a:pt x="6348" y="12015"/>
                    <a:pt x="6866" y="12015"/>
                  </a:cubicBezTo>
                  <a:cubicBezTo>
                    <a:pt x="7157" y="12015"/>
                    <a:pt x="7287" y="12015"/>
                    <a:pt x="7416" y="11885"/>
                  </a:cubicBezTo>
                  <a:lnTo>
                    <a:pt x="7805" y="12565"/>
                  </a:lnTo>
                  <a:cubicBezTo>
                    <a:pt x="7546" y="12825"/>
                    <a:pt x="7416" y="13084"/>
                    <a:pt x="7416" y="13505"/>
                  </a:cubicBezTo>
                  <a:cubicBezTo>
                    <a:pt x="7416" y="14055"/>
                    <a:pt x="7805" y="14573"/>
                    <a:pt x="8485" y="14573"/>
                  </a:cubicBezTo>
                  <a:cubicBezTo>
                    <a:pt x="9035" y="14573"/>
                    <a:pt x="9586" y="14055"/>
                    <a:pt x="9586" y="13505"/>
                  </a:cubicBezTo>
                  <a:cubicBezTo>
                    <a:pt x="9586" y="12825"/>
                    <a:pt x="9035" y="12436"/>
                    <a:pt x="8485" y="12436"/>
                  </a:cubicBezTo>
                  <a:lnTo>
                    <a:pt x="8096" y="12436"/>
                  </a:lnTo>
                  <a:lnTo>
                    <a:pt x="7675" y="11756"/>
                  </a:lnTo>
                  <a:cubicBezTo>
                    <a:pt x="7805" y="11626"/>
                    <a:pt x="7967" y="11335"/>
                    <a:pt x="7967" y="10946"/>
                  </a:cubicBezTo>
                  <a:cubicBezTo>
                    <a:pt x="7967" y="10396"/>
                    <a:pt x="7546" y="9845"/>
                    <a:pt x="6866" y="9845"/>
                  </a:cubicBezTo>
                  <a:close/>
                  <a:moveTo>
                    <a:pt x="9845" y="9845"/>
                  </a:moveTo>
                  <a:cubicBezTo>
                    <a:pt x="9294" y="9845"/>
                    <a:pt x="8776" y="10396"/>
                    <a:pt x="8776" y="10946"/>
                  </a:cubicBezTo>
                  <a:cubicBezTo>
                    <a:pt x="8776" y="11626"/>
                    <a:pt x="9294" y="12015"/>
                    <a:pt x="9845" y="12015"/>
                  </a:cubicBezTo>
                  <a:cubicBezTo>
                    <a:pt x="10104" y="12015"/>
                    <a:pt x="10233" y="12015"/>
                    <a:pt x="10525" y="11885"/>
                  </a:cubicBezTo>
                  <a:lnTo>
                    <a:pt x="10913" y="12565"/>
                  </a:lnTo>
                  <a:cubicBezTo>
                    <a:pt x="10525" y="12695"/>
                    <a:pt x="10395" y="13084"/>
                    <a:pt x="10395" y="13505"/>
                  </a:cubicBezTo>
                  <a:cubicBezTo>
                    <a:pt x="10395" y="14055"/>
                    <a:pt x="10784" y="14573"/>
                    <a:pt x="11464" y="14573"/>
                  </a:cubicBezTo>
                  <a:cubicBezTo>
                    <a:pt x="12015" y="14573"/>
                    <a:pt x="12403" y="14055"/>
                    <a:pt x="12403" y="13505"/>
                  </a:cubicBezTo>
                  <a:cubicBezTo>
                    <a:pt x="12403" y="12825"/>
                    <a:pt x="12015" y="12436"/>
                    <a:pt x="11464" y="12436"/>
                  </a:cubicBezTo>
                  <a:lnTo>
                    <a:pt x="11043" y="12436"/>
                  </a:lnTo>
                  <a:lnTo>
                    <a:pt x="10654" y="11756"/>
                  </a:lnTo>
                  <a:cubicBezTo>
                    <a:pt x="10784" y="11464"/>
                    <a:pt x="10913" y="11335"/>
                    <a:pt x="10913" y="10946"/>
                  </a:cubicBezTo>
                  <a:cubicBezTo>
                    <a:pt x="10913" y="10396"/>
                    <a:pt x="10525" y="9845"/>
                    <a:pt x="9845" y="9845"/>
                  </a:cubicBezTo>
                  <a:close/>
                  <a:moveTo>
                    <a:pt x="1620" y="15804"/>
                  </a:moveTo>
                  <a:lnTo>
                    <a:pt x="1620" y="19431"/>
                  </a:lnTo>
                  <a:lnTo>
                    <a:pt x="2300" y="19431"/>
                  </a:lnTo>
                  <a:lnTo>
                    <a:pt x="2300" y="15804"/>
                  </a:lnTo>
                  <a:close/>
                  <a:moveTo>
                    <a:pt x="2818" y="15804"/>
                  </a:moveTo>
                  <a:lnTo>
                    <a:pt x="2818" y="19431"/>
                  </a:lnTo>
                  <a:lnTo>
                    <a:pt x="3498" y="19431"/>
                  </a:lnTo>
                  <a:lnTo>
                    <a:pt x="3498" y="15804"/>
                  </a:lnTo>
                  <a:close/>
                  <a:moveTo>
                    <a:pt x="4178" y="15804"/>
                  </a:moveTo>
                  <a:lnTo>
                    <a:pt x="4178" y="19431"/>
                  </a:lnTo>
                  <a:lnTo>
                    <a:pt x="4858" y="19431"/>
                  </a:lnTo>
                  <a:lnTo>
                    <a:pt x="4858" y="15804"/>
                  </a:lnTo>
                  <a:close/>
                  <a:moveTo>
                    <a:pt x="5538" y="15804"/>
                  </a:moveTo>
                  <a:lnTo>
                    <a:pt x="5538" y="19431"/>
                  </a:lnTo>
                  <a:lnTo>
                    <a:pt x="6186" y="19431"/>
                  </a:lnTo>
                  <a:lnTo>
                    <a:pt x="6186" y="15804"/>
                  </a:lnTo>
                  <a:close/>
                  <a:moveTo>
                    <a:pt x="6736" y="15804"/>
                  </a:moveTo>
                  <a:lnTo>
                    <a:pt x="6736" y="19431"/>
                  </a:lnTo>
                  <a:lnTo>
                    <a:pt x="7416" y="19431"/>
                  </a:lnTo>
                  <a:lnTo>
                    <a:pt x="7416" y="15804"/>
                  </a:lnTo>
                  <a:close/>
                  <a:moveTo>
                    <a:pt x="8096" y="15804"/>
                  </a:moveTo>
                  <a:lnTo>
                    <a:pt x="8096" y="19431"/>
                  </a:lnTo>
                  <a:lnTo>
                    <a:pt x="8776" y="19431"/>
                  </a:lnTo>
                  <a:lnTo>
                    <a:pt x="8776" y="15804"/>
                  </a:lnTo>
                  <a:close/>
                  <a:moveTo>
                    <a:pt x="9424" y="15804"/>
                  </a:moveTo>
                  <a:lnTo>
                    <a:pt x="9424" y="19431"/>
                  </a:lnTo>
                  <a:lnTo>
                    <a:pt x="10104" y="19431"/>
                  </a:lnTo>
                  <a:lnTo>
                    <a:pt x="10104" y="15804"/>
                  </a:lnTo>
                  <a:close/>
                  <a:moveTo>
                    <a:pt x="10784" y="15804"/>
                  </a:moveTo>
                  <a:lnTo>
                    <a:pt x="10784" y="19431"/>
                  </a:lnTo>
                  <a:lnTo>
                    <a:pt x="11464" y="19431"/>
                  </a:lnTo>
                  <a:lnTo>
                    <a:pt x="11464" y="15804"/>
                  </a:lnTo>
                  <a:close/>
                  <a:moveTo>
                    <a:pt x="12015" y="15804"/>
                  </a:moveTo>
                  <a:lnTo>
                    <a:pt x="12015" y="19431"/>
                  </a:lnTo>
                  <a:lnTo>
                    <a:pt x="12662" y="19431"/>
                  </a:lnTo>
                  <a:lnTo>
                    <a:pt x="12662" y="1580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Google Shape;1749;p68">
              <a:extLst>
                <a:ext uri="{FF2B5EF4-FFF2-40B4-BE49-F238E27FC236}">
                  <a16:creationId xmlns:a16="http://schemas.microsoft.com/office/drawing/2014/main" id="{C4415C03-0244-48B1-BE6E-14D259A3F0B9}"/>
                </a:ext>
              </a:extLst>
            </p:cNvPr>
            <p:cNvSpPr/>
            <p:nvPr/>
          </p:nvSpPr>
          <p:spPr>
            <a:xfrm rot="5400000">
              <a:off x="5384661" y="3871055"/>
              <a:ext cx="199009" cy="47628"/>
            </a:xfrm>
            <a:custGeom>
              <a:avLst/>
              <a:gdLst/>
              <a:ahLst/>
              <a:cxnLst/>
              <a:rect l="l" t="t" r="r" b="b"/>
              <a:pathLst>
                <a:path w="6769" h="1620" extrusionOk="0">
                  <a:moveTo>
                    <a:pt x="0" y="1"/>
                  </a:moveTo>
                  <a:lnTo>
                    <a:pt x="0" y="1620"/>
                  </a:lnTo>
                  <a:lnTo>
                    <a:pt x="6768" y="1620"/>
                  </a:lnTo>
                  <a:lnTo>
                    <a:pt x="676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Google Shape;1750;p68">
              <a:extLst>
                <a:ext uri="{FF2B5EF4-FFF2-40B4-BE49-F238E27FC236}">
                  <a16:creationId xmlns:a16="http://schemas.microsoft.com/office/drawing/2014/main" id="{0B49AAA3-9C7A-4736-873B-3A73EFC863FD}"/>
                </a:ext>
              </a:extLst>
            </p:cNvPr>
            <p:cNvSpPr/>
            <p:nvPr/>
          </p:nvSpPr>
          <p:spPr>
            <a:xfrm rot="5400000">
              <a:off x="5443197" y="4062890"/>
              <a:ext cx="82879" cy="8585"/>
            </a:xfrm>
            <a:custGeom>
              <a:avLst/>
              <a:gdLst/>
              <a:ahLst/>
              <a:cxnLst/>
              <a:rect l="l" t="t" r="r" b="b"/>
              <a:pathLst>
                <a:path w="2819" h="292" extrusionOk="0">
                  <a:moveTo>
                    <a:pt x="1" y="0"/>
                  </a:moveTo>
                  <a:lnTo>
                    <a:pt x="1" y="292"/>
                  </a:lnTo>
                  <a:lnTo>
                    <a:pt x="2818" y="292"/>
                  </a:lnTo>
                  <a:lnTo>
                    <a:pt x="281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Google Shape;1751;p68">
              <a:extLst>
                <a:ext uri="{FF2B5EF4-FFF2-40B4-BE49-F238E27FC236}">
                  <a16:creationId xmlns:a16="http://schemas.microsoft.com/office/drawing/2014/main" id="{EA565029-1436-4971-BC71-EF722217DA2E}"/>
                </a:ext>
              </a:extLst>
            </p:cNvPr>
            <p:cNvSpPr/>
            <p:nvPr/>
          </p:nvSpPr>
          <p:spPr>
            <a:xfrm rot="5400000">
              <a:off x="5452252" y="3871055"/>
              <a:ext cx="199009" cy="47628"/>
            </a:xfrm>
            <a:custGeom>
              <a:avLst/>
              <a:gdLst/>
              <a:ahLst/>
              <a:cxnLst/>
              <a:rect l="l" t="t" r="r" b="b"/>
              <a:pathLst>
                <a:path w="6769" h="1620" extrusionOk="0">
                  <a:moveTo>
                    <a:pt x="0" y="0"/>
                  </a:moveTo>
                  <a:lnTo>
                    <a:pt x="0" y="1620"/>
                  </a:lnTo>
                  <a:lnTo>
                    <a:pt x="6768" y="1620"/>
                  </a:lnTo>
                  <a:lnTo>
                    <a:pt x="6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Google Shape;1752;p68">
              <a:extLst>
                <a:ext uri="{FF2B5EF4-FFF2-40B4-BE49-F238E27FC236}">
                  <a16:creationId xmlns:a16="http://schemas.microsoft.com/office/drawing/2014/main" id="{6F40111E-80E3-4A22-8F4C-575D42A2FA7C}"/>
                </a:ext>
              </a:extLst>
            </p:cNvPr>
            <p:cNvSpPr/>
            <p:nvPr/>
          </p:nvSpPr>
          <p:spPr>
            <a:xfrm rot="5400000">
              <a:off x="5510317" y="4063361"/>
              <a:ext cx="82879" cy="7644"/>
            </a:xfrm>
            <a:custGeom>
              <a:avLst/>
              <a:gdLst/>
              <a:ahLst/>
              <a:cxnLst/>
              <a:rect l="l" t="t" r="r" b="b"/>
              <a:pathLst>
                <a:path w="2819" h="260" extrusionOk="0">
                  <a:moveTo>
                    <a:pt x="1" y="0"/>
                  </a:moveTo>
                  <a:lnTo>
                    <a:pt x="1" y="260"/>
                  </a:lnTo>
                  <a:lnTo>
                    <a:pt x="2818" y="260"/>
                  </a:lnTo>
                  <a:lnTo>
                    <a:pt x="281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Google Shape;1753;p68">
              <a:extLst>
                <a:ext uri="{FF2B5EF4-FFF2-40B4-BE49-F238E27FC236}">
                  <a16:creationId xmlns:a16="http://schemas.microsoft.com/office/drawing/2014/main" id="{5FC775C9-848F-4E3E-95D8-89BB759729BE}"/>
                </a:ext>
              </a:extLst>
            </p:cNvPr>
            <p:cNvSpPr/>
            <p:nvPr/>
          </p:nvSpPr>
          <p:spPr>
            <a:xfrm rot="5400000">
              <a:off x="5523665" y="3871055"/>
              <a:ext cx="199009" cy="47628"/>
            </a:xfrm>
            <a:custGeom>
              <a:avLst/>
              <a:gdLst/>
              <a:ahLst/>
              <a:cxnLst/>
              <a:rect l="l" t="t" r="r" b="b"/>
              <a:pathLst>
                <a:path w="6769" h="1620" extrusionOk="0">
                  <a:moveTo>
                    <a:pt x="0" y="1"/>
                  </a:moveTo>
                  <a:lnTo>
                    <a:pt x="0" y="1620"/>
                  </a:lnTo>
                  <a:lnTo>
                    <a:pt x="6768" y="1620"/>
                  </a:lnTo>
                  <a:lnTo>
                    <a:pt x="676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Google Shape;1754;p68">
              <a:extLst>
                <a:ext uri="{FF2B5EF4-FFF2-40B4-BE49-F238E27FC236}">
                  <a16:creationId xmlns:a16="http://schemas.microsoft.com/office/drawing/2014/main" id="{85A35072-09E4-4604-9D43-787A87D6DE5D}"/>
                </a:ext>
              </a:extLst>
            </p:cNvPr>
            <p:cNvSpPr/>
            <p:nvPr/>
          </p:nvSpPr>
          <p:spPr>
            <a:xfrm rot="5400000">
              <a:off x="5581730" y="4063361"/>
              <a:ext cx="82879" cy="7644"/>
            </a:xfrm>
            <a:custGeom>
              <a:avLst/>
              <a:gdLst/>
              <a:ahLst/>
              <a:cxnLst/>
              <a:rect l="l" t="t" r="r" b="b"/>
              <a:pathLst>
                <a:path w="2819" h="260" extrusionOk="0">
                  <a:moveTo>
                    <a:pt x="1" y="1"/>
                  </a:moveTo>
                  <a:lnTo>
                    <a:pt x="1" y="260"/>
                  </a:lnTo>
                  <a:lnTo>
                    <a:pt x="2818" y="260"/>
                  </a:lnTo>
                  <a:lnTo>
                    <a:pt x="281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Google Shape;1755;p68">
              <a:extLst>
                <a:ext uri="{FF2B5EF4-FFF2-40B4-BE49-F238E27FC236}">
                  <a16:creationId xmlns:a16="http://schemas.microsoft.com/office/drawing/2014/main" id="{5A0CC230-0E7C-4D49-AF28-EAD68B5394A4}"/>
                </a:ext>
              </a:extLst>
            </p:cNvPr>
            <p:cNvSpPr/>
            <p:nvPr/>
          </p:nvSpPr>
          <p:spPr>
            <a:xfrm rot="5400000">
              <a:off x="5591255" y="3871055"/>
              <a:ext cx="199009" cy="47628"/>
            </a:xfrm>
            <a:custGeom>
              <a:avLst/>
              <a:gdLst/>
              <a:ahLst/>
              <a:cxnLst/>
              <a:rect l="l" t="t" r="r" b="b"/>
              <a:pathLst>
                <a:path w="6769" h="1620" extrusionOk="0">
                  <a:moveTo>
                    <a:pt x="0" y="1"/>
                  </a:moveTo>
                  <a:lnTo>
                    <a:pt x="0" y="1620"/>
                  </a:lnTo>
                  <a:lnTo>
                    <a:pt x="6768" y="1620"/>
                  </a:lnTo>
                  <a:lnTo>
                    <a:pt x="676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Google Shape;1756;p68">
              <a:extLst>
                <a:ext uri="{FF2B5EF4-FFF2-40B4-BE49-F238E27FC236}">
                  <a16:creationId xmlns:a16="http://schemas.microsoft.com/office/drawing/2014/main" id="{35DA3B96-DF74-407F-BB83-9F2BCBC5C2DA}"/>
                </a:ext>
              </a:extLst>
            </p:cNvPr>
            <p:cNvSpPr/>
            <p:nvPr/>
          </p:nvSpPr>
          <p:spPr>
            <a:xfrm rot="5400000">
              <a:off x="5658846" y="3871055"/>
              <a:ext cx="199009" cy="47628"/>
            </a:xfrm>
            <a:custGeom>
              <a:avLst/>
              <a:gdLst/>
              <a:ahLst/>
              <a:cxnLst/>
              <a:rect l="l" t="t" r="r" b="b"/>
              <a:pathLst>
                <a:path w="6769" h="1620" extrusionOk="0">
                  <a:moveTo>
                    <a:pt x="0" y="0"/>
                  </a:moveTo>
                  <a:lnTo>
                    <a:pt x="0" y="1619"/>
                  </a:lnTo>
                  <a:lnTo>
                    <a:pt x="6768" y="1619"/>
                  </a:lnTo>
                  <a:lnTo>
                    <a:pt x="6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Google Shape;1757;p68">
              <a:extLst>
                <a:ext uri="{FF2B5EF4-FFF2-40B4-BE49-F238E27FC236}">
                  <a16:creationId xmlns:a16="http://schemas.microsoft.com/office/drawing/2014/main" id="{ACCFD3A5-2CDC-4C2B-9762-FAC4F9303D8C}"/>
                </a:ext>
              </a:extLst>
            </p:cNvPr>
            <p:cNvSpPr/>
            <p:nvPr/>
          </p:nvSpPr>
          <p:spPr>
            <a:xfrm rot="5400000">
              <a:off x="5726436" y="3871055"/>
              <a:ext cx="199009" cy="47628"/>
            </a:xfrm>
            <a:custGeom>
              <a:avLst/>
              <a:gdLst/>
              <a:ahLst/>
              <a:cxnLst/>
              <a:rect l="l" t="t" r="r" b="b"/>
              <a:pathLst>
                <a:path w="6769" h="1620" extrusionOk="0">
                  <a:moveTo>
                    <a:pt x="0" y="0"/>
                  </a:moveTo>
                  <a:lnTo>
                    <a:pt x="0" y="1619"/>
                  </a:lnTo>
                  <a:lnTo>
                    <a:pt x="6768" y="1619"/>
                  </a:lnTo>
                  <a:lnTo>
                    <a:pt x="6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Google Shape;1758;p68">
              <a:extLst>
                <a:ext uri="{FF2B5EF4-FFF2-40B4-BE49-F238E27FC236}">
                  <a16:creationId xmlns:a16="http://schemas.microsoft.com/office/drawing/2014/main" id="{DB2AE1A4-A967-4BC1-83DF-40058AFAA708}"/>
                </a:ext>
              </a:extLst>
            </p:cNvPr>
            <p:cNvSpPr/>
            <p:nvPr/>
          </p:nvSpPr>
          <p:spPr>
            <a:xfrm rot="5400000">
              <a:off x="5794042" y="3871041"/>
              <a:ext cx="199009" cy="47657"/>
            </a:xfrm>
            <a:custGeom>
              <a:avLst/>
              <a:gdLst/>
              <a:ahLst/>
              <a:cxnLst/>
              <a:rect l="l" t="t" r="r" b="b"/>
              <a:pathLst>
                <a:path w="6769" h="1621" extrusionOk="0">
                  <a:moveTo>
                    <a:pt x="0" y="1"/>
                  </a:moveTo>
                  <a:lnTo>
                    <a:pt x="0" y="1620"/>
                  </a:lnTo>
                  <a:lnTo>
                    <a:pt x="6768" y="1620"/>
                  </a:lnTo>
                  <a:lnTo>
                    <a:pt x="676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Google Shape;1759;p68">
              <a:extLst>
                <a:ext uri="{FF2B5EF4-FFF2-40B4-BE49-F238E27FC236}">
                  <a16:creationId xmlns:a16="http://schemas.microsoft.com/office/drawing/2014/main" id="{BEA344B7-B568-4381-90CA-9DF8CBF16E68}"/>
                </a:ext>
              </a:extLst>
            </p:cNvPr>
            <p:cNvSpPr/>
            <p:nvPr/>
          </p:nvSpPr>
          <p:spPr>
            <a:xfrm rot="5400000">
              <a:off x="5858781" y="3869159"/>
              <a:ext cx="199009" cy="51421"/>
            </a:xfrm>
            <a:custGeom>
              <a:avLst/>
              <a:gdLst/>
              <a:ahLst/>
              <a:cxnLst/>
              <a:rect l="l" t="t" r="r" b="b"/>
              <a:pathLst>
                <a:path w="6769" h="1749" extrusionOk="0">
                  <a:moveTo>
                    <a:pt x="0" y="0"/>
                  </a:moveTo>
                  <a:lnTo>
                    <a:pt x="0" y="1749"/>
                  </a:lnTo>
                  <a:lnTo>
                    <a:pt x="6768" y="1749"/>
                  </a:lnTo>
                  <a:lnTo>
                    <a:pt x="6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Google Shape;1760;p68">
              <a:extLst>
                <a:ext uri="{FF2B5EF4-FFF2-40B4-BE49-F238E27FC236}">
                  <a16:creationId xmlns:a16="http://schemas.microsoft.com/office/drawing/2014/main" id="{1F329227-F4B6-44A0-B5FD-A420EBD0CD8C}"/>
                </a:ext>
              </a:extLst>
            </p:cNvPr>
            <p:cNvSpPr/>
            <p:nvPr/>
          </p:nvSpPr>
          <p:spPr>
            <a:xfrm rot="5400000">
              <a:off x="5649320" y="4063361"/>
              <a:ext cx="82879" cy="7644"/>
            </a:xfrm>
            <a:custGeom>
              <a:avLst/>
              <a:gdLst/>
              <a:ahLst/>
              <a:cxnLst/>
              <a:rect l="l" t="t" r="r" b="b"/>
              <a:pathLst>
                <a:path w="2819" h="260" extrusionOk="0">
                  <a:moveTo>
                    <a:pt x="1" y="1"/>
                  </a:moveTo>
                  <a:lnTo>
                    <a:pt x="1" y="260"/>
                  </a:lnTo>
                  <a:lnTo>
                    <a:pt x="2818" y="260"/>
                  </a:lnTo>
                  <a:lnTo>
                    <a:pt x="281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Google Shape;1761;p68">
              <a:extLst>
                <a:ext uri="{FF2B5EF4-FFF2-40B4-BE49-F238E27FC236}">
                  <a16:creationId xmlns:a16="http://schemas.microsoft.com/office/drawing/2014/main" id="{B4BC115A-B265-46D8-BBEE-6FD37DC56578}"/>
                </a:ext>
              </a:extLst>
            </p:cNvPr>
            <p:cNvSpPr/>
            <p:nvPr/>
          </p:nvSpPr>
          <p:spPr>
            <a:xfrm rot="5400000">
              <a:off x="5716911" y="4063361"/>
              <a:ext cx="82879" cy="7644"/>
            </a:xfrm>
            <a:custGeom>
              <a:avLst/>
              <a:gdLst/>
              <a:ahLst/>
              <a:cxnLst/>
              <a:rect l="l" t="t" r="r" b="b"/>
              <a:pathLst>
                <a:path w="2819" h="260" extrusionOk="0">
                  <a:moveTo>
                    <a:pt x="1" y="0"/>
                  </a:moveTo>
                  <a:lnTo>
                    <a:pt x="1" y="259"/>
                  </a:lnTo>
                  <a:lnTo>
                    <a:pt x="2818" y="259"/>
                  </a:lnTo>
                  <a:lnTo>
                    <a:pt x="281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Google Shape;1762;p68">
              <a:extLst>
                <a:ext uri="{FF2B5EF4-FFF2-40B4-BE49-F238E27FC236}">
                  <a16:creationId xmlns:a16="http://schemas.microsoft.com/office/drawing/2014/main" id="{4D44FE3F-A72E-49FA-99D7-54649AE4A005}"/>
                </a:ext>
              </a:extLst>
            </p:cNvPr>
            <p:cNvSpPr/>
            <p:nvPr/>
          </p:nvSpPr>
          <p:spPr>
            <a:xfrm rot="5400000">
              <a:off x="5784501" y="4063361"/>
              <a:ext cx="82879" cy="7644"/>
            </a:xfrm>
            <a:custGeom>
              <a:avLst/>
              <a:gdLst/>
              <a:ahLst/>
              <a:cxnLst/>
              <a:rect l="l" t="t" r="r" b="b"/>
              <a:pathLst>
                <a:path w="2819" h="260" extrusionOk="0">
                  <a:moveTo>
                    <a:pt x="1" y="0"/>
                  </a:moveTo>
                  <a:lnTo>
                    <a:pt x="1" y="259"/>
                  </a:lnTo>
                  <a:lnTo>
                    <a:pt x="2818" y="259"/>
                  </a:lnTo>
                  <a:lnTo>
                    <a:pt x="281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Google Shape;1763;p68">
              <a:extLst>
                <a:ext uri="{FF2B5EF4-FFF2-40B4-BE49-F238E27FC236}">
                  <a16:creationId xmlns:a16="http://schemas.microsoft.com/office/drawing/2014/main" id="{80CB00C9-4CB0-44ED-B0C7-ACBA52563D84}"/>
                </a:ext>
              </a:extLst>
            </p:cNvPr>
            <p:cNvSpPr/>
            <p:nvPr/>
          </p:nvSpPr>
          <p:spPr>
            <a:xfrm rot="5400000">
              <a:off x="5851636" y="4062876"/>
              <a:ext cx="82879" cy="8614"/>
            </a:xfrm>
            <a:custGeom>
              <a:avLst/>
              <a:gdLst/>
              <a:ahLst/>
              <a:cxnLst/>
              <a:rect l="l" t="t" r="r" b="b"/>
              <a:pathLst>
                <a:path w="2819" h="293" extrusionOk="0">
                  <a:moveTo>
                    <a:pt x="1" y="1"/>
                  </a:moveTo>
                  <a:lnTo>
                    <a:pt x="1" y="292"/>
                  </a:lnTo>
                  <a:lnTo>
                    <a:pt x="2818" y="292"/>
                  </a:lnTo>
                  <a:lnTo>
                    <a:pt x="281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Google Shape;1764;p68">
              <a:extLst>
                <a:ext uri="{FF2B5EF4-FFF2-40B4-BE49-F238E27FC236}">
                  <a16:creationId xmlns:a16="http://schemas.microsoft.com/office/drawing/2014/main" id="{14393958-9B96-422E-9198-DCB1A999876C}"/>
                </a:ext>
              </a:extLst>
            </p:cNvPr>
            <p:cNvSpPr/>
            <p:nvPr/>
          </p:nvSpPr>
          <p:spPr>
            <a:xfrm rot="5400000">
              <a:off x="5917331" y="4060979"/>
              <a:ext cx="82879" cy="12407"/>
            </a:xfrm>
            <a:custGeom>
              <a:avLst/>
              <a:gdLst/>
              <a:ahLst/>
              <a:cxnLst/>
              <a:rect l="l" t="t" r="r" b="b"/>
              <a:pathLst>
                <a:path w="2819" h="422" extrusionOk="0">
                  <a:moveTo>
                    <a:pt x="1" y="1"/>
                  </a:moveTo>
                  <a:lnTo>
                    <a:pt x="1" y="422"/>
                  </a:lnTo>
                  <a:lnTo>
                    <a:pt x="2818" y="422"/>
                  </a:lnTo>
                  <a:lnTo>
                    <a:pt x="281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Google Shape;1765;p68">
              <a:extLst>
                <a:ext uri="{FF2B5EF4-FFF2-40B4-BE49-F238E27FC236}">
                  <a16:creationId xmlns:a16="http://schemas.microsoft.com/office/drawing/2014/main" id="{6DCB3727-95C9-407E-8AAE-40C587ACE136}"/>
                </a:ext>
              </a:extLst>
            </p:cNvPr>
            <p:cNvSpPr/>
            <p:nvPr/>
          </p:nvSpPr>
          <p:spPr>
            <a:xfrm rot="5400000">
              <a:off x="5984451" y="4061450"/>
              <a:ext cx="82879" cy="11466"/>
            </a:xfrm>
            <a:custGeom>
              <a:avLst/>
              <a:gdLst/>
              <a:ahLst/>
              <a:cxnLst/>
              <a:rect l="l" t="t" r="r" b="b"/>
              <a:pathLst>
                <a:path w="2819" h="390" extrusionOk="0">
                  <a:moveTo>
                    <a:pt x="1" y="1"/>
                  </a:moveTo>
                  <a:lnTo>
                    <a:pt x="1" y="390"/>
                  </a:lnTo>
                  <a:lnTo>
                    <a:pt x="2818" y="390"/>
                  </a:lnTo>
                  <a:lnTo>
                    <a:pt x="281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Google Shape;1766;p68">
              <a:extLst>
                <a:ext uri="{FF2B5EF4-FFF2-40B4-BE49-F238E27FC236}">
                  <a16:creationId xmlns:a16="http://schemas.microsoft.com/office/drawing/2014/main" id="{E4D0BB18-12F8-41AE-B2AD-23B567FD7A0D}"/>
                </a:ext>
              </a:extLst>
            </p:cNvPr>
            <p:cNvSpPr/>
            <p:nvPr/>
          </p:nvSpPr>
          <p:spPr>
            <a:xfrm rot="5400000">
              <a:off x="6019701" y="3807257"/>
              <a:ext cx="43806" cy="20021"/>
            </a:xfrm>
            <a:custGeom>
              <a:avLst/>
              <a:gdLst/>
              <a:ahLst/>
              <a:cxnLst/>
              <a:rect l="l" t="t" r="r" b="b"/>
              <a:pathLst>
                <a:path w="1490" h="681" extrusionOk="0">
                  <a:moveTo>
                    <a:pt x="0" y="1"/>
                  </a:moveTo>
                  <a:lnTo>
                    <a:pt x="0" y="681"/>
                  </a:lnTo>
                  <a:lnTo>
                    <a:pt x="149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Google Shape;1767;p68">
              <a:extLst>
                <a:ext uri="{FF2B5EF4-FFF2-40B4-BE49-F238E27FC236}">
                  <a16:creationId xmlns:a16="http://schemas.microsoft.com/office/drawing/2014/main" id="{C730EE37-7994-44F7-9460-19857B9D2E8E}"/>
                </a:ext>
              </a:extLst>
            </p:cNvPr>
            <p:cNvSpPr/>
            <p:nvPr/>
          </p:nvSpPr>
          <p:spPr>
            <a:xfrm rot="5400000">
              <a:off x="5926386" y="3869144"/>
              <a:ext cx="199009" cy="51450"/>
            </a:xfrm>
            <a:custGeom>
              <a:avLst/>
              <a:gdLst/>
              <a:ahLst/>
              <a:cxnLst/>
              <a:rect l="l" t="t" r="r" b="b"/>
              <a:pathLst>
                <a:path w="6769" h="1750" extrusionOk="0">
                  <a:moveTo>
                    <a:pt x="1490" y="1"/>
                  </a:moveTo>
                  <a:lnTo>
                    <a:pt x="0" y="681"/>
                  </a:lnTo>
                  <a:lnTo>
                    <a:pt x="0" y="1750"/>
                  </a:lnTo>
                  <a:lnTo>
                    <a:pt x="6768" y="1750"/>
                  </a:lnTo>
                  <a:lnTo>
                    <a:pt x="676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Google Shape;1768;p68">
              <a:extLst>
                <a:ext uri="{FF2B5EF4-FFF2-40B4-BE49-F238E27FC236}">
                  <a16:creationId xmlns:a16="http://schemas.microsoft.com/office/drawing/2014/main" id="{F7E72489-95B4-4037-B2C5-7FBD891C7DE5}"/>
                </a:ext>
              </a:extLst>
            </p:cNvPr>
            <p:cNvSpPr/>
            <p:nvPr/>
          </p:nvSpPr>
          <p:spPr>
            <a:xfrm rot="5400000">
              <a:off x="5599355" y="3656362"/>
              <a:ext cx="313257" cy="591263"/>
            </a:xfrm>
            <a:custGeom>
              <a:avLst/>
              <a:gdLst/>
              <a:ahLst/>
              <a:cxnLst/>
              <a:rect l="l" t="t" r="r" b="b"/>
              <a:pathLst>
                <a:path w="10655" h="20111" extrusionOk="0">
                  <a:moveTo>
                    <a:pt x="7837" y="681"/>
                  </a:moveTo>
                  <a:lnTo>
                    <a:pt x="7837" y="1070"/>
                  </a:lnTo>
                  <a:lnTo>
                    <a:pt x="10654" y="1070"/>
                  </a:lnTo>
                  <a:lnTo>
                    <a:pt x="10654" y="681"/>
                  </a:lnTo>
                  <a:close/>
                  <a:moveTo>
                    <a:pt x="0" y="1"/>
                  </a:moveTo>
                  <a:lnTo>
                    <a:pt x="0" y="1750"/>
                  </a:lnTo>
                  <a:lnTo>
                    <a:pt x="6768" y="1750"/>
                  </a:lnTo>
                  <a:lnTo>
                    <a:pt x="6768" y="1"/>
                  </a:lnTo>
                  <a:close/>
                  <a:moveTo>
                    <a:pt x="7837" y="2948"/>
                  </a:moveTo>
                  <a:lnTo>
                    <a:pt x="7837" y="3369"/>
                  </a:lnTo>
                  <a:lnTo>
                    <a:pt x="10654" y="3369"/>
                  </a:lnTo>
                  <a:lnTo>
                    <a:pt x="10654" y="2948"/>
                  </a:lnTo>
                  <a:close/>
                  <a:moveTo>
                    <a:pt x="0" y="2300"/>
                  </a:moveTo>
                  <a:lnTo>
                    <a:pt x="0" y="4049"/>
                  </a:lnTo>
                  <a:lnTo>
                    <a:pt x="6768" y="4049"/>
                  </a:lnTo>
                  <a:lnTo>
                    <a:pt x="6768" y="2300"/>
                  </a:lnTo>
                  <a:close/>
                  <a:moveTo>
                    <a:pt x="7837" y="5247"/>
                  </a:moveTo>
                  <a:lnTo>
                    <a:pt x="7837" y="5538"/>
                  </a:lnTo>
                  <a:lnTo>
                    <a:pt x="10654" y="5538"/>
                  </a:lnTo>
                  <a:lnTo>
                    <a:pt x="10654" y="5247"/>
                  </a:lnTo>
                  <a:close/>
                  <a:moveTo>
                    <a:pt x="0" y="4567"/>
                  </a:moveTo>
                  <a:lnTo>
                    <a:pt x="0" y="6186"/>
                  </a:lnTo>
                  <a:lnTo>
                    <a:pt x="6768" y="6186"/>
                  </a:lnTo>
                  <a:lnTo>
                    <a:pt x="6768" y="4567"/>
                  </a:lnTo>
                  <a:close/>
                  <a:moveTo>
                    <a:pt x="7837" y="7546"/>
                  </a:moveTo>
                  <a:lnTo>
                    <a:pt x="7837" y="7805"/>
                  </a:lnTo>
                  <a:lnTo>
                    <a:pt x="10654" y="7805"/>
                  </a:lnTo>
                  <a:lnTo>
                    <a:pt x="10654" y="7546"/>
                  </a:lnTo>
                  <a:close/>
                  <a:moveTo>
                    <a:pt x="0" y="6866"/>
                  </a:moveTo>
                  <a:lnTo>
                    <a:pt x="0" y="8485"/>
                  </a:lnTo>
                  <a:lnTo>
                    <a:pt x="6768" y="8485"/>
                  </a:lnTo>
                  <a:lnTo>
                    <a:pt x="6768" y="6866"/>
                  </a:lnTo>
                  <a:close/>
                  <a:moveTo>
                    <a:pt x="7837" y="9845"/>
                  </a:moveTo>
                  <a:lnTo>
                    <a:pt x="7837" y="10104"/>
                  </a:lnTo>
                  <a:lnTo>
                    <a:pt x="10654" y="10104"/>
                  </a:lnTo>
                  <a:lnTo>
                    <a:pt x="10654" y="9845"/>
                  </a:lnTo>
                  <a:close/>
                  <a:moveTo>
                    <a:pt x="0" y="9165"/>
                  </a:moveTo>
                  <a:lnTo>
                    <a:pt x="0" y="10784"/>
                  </a:lnTo>
                  <a:lnTo>
                    <a:pt x="6768" y="10784"/>
                  </a:lnTo>
                  <a:lnTo>
                    <a:pt x="6768" y="9165"/>
                  </a:lnTo>
                  <a:close/>
                  <a:moveTo>
                    <a:pt x="7837" y="12145"/>
                  </a:moveTo>
                  <a:lnTo>
                    <a:pt x="7837" y="12404"/>
                  </a:lnTo>
                  <a:lnTo>
                    <a:pt x="10654" y="12404"/>
                  </a:lnTo>
                  <a:lnTo>
                    <a:pt x="10654" y="12145"/>
                  </a:lnTo>
                  <a:close/>
                  <a:moveTo>
                    <a:pt x="0" y="11465"/>
                  </a:moveTo>
                  <a:lnTo>
                    <a:pt x="0" y="13084"/>
                  </a:lnTo>
                  <a:lnTo>
                    <a:pt x="6768" y="13084"/>
                  </a:lnTo>
                  <a:lnTo>
                    <a:pt x="6768" y="11465"/>
                  </a:lnTo>
                  <a:close/>
                  <a:moveTo>
                    <a:pt x="7837" y="14444"/>
                  </a:moveTo>
                  <a:lnTo>
                    <a:pt x="7837" y="14703"/>
                  </a:lnTo>
                  <a:lnTo>
                    <a:pt x="10654" y="14703"/>
                  </a:lnTo>
                  <a:lnTo>
                    <a:pt x="10654" y="14444"/>
                  </a:lnTo>
                  <a:close/>
                  <a:moveTo>
                    <a:pt x="0" y="13764"/>
                  </a:moveTo>
                  <a:lnTo>
                    <a:pt x="0" y="15383"/>
                  </a:lnTo>
                  <a:lnTo>
                    <a:pt x="6768" y="15383"/>
                  </a:lnTo>
                  <a:lnTo>
                    <a:pt x="6768" y="13764"/>
                  </a:lnTo>
                  <a:close/>
                  <a:moveTo>
                    <a:pt x="7837" y="16872"/>
                  </a:moveTo>
                  <a:lnTo>
                    <a:pt x="7837" y="17132"/>
                  </a:lnTo>
                  <a:lnTo>
                    <a:pt x="10654" y="17132"/>
                  </a:lnTo>
                  <a:lnTo>
                    <a:pt x="10654" y="16872"/>
                  </a:lnTo>
                  <a:close/>
                  <a:moveTo>
                    <a:pt x="0" y="16192"/>
                  </a:moveTo>
                  <a:lnTo>
                    <a:pt x="0" y="17812"/>
                  </a:lnTo>
                  <a:lnTo>
                    <a:pt x="6768" y="17812"/>
                  </a:lnTo>
                  <a:lnTo>
                    <a:pt x="6768" y="16192"/>
                  </a:lnTo>
                  <a:close/>
                  <a:moveTo>
                    <a:pt x="7837" y="19139"/>
                  </a:moveTo>
                  <a:lnTo>
                    <a:pt x="7837" y="19431"/>
                  </a:lnTo>
                  <a:lnTo>
                    <a:pt x="10654" y="19431"/>
                  </a:lnTo>
                  <a:lnTo>
                    <a:pt x="10654" y="19139"/>
                  </a:lnTo>
                  <a:close/>
                  <a:moveTo>
                    <a:pt x="0" y="18492"/>
                  </a:moveTo>
                  <a:lnTo>
                    <a:pt x="0" y="20111"/>
                  </a:lnTo>
                  <a:lnTo>
                    <a:pt x="6768" y="20111"/>
                  </a:lnTo>
                  <a:lnTo>
                    <a:pt x="6768" y="18492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52" name="Dreptunghi 51">
            <a:extLst>
              <a:ext uri="{FF2B5EF4-FFF2-40B4-BE49-F238E27FC236}">
                <a16:creationId xmlns:a16="http://schemas.microsoft.com/office/drawing/2014/main" id="{EF011A1E-4839-4160-A9AB-0451E5142623}"/>
              </a:ext>
            </a:extLst>
          </p:cNvPr>
          <p:cNvSpPr/>
          <p:nvPr/>
        </p:nvSpPr>
        <p:spPr>
          <a:xfrm>
            <a:off x="309530" y="1631509"/>
            <a:ext cx="883447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sz="5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Vă m</a:t>
            </a:r>
            <a:r>
              <a:rPr lang="en-US" sz="5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ul</a:t>
            </a:r>
            <a:r>
              <a:rPr lang="ro-MD" sz="5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țumim</a:t>
            </a:r>
            <a:r>
              <a:rPr lang="ro-MD" sz="5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pentru atenție!</a:t>
            </a:r>
          </a:p>
        </p:txBody>
      </p:sp>
    </p:spTree>
    <p:extLst>
      <p:ext uri="{BB962C8B-B14F-4D97-AF65-F5344CB8AC3E}">
        <p14:creationId xmlns:p14="http://schemas.microsoft.com/office/powerpoint/2010/main" val="4110475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38"/>
          <p:cNvSpPr txBox="1">
            <a:spLocks noGrp="1"/>
          </p:cNvSpPr>
          <p:nvPr>
            <p:ph type="title"/>
          </p:nvPr>
        </p:nvSpPr>
        <p:spPr>
          <a:xfrm>
            <a:off x="418214" y="1655755"/>
            <a:ext cx="307635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o-MD" dirty="0">
                <a:latin typeface="+mj-lt"/>
                <a:cs typeface="Calibri" panose="020F0502020204030204" pitchFamily="34" charset="0"/>
              </a:rPr>
              <a:t>1) Descărcarea Eclipse IDE</a:t>
            </a:r>
            <a:endParaRPr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27" name="Dreptunghi 26">
            <a:extLst>
              <a:ext uri="{FF2B5EF4-FFF2-40B4-BE49-F238E27FC236}">
                <a16:creationId xmlns:a16="http://schemas.microsoft.com/office/drawing/2014/main" id="{F9EF3A35-8F04-46DF-83B5-0A81748898BA}"/>
              </a:ext>
            </a:extLst>
          </p:cNvPr>
          <p:cNvSpPr/>
          <p:nvPr/>
        </p:nvSpPr>
        <p:spPr>
          <a:xfrm>
            <a:off x="4169554" y="4150608"/>
            <a:ext cx="40386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MD" sz="18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https://www.eclipse.org/downloads/</a:t>
            </a:r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3CDB4E7D-E853-46A6-85FD-92DFCFF6D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965" y="1037914"/>
            <a:ext cx="5250800" cy="3067672"/>
          </a:xfrm>
          <a:prstGeom prst="rect">
            <a:avLst/>
          </a:prstGeom>
        </p:spPr>
      </p:pic>
      <p:sp>
        <p:nvSpPr>
          <p:cNvPr id="2" name="Dreptunghi 1">
            <a:extLst>
              <a:ext uri="{FF2B5EF4-FFF2-40B4-BE49-F238E27FC236}">
                <a16:creationId xmlns:a16="http://schemas.microsoft.com/office/drawing/2014/main" id="{83DFC2BE-D32B-4C80-84BE-9D87189C215B}"/>
              </a:ext>
            </a:extLst>
          </p:cNvPr>
          <p:cNvSpPr/>
          <p:nvPr/>
        </p:nvSpPr>
        <p:spPr>
          <a:xfrm>
            <a:off x="2411793" y="285006"/>
            <a:ext cx="43204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>
                <a:schemeClr val="dk1"/>
              </a:buClr>
              <a:buSzPts val="3000"/>
            </a:pPr>
            <a:r>
              <a:rPr lang="ro-MD" sz="4000" dirty="0">
                <a:solidFill>
                  <a:schemeClr val="dk1"/>
                </a:solidFill>
                <a:latin typeface="+mj-lt"/>
                <a:cs typeface="Calibri" panose="020F0502020204030204" pitchFamily="34" charset="0"/>
                <a:sym typeface="Anton"/>
              </a:rPr>
              <a:t>Etape de instalare</a:t>
            </a:r>
          </a:p>
        </p:txBody>
      </p:sp>
    </p:spTree>
    <p:extLst>
      <p:ext uri="{BB962C8B-B14F-4D97-AF65-F5344CB8AC3E}">
        <p14:creationId xmlns:p14="http://schemas.microsoft.com/office/powerpoint/2010/main" val="278527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agine 30">
            <a:extLst>
              <a:ext uri="{FF2B5EF4-FFF2-40B4-BE49-F238E27FC236}">
                <a16:creationId xmlns:a16="http://schemas.microsoft.com/office/drawing/2014/main" id="{C9249495-CBF2-4C00-A325-B37F606DF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72447"/>
            <a:ext cx="4345881" cy="4398605"/>
          </a:xfrm>
          <a:prstGeom prst="rect">
            <a:avLst/>
          </a:prstGeom>
        </p:spPr>
      </p:pic>
      <p:sp>
        <p:nvSpPr>
          <p:cNvPr id="2" name="Dreptunghi 1">
            <a:extLst>
              <a:ext uri="{FF2B5EF4-FFF2-40B4-BE49-F238E27FC236}">
                <a16:creationId xmlns:a16="http://schemas.microsoft.com/office/drawing/2014/main" id="{F3B9BD78-F968-481E-A683-53095697B93A}"/>
              </a:ext>
            </a:extLst>
          </p:cNvPr>
          <p:cNvSpPr/>
          <p:nvPr/>
        </p:nvSpPr>
        <p:spPr>
          <a:xfrm>
            <a:off x="226119" y="634988"/>
            <a:ext cx="434588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o-MD" sz="3000" dirty="0">
                <a:solidFill>
                  <a:schemeClr val="dk1"/>
                </a:solidFill>
                <a:latin typeface="+mj-lt"/>
                <a:cs typeface="Calibri" panose="020F0502020204030204" pitchFamily="34" charset="0"/>
                <a:sym typeface="Anton"/>
              </a:rPr>
              <a:t>2) Selecția Configurației Eclipse</a:t>
            </a:r>
          </a:p>
        </p:txBody>
      </p:sp>
    </p:spTree>
    <p:extLst>
      <p:ext uri="{BB962C8B-B14F-4D97-AF65-F5344CB8AC3E}">
        <p14:creationId xmlns:p14="http://schemas.microsoft.com/office/powerpoint/2010/main" val="3142601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A494B60B-C44F-4C7A-AD2A-532C76F30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048" y="1378393"/>
            <a:ext cx="6629904" cy="3476425"/>
          </a:xfrm>
          <a:prstGeom prst="rect">
            <a:avLst/>
          </a:prstGeom>
        </p:spPr>
      </p:pic>
      <p:sp>
        <p:nvSpPr>
          <p:cNvPr id="2" name="Dreptunghi 1">
            <a:extLst>
              <a:ext uri="{FF2B5EF4-FFF2-40B4-BE49-F238E27FC236}">
                <a16:creationId xmlns:a16="http://schemas.microsoft.com/office/drawing/2014/main" id="{BCEF8AD4-5BB0-4CBF-8335-664899B0B6A9}"/>
              </a:ext>
            </a:extLst>
          </p:cNvPr>
          <p:cNvSpPr/>
          <p:nvPr/>
        </p:nvSpPr>
        <p:spPr>
          <a:xfrm>
            <a:off x="312672" y="715178"/>
            <a:ext cx="851865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MD" sz="3000" dirty="0">
                <a:solidFill>
                  <a:schemeClr val="dk1"/>
                </a:solidFill>
                <a:latin typeface="+mj-lt"/>
                <a:cs typeface="Calibri" panose="020F0502020204030204" pitchFamily="34" charset="0"/>
                <a:sym typeface="Anton"/>
              </a:rPr>
              <a:t>3) </a:t>
            </a:r>
            <a:r>
              <a:rPr lang="ro-MD" sz="3000" dirty="0">
                <a:solidFill>
                  <a:schemeClr val="dk1"/>
                </a:solidFill>
                <a:latin typeface="+mj-lt"/>
                <a:cs typeface="Calibri" panose="020F0502020204030204" pitchFamily="34" charset="0"/>
              </a:rPr>
              <a:t>Selectarea Directorului de Lucru (</a:t>
            </a:r>
            <a:r>
              <a:rPr lang="ro-MD" sz="3000" dirty="0" err="1">
                <a:solidFill>
                  <a:schemeClr val="dk1"/>
                </a:solidFill>
                <a:latin typeface="+mj-lt"/>
                <a:cs typeface="Calibri" panose="020F0502020204030204" pitchFamily="34" charset="0"/>
              </a:rPr>
              <a:t>Workspace</a:t>
            </a:r>
            <a:r>
              <a:rPr lang="ro-MD" sz="3000" dirty="0">
                <a:solidFill>
                  <a:schemeClr val="dk1"/>
                </a:solidFill>
                <a:latin typeface="+mj-lt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41204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48888466-51A9-4C6B-B1E3-EFFD9AD19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411" y="1780639"/>
            <a:ext cx="8335178" cy="2379821"/>
          </a:xfrm>
          <a:prstGeom prst="rect">
            <a:avLst/>
          </a:prstGeom>
        </p:spPr>
      </p:pic>
      <p:sp>
        <p:nvSpPr>
          <p:cNvPr id="5" name="Dreptunghi 4">
            <a:extLst>
              <a:ext uri="{FF2B5EF4-FFF2-40B4-BE49-F238E27FC236}">
                <a16:creationId xmlns:a16="http://schemas.microsoft.com/office/drawing/2014/main" id="{45C117E8-4BA8-400F-AF56-40DE036DE6B7}"/>
              </a:ext>
            </a:extLst>
          </p:cNvPr>
          <p:cNvSpPr/>
          <p:nvPr/>
        </p:nvSpPr>
        <p:spPr>
          <a:xfrm>
            <a:off x="505944" y="992922"/>
            <a:ext cx="507382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sz="3000" dirty="0">
                <a:solidFill>
                  <a:schemeClr val="dk1"/>
                </a:solidFill>
                <a:latin typeface="+mj-lt"/>
                <a:cs typeface="Calibri" panose="020F0502020204030204" pitchFamily="34" charset="0"/>
              </a:rPr>
              <a:t>4) Crearea unui Proiect Java</a:t>
            </a:r>
          </a:p>
        </p:txBody>
      </p:sp>
    </p:spTree>
    <p:extLst>
      <p:ext uri="{BB962C8B-B14F-4D97-AF65-F5344CB8AC3E}">
        <p14:creationId xmlns:p14="http://schemas.microsoft.com/office/powerpoint/2010/main" val="4182730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A642D470-96C9-468F-89BF-7986C6839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140" y="76210"/>
            <a:ext cx="4867843" cy="4991080"/>
          </a:xfrm>
          <a:prstGeom prst="rect">
            <a:avLst/>
          </a:prstGeom>
        </p:spPr>
      </p:pic>
      <p:sp>
        <p:nvSpPr>
          <p:cNvPr id="2" name="Dreptunghi 1">
            <a:extLst>
              <a:ext uri="{FF2B5EF4-FFF2-40B4-BE49-F238E27FC236}">
                <a16:creationId xmlns:a16="http://schemas.microsoft.com/office/drawing/2014/main" id="{1A16B4C5-6B35-46DD-9EDD-7D3816082EED}"/>
              </a:ext>
            </a:extLst>
          </p:cNvPr>
          <p:cNvSpPr/>
          <p:nvPr/>
        </p:nvSpPr>
        <p:spPr>
          <a:xfrm>
            <a:off x="168977" y="850368"/>
            <a:ext cx="40549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MD" sz="3000" dirty="0">
                <a:solidFill>
                  <a:schemeClr val="dk1"/>
                </a:solidFill>
                <a:latin typeface="+mj-lt"/>
                <a:cs typeface="Calibri" panose="020F0502020204030204" pitchFamily="34" charset="0"/>
              </a:rPr>
              <a:t>5) Configurarea Inițială și alegerea unui nume pentru proiect</a:t>
            </a:r>
          </a:p>
        </p:txBody>
      </p:sp>
    </p:spTree>
    <p:extLst>
      <p:ext uri="{BB962C8B-B14F-4D97-AF65-F5344CB8AC3E}">
        <p14:creationId xmlns:p14="http://schemas.microsoft.com/office/powerpoint/2010/main" val="1199337406"/>
      </p:ext>
    </p:extLst>
  </p:cSld>
  <p:clrMapOvr>
    <a:masterClrMapping/>
  </p:clrMapOvr>
</p:sld>
</file>

<file path=ppt/theme/theme1.xml><?xml version="1.0" encoding="utf-8"?>
<a:theme xmlns:a="http://schemas.openxmlformats.org/drawingml/2006/main" name="Java Programming Workshop by Slidesgo">
  <a:themeElements>
    <a:clrScheme name="Simple Light">
      <a:dk1>
        <a:srgbClr val="FAFAFA"/>
      </a:dk1>
      <a:lt1>
        <a:srgbClr val="0E0E0E"/>
      </a:lt1>
      <a:dk2>
        <a:srgbClr val="2E2E2E"/>
      </a:dk2>
      <a:lt2>
        <a:srgbClr val="0F0F0F"/>
      </a:lt2>
      <a:accent1>
        <a:srgbClr val="00C3DA"/>
      </a:accent1>
      <a:accent2>
        <a:srgbClr val="0B8EDA"/>
      </a:accent2>
      <a:accent3>
        <a:srgbClr val="7800DA"/>
      </a:accent3>
      <a:accent4>
        <a:srgbClr val="DA0078"/>
      </a:accent4>
      <a:accent5>
        <a:srgbClr val="FFFFFF"/>
      </a:accent5>
      <a:accent6>
        <a:srgbClr val="FFFFFF"/>
      </a:accent6>
      <a:hlink>
        <a:srgbClr val="FAFAF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1295</TotalTime>
  <Words>646</Words>
  <Application>Microsoft Office PowerPoint</Application>
  <PresentationFormat>Expunere pe ecran (16:9)</PresentationFormat>
  <Paragraphs>97</Paragraphs>
  <Slides>40</Slides>
  <Notes>38</Notes>
  <HiddenSlides>0</HiddenSlides>
  <MMClips>0</MMClips>
  <ScaleCrop>false</ScaleCrop>
  <HeadingPairs>
    <vt:vector size="6" baseType="variant">
      <vt:variant>
        <vt:lpstr>Fonturi utilizate</vt:lpstr>
      </vt:variant>
      <vt:variant>
        <vt:i4>9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40</vt:i4>
      </vt:variant>
    </vt:vector>
  </HeadingPairs>
  <TitlesOfParts>
    <vt:vector size="50" baseType="lpstr">
      <vt:lpstr>Times New Roman</vt:lpstr>
      <vt:lpstr>Wingdings</vt:lpstr>
      <vt:lpstr>DM Sans</vt:lpstr>
      <vt:lpstr>Catamaran</vt:lpstr>
      <vt:lpstr>Bebas Neue</vt:lpstr>
      <vt:lpstr>PT Sans</vt:lpstr>
      <vt:lpstr>Arial</vt:lpstr>
      <vt:lpstr>Calibri</vt:lpstr>
      <vt:lpstr>Anton</vt:lpstr>
      <vt:lpstr>Java Programming Workshop by Slidesgo</vt:lpstr>
      <vt:lpstr>JavaCC: Analizor Lexical și Sintactic </vt:lpstr>
      <vt:lpstr>Cuprins</vt:lpstr>
      <vt:lpstr>Scopul proiectului</vt:lpstr>
      <vt:lpstr>Eclipse IDE</vt:lpstr>
      <vt:lpstr>1) Descărcarea Eclipse IDE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JavaCC: Analizor Lexical și Sintactic </dc:title>
  <cp:lastModifiedBy>Nicolae Ciobanu</cp:lastModifiedBy>
  <cp:revision>79</cp:revision>
  <dcterms:modified xsi:type="dcterms:W3CDTF">2024-02-09T19:05:29Z</dcterms:modified>
</cp:coreProperties>
</file>