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4AC58-0AE9-611C-6932-8FD2A9AD9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2F7864-566B-DBCF-C61B-BDDABABB2B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57B86-BA75-FFF9-3CE4-D789F8EF0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02CE5-BEF4-49FC-9B59-3B8ED8CBB3A8}" type="datetimeFigureOut">
              <a:rPr lang="nb-NO" smtClean="0"/>
              <a:t>09.06.2025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9D051-F4F1-5601-4DA7-6172BA5EB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04F0F-91B8-F517-A10F-5423E39D4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F787E-29FA-4FE5-8936-A98C0D110A1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38114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B4281-57FB-22F3-55A2-0AE9E0591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AF56CC-833E-6BA2-B624-A5BEB8993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590B8-AFC7-DF93-AFCD-50C343644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02CE5-BEF4-49FC-9B59-3B8ED8CBB3A8}" type="datetimeFigureOut">
              <a:rPr lang="nb-NO" smtClean="0"/>
              <a:t>09.06.2025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F50CD-BF30-F173-72F6-C75B6E4F7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6ABB2-D500-BE36-382D-5F3905ABB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F787E-29FA-4FE5-8936-A98C0D110A1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92260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E7B6B4-CEBD-EB98-0786-666EFCD6FB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BD8C91-D5BC-03A5-0BF4-7921A2BD7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F92D3-E6EA-D46E-1F91-191D1D1B2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02CE5-BEF4-49FC-9B59-3B8ED8CBB3A8}" type="datetimeFigureOut">
              <a:rPr lang="nb-NO" smtClean="0"/>
              <a:t>09.06.2025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68179-0305-409C-EAE5-FF7B3040A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4B233-1831-BA71-6035-96F0AD0D2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F787E-29FA-4FE5-8936-A98C0D110A1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43205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7C25A-0BE3-0D79-7C1B-30D56A810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C3892-9F95-DD3A-95BE-21F2FFA1B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B58E5-9DB1-C624-F103-CDCB6526A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02CE5-BEF4-49FC-9B59-3B8ED8CBB3A8}" type="datetimeFigureOut">
              <a:rPr lang="nb-NO" smtClean="0"/>
              <a:t>09.06.2025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AFB84-67D0-6C40-B27E-A4D01B4A4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8D986-26DD-3471-C3A4-1A7A0AE70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F787E-29FA-4FE5-8936-A98C0D110A1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39819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CC6F2-0C7E-7EAE-4B90-77F340504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02B40-2010-19B8-1DBF-0454146B7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7C8C8-4837-4BFC-F5A7-AE9E14C23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02CE5-BEF4-49FC-9B59-3B8ED8CBB3A8}" type="datetimeFigureOut">
              <a:rPr lang="nb-NO" smtClean="0"/>
              <a:t>09.06.2025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C4D9C-4483-BEAA-095E-81CD2BA34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91B02-CA63-ABBA-EBFE-6F9FCB307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F787E-29FA-4FE5-8936-A98C0D110A1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76428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2664F-C032-17C0-DBB9-D1FB32527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2EFE2-5A9E-4686-53FE-DF78BCA31D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DAFD59-FCEA-5CF8-77A5-25960B572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F24F52-F558-BA3D-D8F9-0F79F3F7C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02CE5-BEF4-49FC-9B59-3B8ED8CBB3A8}" type="datetimeFigureOut">
              <a:rPr lang="nb-NO" smtClean="0"/>
              <a:t>09.06.2025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55C374-C06E-D7DD-DFDB-5ECD643C3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332F6-81B6-79AA-F828-32385545B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F787E-29FA-4FE5-8936-A98C0D110A1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2141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D135C-FCEA-CFA9-D674-074BD4C78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A5B9D-0A60-2544-BE9A-FA0D1C02B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27FA7F-7FAA-ABEC-961E-851D1A455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B28477-C31A-A8FF-AF36-ACD08367EF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15D390-B967-EB36-7CF6-E1D81346F7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15104D-3702-04F7-C382-8B82BD02B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02CE5-BEF4-49FC-9B59-3B8ED8CBB3A8}" type="datetimeFigureOut">
              <a:rPr lang="nb-NO" smtClean="0"/>
              <a:t>09.06.2025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BD05FE-7DA1-2041-4787-985AD547A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B47CE4-AF6C-727B-1529-574D44166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F787E-29FA-4FE5-8936-A98C0D110A1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42993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E7C09-7ACB-64DA-17A7-03905077D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814E14-3339-A9C0-FA02-D674ED089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02CE5-BEF4-49FC-9B59-3B8ED8CBB3A8}" type="datetimeFigureOut">
              <a:rPr lang="nb-NO" smtClean="0"/>
              <a:t>09.06.2025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BDA3CA-4721-7F3D-E8E7-A3CF22AB5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DBFC94-CAB2-503D-A8CD-DC951B2AE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F787E-29FA-4FE5-8936-A98C0D110A1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96685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6988CA-C637-42F5-603C-FE7EED9DD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02CE5-BEF4-49FC-9B59-3B8ED8CBB3A8}" type="datetimeFigureOut">
              <a:rPr lang="nb-NO" smtClean="0"/>
              <a:t>09.06.2025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E24B57-01C7-1AB7-2C66-038BFE4C8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57C5B1-051C-E3A3-C450-7D1EB4659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F787E-29FA-4FE5-8936-A98C0D110A1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48565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E82BC-BDA5-D1EE-2CFF-E21BA71D3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8A1D4-B63A-F1F0-E730-93D905FAE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3035B7-32BE-6A17-5B25-27995CF20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53BFA-7D17-6B5B-F852-DB29F78EB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02CE5-BEF4-49FC-9B59-3B8ED8CBB3A8}" type="datetimeFigureOut">
              <a:rPr lang="nb-NO" smtClean="0"/>
              <a:t>09.06.2025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BE4AEB-0051-A482-2D2D-46EFCA919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9EA42-852D-EBC2-FC5C-EF46878B1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F787E-29FA-4FE5-8936-A98C0D110A1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61749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F1DD4-0E7B-0DFE-2DF4-A1006E14B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7C2232-AE37-5587-0374-3D2A5B034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98B87C-FAA2-C714-87CF-07BAE1796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64384-BC59-5AE8-E96D-A878D3AEA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02CE5-BEF4-49FC-9B59-3B8ED8CBB3A8}" type="datetimeFigureOut">
              <a:rPr lang="nb-NO" smtClean="0"/>
              <a:t>09.06.2025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5159F-7638-026A-1095-74EDF559B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0BD596-1B07-DAD5-2CD4-CF5B91F3F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F787E-29FA-4FE5-8936-A98C0D110A1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36689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900BAC-19BD-DFDF-6807-48DB20DD5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55F9F-AE13-751E-5EF9-9132E62D6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AAD07-262E-31A2-B1A3-CF17BA5819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502CE5-BEF4-49FC-9B59-3B8ED8CBB3A8}" type="datetimeFigureOut">
              <a:rPr lang="nb-NO" smtClean="0"/>
              <a:t>09.06.2025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BA499-37A3-31A3-05EE-FC8DCF95C4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7DD89-F71B-72AE-6966-B44896CE07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BF787E-29FA-4FE5-8936-A98C0D110A1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80720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icolaiFinstadLarsen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5B879-80FB-DA69-25F7-79C6862460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Backtester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A7F761-1210-6C5F-C39D-980021DF0B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/>
              <a:t>Nicolai Finstad Larsen</a:t>
            </a:r>
          </a:p>
          <a:p>
            <a:r>
              <a:rPr lang="nb-NO" dirty="0">
                <a:hlinkClick r:id="rId2"/>
              </a:rPr>
              <a:t>https://github.com/NicolaiFinstadLarsen</a:t>
            </a:r>
            <a:endParaRPr lang="nb-NO" dirty="0"/>
          </a:p>
          <a:p>
            <a:r>
              <a:rPr lang="nb-NO" dirty="0"/>
              <a:t>Oslo, Norway</a:t>
            </a:r>
          </a:p>
          <a:p>
            <a:r>
              <a:rPr lang="nb-NO" dirty="0"/>
              <a:t>09 </a:t>
            </a:r>
            <a:r>
              <a:rPr lang="nb-NO" dirty="0" err="1"/>
              <a:t>jun</a:t>
            </a:r>
            <a:r>
              <a:rPr lang="nb-NO"/>
              <a:t> 2025</a:t>
            </a:r>
          </a:p>
        </p:txBody>
      </p:sp>
    </p:spTree>
    <p:extLst>
      <p:ext uri="{BB962C8B-B14F-4D97-AF65-F5344CB8AC3E}">
        <p14:creationId xmlns:p14="http://schemas.microsoft.com/office/powerpoint/2010/main" val="280907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Backtester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nicolai larsen</dc:creator>
  <cp:lastModifiedBy>nicolai larsen</cp:lastModifiedBy>
  <cp:revision>1</cp:revision>
  <dcterms:created xsi:type="dcterms:W3CDTF">2025-06-09T15:50:02Z</dcterms:created>
  <dcterms:modified xsi:type="dcterms:W3CDTF">2025-06-09T15:51:15Z</dcterms:modified>
</cp:coreProperties>
</file>