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4"/>
  </p:notesMasterIdLst>
  <p:handoutMasterIdLst>
    <p:handoutMasterId r:id="rId5"/>
  </p:handoutMasterIdLst>
  <p:sldIdLst>
    <p:sldId id="424" r:id="rId2"/>
    <p:sldId id="425" r:id="rId3"/>
  </p:sldIdLst>
  <p:sldSz cx="12192000" cy="6858000"/>
  <p:notesSz cx="6858000" cy="9144000"/>
  <p:defaultTextStyle>
    <a:defPPr rtl="0">
      <a:defRPr lang="en-GB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lance" id="{705054ED-DB56-FA4C-BB16-D35BDEFFF4C1}">
          <p14:sldIdLst>
            <p14:sldId id="424"/>
            <p14:sldId id="4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ouise Hartmann" initials="LH" lastIdx="4" clrIdx="0"/>
  <p:cmAuthor id="1" name="Lise Thorup-Pedersen" initials="LTP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9695"/>
    <a:srgbClr val="DF6752"/>
    <a:srgbClr val="9DB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73008" autoAdjust="0"/>
  </p:normalViewPr>
  <p:slideViewPr>
    <p:cSldViewPr snapToGrid="0" snapToObjects="1">
      <p:cViewPr varScale="1">
        <p:scale>
          <a:sx n="70" d="100"/>
          <a:sy n="70" d="100"/>
        </p:scale>
        <p:origin x="400" y="56"/>
      </p:cViewPr>
      <p:guideLst>
        <p:guide orient="horz" pos="2160"/>
        <p:guide pos="3840"/>
        <p:guide pos="3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6" d="100"/>
          <a:sy n="96" d="100"/>
        </p:scale>
        <p:origin x="364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 dirty="0"/>
              <a:t>10/25/2017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9E1DC8B-0A09-DC4E-ABCE-FAAA12F030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74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 dirty="0"/>
              <a:t>10/25/2017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896355-3DDC-9949-861F-AD0908BFCC2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53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59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U_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 dirty="0"/>
              <a:t>Drag &amp; Drop Image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441575" y="2676493"/>
            <a:ext cx="7341129" cy="1036319"/>
          </a:xfrm>
          <a:solidFill>
            <a:schemeClr val="bg1"/>
          </a:solidFill>
        </p:spPr>
        <p:txBody>
          <a:bodyPr tIns="108000" rtlCol="0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AALBORG UNIVERSITY</a:t>
            </a:r>
            <a:r>
              <a:rPr lang="en-US" dirty="0"/>
              <a:t/>
            </a:r>
            <a:br>
              <a:rPr lang="en-US" dirty="0"/>
            </a:br>
            <a:r>
              <a:rPr lang="en-GB"/>
              <a:t>HEADLINE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2" hasCustomPrompt="1"/>
          </p:nvPr>
        </p:nvSpPr>
        <p:spPr>
          <a:xfrm>
            <a:off x="2441575" y="3827463"/>
            <a:ext cx="7341129" cy="412750"/>
          </a:xfrm>
          <a:solidFill>
            <a:schemeClr val="bg1"/>
          </a:solidFill>
        </p:spPr>
        <p:txBody>
          <a:bodyPr rtlCol="0">
            <a:noAutofit/>
          </a:bodyPr>
          <a:lstStyle>
            <a:lvl1pPr algn="ctr">
              <a:defRPr sz="1800" spc="300" baseline="0"/>
            </a:lvl1pPr>
          </a:lstStyle>
          <a:p>
            <a:pPr lvl="0" rtl="0"/>
            <a:r>
              <a:rPr lang="en-GB"/>
              <a:t>BY NAVN NAVNESEN</a:t>
            </a:r>
            <a:endParaRPr lang="da-DK" dirty="0"/>
          </a:p>
        </p:txBody>
      </p: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3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6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7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9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0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1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2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3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4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6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7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8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9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0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1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2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3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4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5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7427914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 dirty="0"/>
              <a:t>Drag &amp; Drop Image</a:t>
            </a:r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8031879" y="957753"/>
            <a:ext cx="3588621" cy="1272251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7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8031879" y="2584598"/>
            <a:ext cx="3588621" cy="3500008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 rtl="0"/>
            <a:r>
              <a:rPr lang="en-GB"/>
              <a:t>Insert bullets</a:t>
            </a:r>
            <a:endParaRPr lang="da-DK" dirty="0"/>
          </a:p>
          <a:p>
            <a:pPr lvl="0" rtl="0"/>
            <a:endParaRPr lang="da-DK" dirty="0"/>
          </a:p>
          <a:p>
            <a:pPr lvl="0" rtl="0"/>
            <a:endParaRPr lang="da-DK" dirty="0"/>
          </a:p>
        </p:txBody>
      </p:sp>
      <p:grpSp>
        <p:nvGrpSpPr>
          <p:cNvPr id="8" name="Gruppe 7"/>
          <p:cNvGrpSpPr/>
          <p:nvPr userDrawn="1"/>
        </p:nvGrpSpPr>
        <p:grpSpPr>
          <a:xfrm>
            <a:off x="7427913" y="1288619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9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0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1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2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3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4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5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6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7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8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9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0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1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2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3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4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5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6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7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46860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7427912" y="3492500"/>
            <a:ext cx="4764087" cy="33601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 dirty="0"/>
              <a:t>Drag &amp; Drop Image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57948"/>
            <a:ext cx="4229100" cy="1486727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7" name="Pladsholder til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2127154"/>
            <a:ext cx="4229100" cy="3575409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 rtl="0"/>
            <a:r>
              <a:rPr lang="en-GB"/>
              <a:t>Insert bullets</a:t>
            </a:r>
            <a:endParaRPr lang="da-DK" dirty="0"/>
          </a:p>
          <a:p>
            <a:pPr lvl="0" rtl="0"/>
            <a:endParaRPr lang="da-DK" dirty="0"/>
          </a:p>
          <a:p>
            <a:pPr lvl="0" rtl="0"/>
            <a:endParaRPr lang="da-DK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7427912" y="0"/>
            <a:ext cx="4764087" cy="33601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 dirty="0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79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grpSp>
        <p:nvGrpSpPr>
          <p:cNvPr id="5" name="Gruppe 4"/>
          <p:cNvGrpSpPr/>
          <p:nvPr userDrawn="1"/>
        </p:nvGrpSpPr>
        <p:grpSpPr>
          <a:xfrm>
            <a:off x="-3502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6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8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9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0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1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2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3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4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5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6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7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8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9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0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1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2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3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4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57948"/>
            <a:ext cx="4229100" cy="1486727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7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 userDrawn="1"/>
        </p:nvSpPr>
        <p:spPr>
          <a:xfrm>
            <a:off x="7427913" y="0"/>
            <a:ext cx="476408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dirty="0"/>
          </a:p>
        </p:txBody>
      </p:sp>
      <p:sp>
        <p:nvSpPr>
          <p:cNvPr id="28" name="Pladsholder til tekst 3"/>
          <p:cNvSpPr>
            <a:spLocks noGrp="1"/>
          </p:cNvSpPr>
          <p:nvPr>
            <p:ph type="body" sz="quarter" idx="17" hasCustomPrompt="1"/>
          </p:nvPr>
        </p:nvSpPr>
        <p:spPr>
          <a:xfrm>
            <a:off x="8027662" y="2804344"/>
            <a:ext cx="3592838" cy="3222624"/>
          </a:xfrm>
        </p:spPr>
        <p:txBody>
          <a:bodyPr rtlCol="0"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/>
              <a:t>Insert text here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grpSp>
        <p:nvGrpSpPr>
          <p:cNvPr id="5" name="Gruppe 4"/>
          <p:cNvGrpSpPr/>
          <p:nvPr userDrawn="1"/>
        </p:nvGrpSpPr>
        <p:grpSpPr>
          <a:xfrm>
            <a:off x="7427914" y="1288619"/>
            <a:ext cx="405154" cy="1182460"/>
            <a:chOff x="320675" y="2816225"/>
            <a:chExt cx="350838" cy="1023938"/>
          </a:xfrm>
          <a:solidFill>
            <a:schemeClr val="bg1"/>
          </a:solidFill>
        </p:grpSpPr>
        <p:sp>
          <p:nvSpPr>
            <p:cNvPr id="6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8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9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0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1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2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3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4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5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6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7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8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9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0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1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2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3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4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sp>
        <p:nvSpPr>
          <p:cNvPr id="53" name="Title 4"/>
          <p:cNvSpPr>
            <a:spLocks noGrp="1"/>
          </p:cNvSpPr>
          <p:nvPr>
            <p:ph type="title" hasCustomPrompt="1"/>
          </p:nvPr>
        </p:nvSpPr>
        <p:spPr>
          <a:xfrm>
            <a:off x="8027664" y="943460"/>
            <a:ext cx="3592836" cy="1621619"/>
          </a:xfrm>
        </p:spPr>
        <p:txBody>
          <a:bodyPr rtlCol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grpSp>
        <p:nvGrpSpPr>
          <p:cNvPr id="54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55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85843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U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 dirty="0"/>
              <a:t>Drag &amp; Drop Image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441575" y="2676493"/>
            <a:ext cx="7341129" cy="1036319"/>
          </a:xfrm>
          <a:solidFill>
            <a:schemeClr val="bg1"/>
          </a:solidFill>
        </p:spPr>
        <p:txBody>
          <a:bodyPr tIns="108000" rtlCol="0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BREAK</a:t>
            </a:r>
            <a:r>
              <a:rPr lang="en-US" dirty="0"/>
              <a:t/>
            </a:r>
            <a:br>
              <a:rPr lang="en-US" dirty="0"/>
            </a:br>
            <a:r>
              <a:rPr lang="en-GB"/>
              <a:t>HEADLINE</a:t>
            </a:r>
            <a:endParaRPr lang="en-US" dirty="0"/>
          </a:p>
        </p:txBody>
      </p: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3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6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7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9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0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1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2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3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4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6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7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8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9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0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1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2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3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4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5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55350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gsorden _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70290"/>
            <a:ext cx="5108575" cy="1474385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13" name="Pladsholder til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2216150"/>
            <a:ext cx="5108574" cy="3419473"/>
          </a:xfrm>
        </p:spPr>
        <p:txBody>
          <a:bodyPr rtlCol="0">
            <a:normAutofit/>
          </a:bodyPr>
          <a:lstStyle>
            <a:lvl2pPr marL="285750" indent="-285750">
              <a:lnSpc>
                <a:spcPct val="120000"/>
              </a:lnSpc>
              <a:spcBef>
                <a:spcPts val="1000"/>
              </a:spcBef>
              <a:buFontTx/>
              <a:buBlip>
                <a:blip r:embed="rId2"/>
              </a:buBlip>
              <a:defRPr sz="1600" baseline="0"/>
            </a:lvl2pPr>
          </a:lstStyle>
          <a:p>
            <a:pPr lvl="1" rtl="0"/>
            <a:r>
              <a:rPr lang="en-GB"/>
              <a:t>Insert text</a:t>
            </a:r>
            <a:endParaRPr lang="da-DK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216149"/>
            <a:ext cx="5524500" cy="341947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 dirty="0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0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3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70290"/>
            <a:ext cx="5108575" cy="1474385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grpSp>
        <p:nvGrpSpPr>
          <p:cNvPr id="30" name="Gruppe 29"/>
          <p:cNvGrpSpPr/>
          <p:nvPr userDrawn="1"/>
        </p:nvGrpSpPr>
        <p:grpSpPr>
          <a:xfrm>
            <a:off x="0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31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4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5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6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7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8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9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0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1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2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3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4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5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6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7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8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9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sp>
        <p:nvSpPr>
          <p:cNvPr id="26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70764"/>
            <a:ext cx="4516438" cy="1473911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pic>
        <p:nvPicPr>
          <p:cNvPr id="27" name="Billede 2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70792" y="820387"/>
            <a:ext cx="6943368" cy="5825654"/>
          </a:xfrm>
          <a:prstGeom prst="rect">
            <a:avLst/>
          </a:prstGeom>
        </p:spPr>
      </p:pic>
      <p:sp>
        <p:nvSpPr>
          <p:cNvPr id="28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953820" y="1240418"/>
            <a:ext cx="6238180" cy="35030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 dirty="0"/>
              <a:t>Drag &amp; Drop Image</a:t>
            </a:r>
            <a:endParaRPr lang="en-US" dirty="0"/>
          </a:p>
        </p:txBody>
      </p:sp>
      <p:sp>
        <p:nvSpPr>
          <p:cNvPr id="29" name="Pladsholder til tekst 10"/>
          <p:cNvSpPr>
            <a:spLocks noGrp="1"/>
          </p:cNvSpPr>
          <p:nvPr>
            <p:ph type="body" sz="quarter" idx="12"/>
          </p:nvPr>
        </p:nvSpPr>
        <p:spPr>
          <a:xfrm>
            <a:off x="587375" y="2065337"/>
            <a:ext cx="4516438" cy="3243263"/>
          </a:xfrm>
        </p:spPr>
        <p:txBody>
          <a:bodyPr rtlCol="0"/>
          <a:lstStyle>
            <a:lvl1pPr marL="285750" indent="-285750">
              <a:buFontTx/>
              <a:buBlip>
                <a:blip r:embed="rId3"/>
              </a:buBlip>
              <a:defRPr/>
            </a:lvl1pPr>
          </a:lstStyle>
          <a:p>
            <a:pPr lvl="0" rtl="0"/>
            <a:r>
              <a:rPr lang="en-GB"/>
              <a:t>Rediger typografien i masterens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_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67628"/>
            <a:ext cx="4886993" cy="1621619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11" name="Pladsholder til diagram 10"/>
          <p:cNvSpPr>
            <a:spLocks noGrp="1"/>
          </p:cNvSpPr>
          <p:nvPr>
            <p:ph type="chart" sz="quarter" idx="12"/>
          </p:nvPr>
        </p:nvSpPr>
        <p:spPr>
          <a:xfrm>
            <a:off x="6096000" y="2262579"/>
            <a:ext cx="5524500" cy="3572737"/>
          </a:xfrm>
        </p:spPr>
        <p:txBody>
          <a:bodyPr rtlCol="0"/>
          <a:lstStyle/>
          <a:p>
            <a:pPr rtl="0"/>
            <a:endParaRPr lang="da-DK"/>
          </a:p>
        </p:txBody>
      </p:sp>
      <p:sp>
        <p:nvSpPr>
          <p:cNvPr id="13" name="Pladsholder til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2262579"/>
            <a:ext cx="4886992" cy="3572737"/>
          </a:xfrm>
        </p:spPr>
        <p:txBody>
          <a:bodyPr rtlCol="0">
            <a:normAutofit/>
          </a:bodyPr>
          <a:lstStyle>
            <a:lvl2pPr marL="285750" indent="-285750">
              <a:buFontTx/>
              <a:buBlip>
                <a:blip r:embed="rId2"/>
              </a:buBlip>
              <a:defRPr sz="1600" baseline="0"/>
            </a:lvl2pPr>
          </a:lstStyle>
          <a:p>
            <a:pPr lvl="1" rtl="0"/>
            <a:r>
              <a:rPr lang="en-GB"/>
              <a:t>INSERT TEXT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_ b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438768" y="0"/>
            <a:ext cx="4753232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 dirty="0"/>
              <a:t>Drag &amp; Drop Image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59273"/>
            <a:ext cx="4490445" cy="1621619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2143359"/>
            <a:ext cx="4490445" cy="3752115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 rtl="0"/>
            <a:r>
              <a:rPr lang="en-GB"/>
              <a:t>Insert bullets</a:t>
            </a:r>
            <a:endParaRPr lang="da-DK" dirty="0"/>
          </a:p>
          <a:p>
            <a:pPr lvl="0" rtl="0"/>
            <a:endParaRPr lang="da-DK" dirty="0"/>
          </a:p>
          <a:p>
            <a:pPr lvl="0" rt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860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å layout - Billede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42791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427913" y="0"/>
            <a:ext cx="4764087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 dirty="0"/>
              <a:t>Drag &amp; Drop Image</a:t>
            </a:r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73446"/>
            <a:ext cx="4683125" cy="1471230"/>
          </a:xfrm>
        </p:spPr>
        <p:txBody>
          <a:bodyPr rtlCol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3406" y="2101809"/>
            <a:ext cx="4687094" cy="3765591"/>
          </a:xfrm>
        </p:spPr>
        <p:txBody>
          <a:bodyPr rtlCol="0"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/>
              <a:t>Insert text here</a:t>
            </a:r>
            <a:endParaRPr lang="da-DK" dirty="0"/>
          </a:p>
        </p:txBody>
      </p:sp>
      <p:grpSp>
        <p:nvGrpSpPr>
          <p:cNvPr id="2" name="Gruppe 1"/>
          <p:cNvGrpSpPr/>
          <p:nvPr userDrawn="1"/>
        </p:nvGrpSpPr>
        <p:grpSpPr>
          <a:xfrm>
            <a:off x="-3502" y="657225"/>
            <a:ext cx="405154" cy="1182460"/>
            <a:chOff x="-3502" y="657225"/>
            <a:chExt cx="405154" cy="1182460"/>
          </a:xfrm>
          <a:solidFill>
            <a:schemeClr val="bg1"/>
          </a:solidFill>
        </p:grpSpPr>
        <p:sp>
          <p:nvSpPr>
            <p:cNvPr id="56" name="Freeform 53"/>
            <p:cNvSpPr>
              <a:spLocks/>
            </p:cNvSpPr>
            <p:nvPr userDrawn="1"/>
          </p:nvSpPr>
          <p:spPr bwMode="auto">
            <a:xfrm>
              <a:off x="328321" y="1768187"/>
              <a:ext cx="73331" cy="7149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7" name="Freeform 54"/>
            <p:cNvSpPr>
              <a:spLocks/>
            </p:cNvSpPr>
            <p:nvPr userDrawn="1"/>
          </p:nvSpPr>
          <p:spPr bwMode="auto">
            <a:xfrm>
              <a:off x="236657" y="1685690"/>
              <a:ext cx="164995" cy="153995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8" name="Freeform 55"/>
            <p:cNvSpPr>
              <a:spLocks/>
            </p:cNvSpPr>
            <p:nvPr userDrawn="1"/>
          </p:nvSpPr>
          <p:spPr bwMode="auto">
            <a:xfrm>
              <a:off x="124827" y="1605026"/>
              <a:ext cx="276825" cy="234659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9" name="Freeform 56"/>
            <p:cNvSpPr>
              <a:spLocks/>
            </p:cNvSpPr>
            <p:nvPr userDrawn="1"/>
          </p:nvSpPr>
          <p:spPr bwMode="auto">
            <a:xfrm>
              <a:off x="-3502" y="1526195"/>
              <a:ext cx="405154" cy="302490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0" name="Freeform 57"/>
            <p:cNvSpPr>
              <a:spLocks/>
            </p:cNvSpPr>
            <p:nvPr userDrawn="1"/>
          </p:nvSpPr>
          <p:spPr bwMode="auto">
            <a:xfrm>
              <a:off x="-3502" y="1454698"/>
              <a:ext cx="405154" cy="287824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1" name="Freeform 58"/>
            <p:cNvSpPr>
              <a:spLocks/>
            </p:cNvSpPr>
            <p:nvPr userDrawn="1"/>
          </p:nvSpPr>
          <p:spPr bwMode="auto">
            <a:xfrm>
              <a:off x="-3502" y="1379534"/>
              <a:ext cx="405154" cy="278657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2" name="Freeform 59"/>
            <p:cNvSpPr>
              <a:spLocks/>
            </p:cNvSpPr>
            <p:nvPr userDrawn="1"/>
          </p:nvSpPr>
          <p:spPr bwMode="auto">
            <a:xfrm>
              <a:off x="-3502" y="1311703"/>
              <a:ext cx="405154" cy="263991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3" name="Freeform 60"/>
            <p:cNvSpPr>
              <a:spLocks/>
            </p:cNvSpPr>
            <p:nvPr userDrawn="1"/>
          </p:nvSpPr>
          <p:spPr bwMode="auto">
            <a:xfrm>
              <a:off x="-3502" y="1243872"/>
              <a:ext cx="405154" cy="252991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4" name="Freeform 61"/>
            <p:cNvSpPr>
              <a:spLocks/>
            </p:cNvSpPr>
            <p:nvPr userDrawn="1"/>
          </p:nvSpPr>
          <p:spPr bwMode="auto">
            <a:xfrm>
              <a:off x="-3502" y="1174207"/>
              <a:ext cx="405154" cy="245658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5" name="Freeform 62"/>
            <p:cNvSpPr>
              <a:spLocks/>
            </p:cNvSpPr>
            <p:nvPr userDrawn="1"/>
          </p:nvSpPr>
          <p:spPr bwMode="auto">
            <a:xfrm>
              <a:off x="-3502" y="1110043"/>
              <a:ext cx="405154" cy="230992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6" name="Freeform 63"/>
            <p:cNvSpPr>
              <a:spLocks/>
            </p:cNvSpPr>
            <p:nvPr userDrawn="1"/>
          </p:nvSpPr>
          <p:spPr bwMode="auto">
            <a:xfrm>
              <a:off x="-3502" y="1049545"/>
              <a:ext cx="405154" cy="219992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7" name="Freeform 64"/>
            <p:cNvSpPr>
              <a:spLocks/>
            </p:cNvSpPr>
            <p:nvPr userDrawn="1"/>
          </p:nvSpPr>
          <p:spPr bwMode="auto">
            <a:xfrm>
              <a:off x="-3502" y="989048"/>
              <a:ext cx="405154" cy="205326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8" name="Freeform 65"/>
            <p:cNvSpPr>
              <a:spLocks/>
            </p:cNvSpPr>
            <p:nvPr userDrawn="1"/>
          </p:nvSpPr>
          <p:spPr bwMode="auto">
            <a:xfrm>
              <a:off x="-3502" y="934049"/>
              <a:ext cx="405154" cy="188827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9" name="Freeform 66"/>
            <p:cNvSpPr>
              <a:spLocks/>
            </p:cNvSpPr>
            <p:nvPr userDrawn="1"/>
          </p:nvSpPr>
          <p:spPr bwMode="auto">
            <a:xfrm>
              <a:off x="-3502" y="873551"/>
              <a:ext cx="405154" cy="175994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0" name="Freeform 67"/>
            <p:cNvSpPr>
              <a:spLocks/>
            </p:cNvSpPr>
            <p:nvPr userDrawn="1"/>
          </p:nvSpPr>
          <p:spPr bwMode="auto">
            <a:xfrm>
              <a:off x="-3502" y="820387"/>
              <a:ext cx="405154" cy="161328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1" name="Freeform 68"/>
            <p:cNvSpPr>
              <a:spLocks/>
            </p:cNvSpPr>
            <p:nvPr userDrawn="1"/>
          </p:nvSpPr>
          <p:spPr bwMode="auto">
            <a:xfrm>
              <a:off x="-3502" y="767221"/>
              <a:ext cx="405154" cy="146662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2" name="Freeform 69"/>
            <p:cNvSpPr>
              <a:spLocks/>
            </p:cNvSpPr>
            <p:nvPr userDrawn="1"/>
          </p:nvSpPr>
          <p:spPr bwMode="auto">
            <a:xfrm>
              <a:off x="-3502" y="714057"/>
              <a:ext cx="405154" cy="131995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3" name="Freeform 70"/>
            <p:cNvSpPr>
              <a:spLocks/>
            </p:cNvSpPr>
            <p:nvPr userDrawn="1"/>
          </p:nvSpPr>
          <p:spPr bwMode="auto">
            <a:xfrm>
              <a:off x="-3502" y="660892"/>
              <a:ext cx="405154" cy="124662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4" name="Freeform 71"/>
            <p:cNvSpPr>
              <a:spLocks/>
            </p:cNvSpPr>
            <p:nvPr userDrawn="1"/>
          </p:nvSpPr>
          <p:spPr bwMode="auto">
            <a:xfrm>
              <a:off x="-3502" y="657225"/>
              <a:ext cx="328157" cy="64165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uppe 54"/>
          <p:cNvGrpSpPr/>
          <p:nvPr userDrawn="1"/>
        </p:nvGrpSpPr>
        <p:grpSpPr>
          <a:xfrm>
            <a:off x="5489575" y="5903913"/>
            <a:ext cx="1243013" cy="815976"/>
            <a:chOff x="5489575" y="5903913"/>
            <a:chExt cx="1243013" cy="815976"/>
          </a:xfrm>
        </p:grpSpPr>
        <p:sp>
          <p:nvSpPr>
            <p:cNvPr id="75" name="AutoShape 165"/>
            <p:cNvSpPr>
              <a:spLocks noChangeAspect="1" noChangeArrowheads="1" noTextEdit="1"/>
            </p:cNvSpPr>
            <p:nvPr/>
          </p:nvSpPr>
          <p:spPr bwMode="auto">
            <a:xfrm>
              <a:off x="5492750" y="5903913"/>
              <a:ext cx="1236663" cy="8159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167"/>
            <p:cNvSpPr>
              <a:spLocks noEditPoints="1"/>
            </p:cNvSpPr>
            <p:nvPr/>
          </p:nvSpPr>
          <p:spPr bwMode="auto">
            <a:xfrm>
              <a:off x="5489575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168"/>
            <p:cNvSpPr>
              <a:spLocks noEditPoints="1"/>
            </p:cNvSpPr>
            <p:nvPr/>
          </p:nvSpPr>
          <p:spPr bwMode="auto">
            <a:xfrm>
              <a:off x="5570538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169"/>
            <p:cNvSpPr>
              <a:spLocks/>
            </p:cNvSpPr>
            <p:nvPr/>
          </p:nvSpPr>
          <p:spPr bwMode="auto">
            <a:xfrm>
              <a:off x="5654675" y="6526213"/>
              <a:ext cx="44450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170"/>
            <p:cNvSpPr>
              <a:spLocks noEditPoints="1"/>
            </p:cNvSpPr>
            <p:nvPr/>
          </p:nvSpPr>
          <p:spPr bwMode="auto">
            <a:xfrm>
              <a:off x="5726113" y="6526213"/>
              <a:ext cx="46038" cy="6350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171"/>
            <p:cNvSpPr>
              <a:spLocks noEditPoints="1"/>
            </p:cNvSpPr>
            <p:nvPr/>
          </p:nvSpPr>
          <p:spPr bwMode="auto">
            <a:xfrm>
              <a:off x="5799138" y="6526213"/>
              <a:ext cx="50800" cy="65088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172"/>
            <p:cNvSpPr>
              <a:spLocks noEditPoints="1"/>
            </p:cNvSpPr>
            <p:nvPr/>
          </p:nvSpPr>
          <p:spPr bwMode="auto">
            <a:xfrm>
              <a:off x="5878513" y="6526213"/>
              <a:ext cx="47625" cy="6350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173"/>
            <p:cNvSpPr>
              <a:spLocks/>
            </p:cNvSpPr>
            <p:nvPr/>
          </p:nvSpPr>
          <p:spPr bwMode="auto">
            <a:xfrm>
              <a:off x="5951538" y="6526213"/>
              <a:ext cx="50800" cy="65088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174"/>
            <p:cNvSpPr>
              <a:spLocks/>
            </p:cNvSpPr>
            <p:nvPr/>
          </p:nvSpPr>
          <p:spPr bwMode="auto">
            <a:xfrm>
              <a:off x="6070600" y="6526213"/>
              <a:ext cx="49213" cy="65088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175"/>
            <p:cNvSpPr>
              <a:spLocks/>
            </p:cNvSpPr>
            <p:nvPr/>
          </p:nvSpPr>
          <p:spPr bwMode="auto">
            <a:xfrm>
              <a:off x="6146800" y="6526213"/>
              <a:ext cx="50800" cy="6350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176"/>
            <p:cNvSpPr>
              <a:spLocks/>
            </p:cNvSpPr>
            <p:nvPr/>
          </p:nvSpPr>
          <p:spPr bwMode="auto">
            <a:xfrm>
              <a:off x="6224588" y="6526213"/>
              <a:ext cx="15875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177"/>
            <p:cNvSpPr>
              <a:spLocks/>
            </p:cNvSpPr>
            <p:nvPr/>
          </p:nvSpPr>
          <p:spPr bwMode="auto">
            <a:xfrm>
              <a:off x="6265863" y="6526213"/>
              <a:ext cx="57150" cy="6350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178"/>
            <p:cNvSpPr>
              <a:spLocks/>
            </p:cNvSpPr>
            <p:nvPr/>
          </p:nvSpPr>
          <p:spPr bwMode="auto">
            <a:xfrm>
              <a:off x="6346825" y="6526213"/>
              <a:ext cx="42863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179"/>
            <p:cNvSpPr>
              <a:spLocks noEditPoints="1"/>
            </p:cNvSpPr>
            <p:nvPr/>
          </p:nvSpPr>
          <p:spPr bwMode="auto">
            <a:xfrm>
              <a:off x="6416675" y="6526213"/>
              <a:ext cx="52388" cy="6350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180"/>
            <p:cNvSpPr>
              <a:spLocks/>
            </p:cNvSpPr>
            <p:nvPr/>
          </p:nvSpPr>
          <p:spPr bwMode="auto">
            <a:xfrm>
              <a:off x="6491288" y="6526213"/>
              <a:ext cx="50800" cy="65088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181"/>
            <p:cNvSpPr>
              <a:spLocks/>
            </p:cNvSpPr>
            <p:nvPr/>
          </p:nvSpPr>
          <p:spPr bwMode="auto">
            <a:xfrm>
              <a:off x="6565900" y="6526213"/>
              <a:ext cx="17463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182"/>
            <p:cNvSpPr>
              <a:spLocks/>
            </p:cNvSpPr>
            <p:nvPr/>
          </p:nvSpPr>
          <p:spPr bwMode="auto">
            <a:xfrm>
              <a:off x="6610350" y="6526213"/>
              <a:ext cx="49213" cy="6350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183"/>
            <p:cNvSpPr>
              <a:spLocks/>
            </p:cNvSpPr>
            <p:nvPr/>
          </p:nvSpPr>
          <p:spPr bwMode="auto">
            <a:xfrm>
              <a:off x="6677025" y="6526213"/>
              <a:ext cx="55563" cy="6350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184"/>
            <p:cNvSpPr>
              <a:spLocks noEditPoints="1"/>
            </p:cNvSpPr>
            <p:nvPr/>
          </p:nvSpPr>
          <p:spPr bwMode="auto">
            <a:xfrm>
              <a:off x="5861050" y="6657976"/>
              <a:ext cx="41275" cy="61913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185"/>
            <p:cNvSpPr>
              <a:spLocks/>
            </p:cNvSpPr>
            <p:nvPr/>
          </p:nvSpPr>
          <p:spPr bwMode="auto">
            <a:xfrm>
              <a:off x="5937250" y="6657976"/>
              <a:ext cx="38100" cy="61913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186"/>
            <p:cNvSpPr>
              <a:spLocks/>
            </p:cNvSpPr>
            <p:nvPr/>
          </p:nvSpPr>
          <p:spPr bwMode="auto">
            <a:xfrm>
              <a:off x="60055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187"/>
            <p:cNvSpPr>
              <a:spLocks/>
            </p:cNvSpPr>
            <p:nvPr/>
          </p:nvSpPr>
          <p:spPr bwMode="auto">
            <a:xfrm>
              <a:off x="6083300" y="6657976"/>
              <a:ext cx="55563" cy="61913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188"/>
            <p:cNvSpPr>
              <a:spLocks noEditPoints="1"/>
            </p:cNvSpPr>
            <p:nvPr/>
          </p:nvSpPr>
          <p:spPr bwMode="auto">
            <a:xfrm>
              <a:off x="6167438" y="6657976"/>
              <a:ext cx="49213" cy="61913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189"/>
            <p:cNvSpPr>
              <a:spLocks noEditPoints="1"/>
            </p:cNvSpPr>
            <p:nvPr/>
          </p:nvSpPr>
          <p:spPr bwMode="auto">
            <a:xfrm>
              <a:off x="6246813" y="6657976"/>
              <a:ext cx="42863" cy="61913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190"/>
            <p:cNvSpPr>
              <a:spLocks/>
            </p:cNvSpPr>
            <p:nvPr/>
          </p:nvSpPr>
          <p:spPr bwMode="auto">
            <a:xfrm>
              <a:off x="63230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191"/>
            <p:cNvSpPr>
              <a:spLocks noEditPoints="1"/>
            </p:cNvSpPr>
            <p:nvPr/>
          </p:nvSpPr>
          <p:spPr bwMode="auto">
            <a:xfrm>
              <a:off x="5489575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192"/>
            <p:cNvSpPr>
              <a:spLocks noEditPoints="1"/>
            </p:cNvSpPr>
            <p:nvPr/>
          </p:nvSpPr>
          <p:spPr bwMode="auto">
            <a:xfrm>
              <a:off x="5570538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193"/>
            <p:cNvSpPr>
              <a:spLocks/>
            </p:cNvSpPr>
            <p:nvPr/>
          </p:nvSpPr>
          <p:spPr bwMode="auto">
            <a:xfrm>
              <a:off x="5654675" y="6526213"/>
              <a:ext cx="44450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194"/>
            <p:cNvSpPr>
              <a:spLocks noEditPoints="1"/>
            </p:cNvSpPr>
            <p:nvPr/>
          </p:nvSpPr>
          <p:spPr bwMode="auto">
            <a:xfrm>
              <a:off x="5726113" y="6526213"/>
              <a:ext cx="46038" cy="6350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195"/>
            <p:cNvSpPr>
              <a:spLocks noEditPoints="1"/>
            </p:cNvSpPr>
            <p:nvPr/>
          </p:nvSpPr>
          <p:spPr bwMode="auto">
            <a:xfrm>
              <a:off x="5799138" y="6526213"/>
              <a:ext cx="50800" cy="65088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196"/>
            <p:cNvSpPr>
              <a:spLocks noEditPoints="1"/>
            </p:cNvSpPr>
            <p:nvPr/>
          </p:nvSpPr>
          <p:spPr bwMode="auto">
            <a:xfrm>
              <a:off x="5878513" y="6526213"/>
              <a:ext cx="47625" cy="6350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197"/>
            <p:cNvSpPr>
              <a:spLocks/>
            </p:cNvSpPr>
            <p:nvPr/>
          </p:nvSpPr>
          <p:spPr bwMode="auto">
            <a:xfrm>
              <a:off x="5951538" y="6526213"/>
              <a:ext cx="50800" cy="65088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" name="Freeform 198"/>
            <p:cNvSpPr>
              <a:spLocks/>
            </p:cNvSpPr>
            <p:nvPr/>
          </p:nvSpPr>
          <p:spPr bwMode="auto">
            <a:xfrm>
              <a:off x="6070600" y="6526213"/>
              <a:ext cx="49213" cy="65088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" name="Freeform 199"/>
            <p:cNvSpPr>
              <a:spLocks/>
            </p:cNvSpPr>
            <p:nvPr/>
          </p:nvSpPr>
          <p:spPr bwMode="auto">
            <a:xfrm>
              <a:off x="6146800" y="6526213"/>
              <a:ext cx="50800" cy="6350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" name="Freeform 200"/>
            <p:cNvSpPr>
              <a:spLocks/>
            </p:cNvSpPr>
            <p:nvPr/>
          </p:nvSpPr>
          <p:spPr bwMode="auto">
            <a:xfrm>
              <a:off x="6224588" y="6526213"/>
              <a:ext cx="15875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" name="Freeform 201"/>
            <p:cNvSpPr>
              <a:spLocks/>
            </p:cNvSpPr>
            <p:nvPr/>
          </p:nvSpPr>
          <p:spPr bwMode="auto">
            <a:xfrm>
              <a:off x="6265863" y="6526213"/>
              <a:ext cx="57150" cy="6350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" name="Freeform 202"/>
            <p:cNvSpPr>
              <a:spLocks/>
            </p:cNvSpPr>
            <p:nvPr/>
          </p:nvSpPr>
          <p:spPr bwMode="auto">
            <a:xfrm>
              <a:off x="6346825" y="6526213"/>
              <a:ext cx="42863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" name="Freeform 203"/>
            <p:cNvSpPr>
              <a:spLocks noEditPoints="1"/>
            </p:cNvSpPr>
            <p:nvPr/>
          </p:nvSpPr>
          <p:spPr bwMode="auto">
            <a:xfrm>
              <a:off x="6416675" y="6526213"/>
              <a:ext cx="52388" cy="6350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3" name="Freeform 204"/>
            <p:cNvSpPr>
              <a:spLocks/>
            </p:cNvSpPr>
            <p:nvPr/>
          </p:nvSpPr>
          <p:spPr bwMode="auto">
            <a:xfrm>
              <a:off x="6491288" y="6526213"/>
              <a:ext cx="50800" cy="65088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4" name="Freeform 205"/>
            <p:cNvSpPr>
              <a:spLocks/>
            </p:cNvSpPr>
            <p:nvPr/>
          </p:nvSpPr>
          <p:spPr bwMode="auto">
            <a:xfrm>
              <a:off x="6565900" y="6526213"/>
              <a:ext cx="17463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5" name="Freeform 206"/>
            <p:cNvSpPr>
              <a:spLocks/>
            </p:cNvSpPr>
            <p:nvPr/>
          </p:nvSpPr>
          <p:spPr bwMode="auto">
            <a:xfrm>
              <a:off x="6610350" y="6526213"/>
              <a:ext cx="49213" cy="6350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6" name="Freeform 207"/>
            <p:cNvSpPr>
              <a:spLocks/>
            </p:cNvSpPr>
            <p:nvPr/>
          </p:nvSpPr>
          <p:spPr bwMode="auto">
            <a:xfrm>
              <a:off x="6677025" y="6526213"/>
              <a:ext cx="55563" cy="6350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7" name="Freeform 208"/>
            <p:cNvSpPr>
              <a:spLocks noEditPoints="1"/>
            </p:cNvSpPr>
            <p:nvPr/>
          </p:nvSpPr>
          <p:spPr bwMode="auto">
            <a:xfrm>
              <a:off x="5861050" y="6657976"/>
              <a:ext cx="41275" cy="61913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8" name="Freeform 209"/>
            <p:cNvSpPr>
              <a:spLocks/>
            </p:cNvSpPr>
            <p:nvPr/>
          </p:nvSpPr>
          <p:spPr bwMode="auto">
            <a:xfrm>
              <a:off x="5937250" y="6657976"/>
              <a:ext cx="38100" cy="61913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9" name="Freeform 210"/>
            <p:cNvSpPr>
              <a:spLocks/>
            </p:cNvSpPr>
            <p:nvPr/>
          </p:nvSpPr>
          <p:spPr bwMode="auto">
            <a:xfrm>
              <a:off x="60055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0" name="Freeform 211"/>
            <p:cNvSpPr>
              <a:spLocks/>
            </p:cNvSpPr>
            <p:nvPr/>
          </p:nvSpPr>
          <p:spPr bwMode="auto">
            <a:xfrm>
              <a:off x="6083300" y="6657976"/>
              <a:ext cx="55563" cy="61913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1" name="Freeform 212"/>
            <p:cNvSpPr>
              <a:spLocks noEditPoints="1"/>
            </p:cNvSpPr>
            <p:nvPr/>
          </p:nvSpPr>
          <p:spPr bwMode="auto">
            <a:xfrm>
              <a:off x="6167438" y="6657976"/>
              <a:ext cx="49213" cy="61913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2" name="Freeform 213"/>
            <p:cNvSpPr>
              <a:spLocks noEditPoints="1"/>
            </p:cNvSpPr>
            <p:nvPr/>
          </p:nvSpPr>
          <p:spPr bwMode="auto">
            <a:xfrm>
              <a:off x="6246813" y="6657976"/>
              <a:ext cx="42863" cy="61913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3" name="Freeform 214"/>
            <p:cNvSpPr>
              <a:spLocks/>
            </p:cNvSpPr>
            <p:nvPr/>
          </p:nvSpPr>
          <p:spPr bwMode="auto">
            <a:xfrm>
              <a:off x="63230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4" name="Freeform 215"/>
            <p:cNvSpPr>
              <a:spLocks/>
            </p:cNvSpPr>
            <p:nvPr/>
          </p:nvSpPr>
          <p:spPr bwMode="auto">
            <a:xfrm>
              <a:off x="6083300" y="5922963"/>
              <a:ext cx="209550" cy="411163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5" name="Freeform 216"/>
            <p:cNvSpPr>
              <a:spLocks/>
            </p:cNvSpPr>
            <p:nvPr/>
          </p:nvSpPr>
          <p:spPr bwMode="auto">
            <a:xfrm>
              <a:off x="5961063" y="5911851"/>
              <a:ext cx="252413" cy="446088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6" name="Freeform 217"/>
            <p:cNvSpPr>
              <a:spLocks/>
            </p:cNvSpPr>
            <p:nvPr/>
          </p:nvSpPr>
          <p:spPr bwMode="auto">
            <a:xfrm>
              <a:off x="5864225" y="5907088"/>
              <a:ext cx="336550" cy="361950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74743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å layout - Billede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52704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73446"/>
            <a:ext cx="4454526" cy="1471230"/>
          </a:xfrm>
        </p:spPr>
        <p:txBody>
          <a:bodyPr rtlCol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grpSp>
        <p:nvGrpSpPr>
          <p:cNvPr id="31" name="Gruppe 30"/>
          <p:cNvGrpSpPr/>
          <p:nvPr userDrawn="1"/>
        </p:nvGrpSpPr>
        <p:grpSpPr>
          <a:xfrm>
            <a:off x="5466450" y="6027162"/>
            <a:ext cx="1272706" cy="669100"/>
            <a:chOff x="5387975" y="5659438"/>
            <a:chExt cx="1573213" cy="827087"/>
          </a:xfrm>
          <a:solidFill>
            <a:schemeClr val="tx1"/>
          </a:solidFill>
        </p:grpSpPr>
        <p:grpSp>
          <p:nvGrpSpPr>
            <p:cNvPr id="32" name="Gruppe 31"/>
            <p:cNvGrpSpPr/>
            <p:nvPr userDrawn="1"/>
          </p:nvGrpSpPr>
          <p:grpSpPr>
            <a:xfrm>
              <a:off x="5387975" y="6407150"/>
              <a:ext cx="1573213" cy="79375"/>
              <a:chOff x="5387975" y="6407150"/>
              <a:chExt cx="1573213" cy="79375"/>
            </a:xfrm>
            <a:grpFill/>
          </p:grpSpPr>
          <p:sp>
            <p:nvSpPr>
              <p:cNvPr id="37" name="Freeform 29"/>
              <p:cNvSpPr>
                <a:spLocks noEditPoints="1"/>
              </p:cNvSpPr>
              <p:nvPr userDrawn="1"/>
            </p:nvSpPr>
            <p:spPr bwMode="auto">
              <a:xfrm>
                <a:off x="5387975" y="6407150"/>
                <a:ext cx="71438" cy="76200"/>
              </a:xfrm>
              <a:custGeom>
                <a:avLst/>
                <a:gdLst>
                  <a:gd name="T0" fmla="*/ 8 w 22"/>
                  <a:gd name="T1" fmla="*/ 0 h 23"/>
                  <a:gd name="T2" fmla="*/ 8 w 22"/>
                  <a:gd name="T3" fmla="*/ 0 h 23"/>
                  <a:gd name="T4" fmla="*/ 14 w 22"/>
                  <a:gd name="T5" fmla="*/ 0 h 23"/>
                  <a:gd name="T6" fmla="*/ 14 w 22"/>
                  <a:gd name="T7" fmla="*/ 0 h 23"/>
                  <a:gd name="T8" fmla="*/ 22 w 22"/>
                  <a:gd name="T9" fmla="*/ 23 h 23"/>
                  <a:gd name="T10" fmla="*/ 22 w 22"/>
                  <a:gd name="T11" fmla="*/ 23 h 23"/>
                  <a:gd name="T12" fmla="*/ 16 w 22"/>
                  <a:gd name="T13" fmla="*/ 23 h 23"/>
                  <a:gd name="T14" fmla="*/ 16 w 22"/>
                  <a:gd name="T15" fmla="*/ 23 h 23"/>
                  <a:gd name="T16" fmla="*/ 15 w 22"/>
                  <a:gd name="T17" fmla="*/ 19 h 23"/>
                  <a:gd name="T18" fmla="*/ 7 w 22"/>
                  <a:gd name="T19" fmla="*/ 19 h 23"/>
                  <a:gd name="T20" fmla="*/ 6 w 22"/>
                  <a:gd name="T21" fmla="*/ 23 h 23"/>
                  <a:gd name="T22" fmla="*/ 6 w 22"/>
                  <a:gd name="T23" fmla="*/ 23 h 23"/>
                  <a:gd name="T24" fmla="*/ 0 w 22"/>
                  <a:gd name="T25" fmla="*/ 23 h 23"/>
                  <a:gd name="T26" fmla="*/ 0 w 22"/>
                  <a:gd name="T27" fmla="*/ 23 h 23"/>
                  <a:gd name="T28" fmla="*/ 8 w 22"/>
                  <a:gd name="T29" fmla="*/ 0 h 23"/>
                  <a:gd name="T30" fmla="*/ 13 w 22"/>
                  <a:gd name="T31" fmla="*/ 14 h 23"/>
                  <a:gd name="T32" fmla="*/ 11 w 22"/>
                  <a:gd name="T33" fmla="*/ 7 h 23"/>
                  <a:gd name="T34" fmla="*/ 11 w 22"/>
                  <a:gd name="T35" fmla="*/ 7 h 23"/>
                  <a:gd name="T36" fmla="*/ 9 w 22"/>
                  <a:gd name="T37" fmla="*/ 14 h 23"/>
                  <a:gd name="T38" fmla="*/ 13 w 22"/>
                  <a:gd name="T39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" h="23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8" y="0"/>
                    </a:lnTo>
                    <a:close/>
                    <a:moveTo>
                      <a:pt x="13" y="14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14"/>
                      <a:pt x="9" y="14"/>
                      <a:pt x="9" y="14"/>
                    </a:cubicBezTo>
                    <a:lnTo>
                      <a:pt x="1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8" name="Freeform 30"/>
              <p:cNvSpPr>
                <a:spLocks noEditPoints="1"/>
              </p:cNvSpPr>
              <p:nvPr userDrawn="1"/>
            </p:nvSpPr>
            <p:spPr bwMode="auto">
              <a:xfrm>
                <a:off x="5484813" y="6407150"/>
                <a:ext cx="73025" cy="76200"/>
              </a:xfrm>
              <a:custGeom>
                <a:avLst/>
                <a:gdLst>
                  <a:gd name="T0" fmla="*/ 8 w 22"/>
                  <a:gd name="T1" fmla="*/ 0 h 23"/>
                  <a:gd name="T2" fmla="*/ 8 w 22"/>
                  <a:gd name="T3" fmla="*/ 0 h 23"/>
                  <a:gd name="T4" fmla="*/ 14 w 22"/>
                  <a:gd name="T5" fmla="*/ 0 h 23"/>
                  <a:gd name="T6" fmla="*/ 14 w 22"/>
                  <a:gd name="T7" fmla="*/ 0 h 23"/>
                  <a:gd name="T8" fmla="*/ 22 w 22"/>
                  <a:gd name="T9" fmla="*/ 23 h 23"/>
                  <a:gd name="T10" fmla="*/ 22 w 22"/>
                  <a:gd name="T11" fmla="*/ 23 h 23"/>
                  <a:gd name="T12" fmla="*/ 16 w 22"/>
                  <a:gd name="T13" fmla="*/ 23 h 23"/>
                  <a:gd name="T14" fmla="*/ 16 w 22"/>
                  <a:gd name="T15" fmla="*/ 23 h 23"/>
                  <a:gd name="T16" fmla="*/ 15 w 22"/>
                  <a:gd name="T17" fmla="*/ 19 h 23"/>
                  <a:gd name="T18" fmla="*/ 7 w 22"/>
                  <a:gd name="T19" fmla="*/ 19 h 23"/>
                  <a:gd name="T20" fmla="*/ 6 w 22"/>
                  <a:gd name="T21" fmla="*/ 23 h 23"/>
                  <a:gd name="T22" fmla="*/ 6 w 22"/>
                  <a:gd name="T23" fmla="*/ 23 h 23"/>
                  <a:gd name="T24" fmla="*/ 0 w 22"/>
                  <a:gd name="T25" fmla="*/ 23 h 23"/>
                  <a:gd name="T26" fmla="*/ 0 w 22"/>
                  <a:gd name="T27" fmla="*/ 23 h 23"/>
                  <a:gd name="T28" fmla="*/ 8 w 22"/>
                  <a:gd name="T29" fmla="*/ 0 h 23"/>
                  <a:gd name="T30" fmla="*/ 13 w 22"/>
                  <a:gd name="T31" fmla="*/ 14 h 23"/>
                  <a:gd name="T32" fmla="*/ 11 w 22"/>
                  <a:gd name="T33" fmla="*/ 7 h 23"/>
                  <a:gd name="T34" fmla="*/ 11 w 22"/>
                  <a:gd name="T35" fmla="*/ 7 h 23"/>
                  <a:gd name="T36" fmla="*/ 9 w 22"/>
                  <a:gd name="T37" fmla="*/ 14 h 23"/>
                  <a:gd name="T38" fmla="*/ 13 w 22"/>
                  <a:gd name="T39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" h="23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8" y="0"/>
                    </a:lnTo>
                    <a:close/>
                    <a:moveTo>
                      <a:pt x="13" y="14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14"/>
                      <a:pt x="9" y="14"/>
                      <a:pt x="9" y="14"/>
                    </a:cubicBezTo>
                    <a:lnTo>
                      <a:pt x="1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9" name="Freeform 31"/>
              <p:cNvSpPr>
                <a:spLocks/>
              </p:cNvSpPr>
              <p:nvPr userDrawn="1"/>
            </p:nvSpPr>
            <p:spPr bwMode="auto">
              <a:xfrm>
                <a:off x="5586413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6 w 16"/>
                  <a:gd name="T5" fmla="*/ 0 h 23"/>
                  <a:gd name="T6" fmla="*/ 6 w 16"/>
                  <a:gd name="T7" fmla="*/ 0 h 23"/>
                  <a:gd name="T8" fmla="*/ 6 w 16"/>
                  <a:gd name="T9" fmla="*/ 18 h 23"/>
                  <a:gd name="T10" fmla="*/ 6 w 16"/>
                  <a:gd name="T11" fmla="*/ 18 h 23"/>
                  <a:gd name="T12" fmla="*/ 16 w 16"/>
                  <a:gd name="T13" fmla="*/ 18 h 23"/>
                  <a:gd name="T14" fmla="*/ 16 w 16"/>
                  <a:gd name="T15" fmla="*/ 18 h 23"/>
                  <a:gd name="T16" fmla="*/ 16 w 16"/>
                  <a:gd name="T17" fmla="*/ 23 h 23"/>
                  <a:gd name="T18" fmla="*/ 16 w 16"/>
                  <a:gd name="T19" fmla="*/ 23 h 23"/>
                  <a:gd name="T20" fmla="*/ 0 w 16"/>
                  <a:gd name="T21" fmla="*/ 23 h 23"/>
                  <a:gd name="T22" fmla="*/ 0 w 16"/>
                  <a:gd name="T23" fmla="*/ 23 h 23"/>
                  <a:gd name="T24" fmla="*/ 0 w 16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0" name="Freeform 32"/>
              <p:cNvSpPr>
                <a:spLocks noEditPoints="1"/>
              </p:cNvSpPr>
              <p:nvPr userDrawn="1"/>
            </p:nvSpPr>
            <p:spPr bwMode="auto">
              <a:xfrm>
                <a:off x="5670550" y="6407150"/>
                <a:ext cx="55563" cy="76200"/>
              </a:xfrm>
              <a:custGeom>
                <a:avLst/>
                <a:gdLst>
                  <a:gd name="T0" fmla="*/ 0 w 17"/>
                  <a:gd name="T1" fmla="*/ 0 h 23"/>
                  <a:gd name="T2" fmla="*/ 0 w 17"/>
                  <a:gd name="T3" fmla="*/ 0 h 23"/>
                  <a:gd name="T4" fmla="*/ 9 w 17"/>
                  <a:gd name="T5" fmla="*/ 0 h 23"/>
                  <a:gd name="T6" fmla="*/ 17 w 17"/>
                  <a:gd name="T7" fmla="*/ 6 h 23"/>
                  <a:gd name="T8" fmla="*/ 14 w 17"/>
                  <a:gd name="T9" fmla="*/ 11 h 23"/>
                  <a:gd name="T10" fmla="*/ 14 w 17"/>
                  <a:gd name="T11" fmla="*/ 11 h 23"/>
                  <a:gd name="T12" fmla="*/ 17 w 17"/>
                  <a:gd name="T13" fmla="*/ 17 h 23"/>
                  <a:gd name="T14" fmla="*/ 9 w 17"/>
                  <a:gd name="T15" fmla="*/ 23 h 23"/>
                  <a:gd name="T16" fmla="*/ 0 w 17"/>
                  <a:gd name="T17" fmla="*/ 23 h 23"/>
                  <a:gd name="T18" fmla="*/ 0 w 17"/>
                  <a:gd name="T19" fmla="*/ 23 h 23"/>
                  <a:gd name="T20" fmla="*/ 0 w 17"/>
                  <a:gd name="T21" fmla="*/ 0 h 23"/>
                  <a:gd name="T22" fmla="*/ 8 w 17"/>
                  <a:gd name="T23" fmla="*/ 9 h 23"/>
                  <a:gd name="T24" fmla="*/ 11 w 17"/>
                  <a:gd name="T25" fmla="*/ 7 h 23"/>
                  <a:gd name="T26" fmla="*/ 8 w 17"/>
                  <a:gd name="T27" fmla="*/ 5 h 23"/>
                  <a:gd name="T28" fmla="*/ 6 w 17"/>
                  <a:gd name="T29" fmla="*/ 5 h 23"/>
                  <a:gd name="T30" fmla="*/ 6 w 17"/>
                  <a:gd name="T31" fmla="*/ 5 h 23"/>
                  <a:gd name="T32" fmla="*/ 6 w 17"/>
                  <a:gd name="T33" fmla="*/ 9 h 23"/>
                  <a:gd name="T34" fmla="*/ 6 w 17"/>
                  <a:gd name="T35" fmla="*/ 9 h 23"/>
                  <a:gd name="T36" fmla="*/ 8 w 17"/>
                  <a:gd name="T37" fmla="*/ 9 h 23"/>
                  <a:gd name="T38" fmla="*/ 6 w 17"/>
                  <a:gd name="T39" fmla="*/ 19 h 23"/>
                  <a:gd name="T40" fmla="*/ 9 w 17"/>
                  <a:gd name="T41" fmla="*/ 19 h 23"/>
                  <a:gd name="T42" fmla="*/ 11 w 17"/>
                  <a:gd name="T43" fmla="*/ 16 h 23"/>
                  <a:gd name="T44" fmla="*/ 9 w 17"/>
                  <a:gd name="T45" fmla="*/ 14 h 23"/>
                  <a:gd name="T46" fmla="*/ 6 w 17"/>
                  <a:gd name="T47" fmla="*/ 14 h 23"/>
                  <a:gd name="T48" fmla="*/ 6 w 17"/>
                  <a:gd name="T49" fmla="*/ 14 h 23"/>
                  <a:gd name="T50" fmla="*/ 6 w 17"/>
                  <a:gd name="T51" fmla="*/ 19 h 23"/>
                  <a:gd name="T52" fmla="*/ 6 w 17"/>
                  <a:gd name="T53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5" y="0"/>
                      <a:pt x="17" y="3"/>
                      <a:pt x="17" y="6"/>
                    </a:cubicBezTo>
                    <a:cubicBezTo>
                      <a:pt x="17" y="9"/>
                      <a:pt x="16" y="10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6" y="12"/>
                      <a:pt x="17" y="14"/>
                      <a:pt x="17" y="17"/>
                    </a:cubicBezTo>
                    <a:cubicBezTo>
                      <a:pt x="17" y="21"/>
                      <a:pt x="14" y="23"/>
                      <a:pt x="9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  <a:moveTo>
                      <a:pt x="8" y="9"/>
                    </a:moveTo>
                    <a:cubicBezTo>
                      <a:pt x="10" y="9"/>
                      <a:pt x="11" y="9"/>
                      <a:pt x="11" y="7"/>
                    </a:cubicBezTo>
                    <a:cubicBezTo>
                      <a:pt x="11" y="5"/>
                      <a:pt x="10" y="5"/>
                      <a:pt x="8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lnTo>
                      <a:pt x="8" y="9"/>
                    </a:lnTo>
                    <a:close/>
                    <a:moveTo>
                      <a:pt x="6" y="19"/>
                    </a:move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1" y="18"/>
                      <a:pt x="11" y="16"/>
                    </a:cubicBezTo>
                    <a:cubicBezTo>
                      <a:pt x="11" y="15"/>
                      <a:pt x="10" y="14"/>
                      <a:pt x="9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1" name="Freeform 33"/>
              <p:cNvSpPr>
                <a:spLocks noEditPoints="1"/>
              </p:cNvSpPr>
              <p:nvPr userDrawn="1"/>
            </p:nvSpPr>
            <p:spPr bwMode="auto">
              <a:xfrm>
                <a:off x="5759450" y="6407150"/>
                <a:ext cx="58738" cy="79375"/>
              </a:xfrm>
              <a:custGeom>
                <a:avLst/>
                <a:gdLst>
                  <a:gd name="T0" fmla="*/ 0 w 18"/>
                  <a:gd name="T1" fmla="*/ 18 h 24"/>
                  <a:gd name="T2" fmla="*/ 0 w 18"/>
                  <a:gd name="T3" fmla="*/ 12 h 24"/>
                  <a:gd name="T4" fmla="*/ 0 w 18"/>
                  <a:gd name="T5" fmla="*/ 5 h 24"/>
                  <a:gd name="T6" fmla="*/ 9 w 18"/>
                  <a:gd name="T7" fmla="*/ 0 h 24"/>
                  <a:gd name="T8" fmla="*/ 18 w 18"/>
                  <a:gd name="T9" fmla="*/ 5 h 24"/>
                  <a:gd name="T10" fmla="*/ 18 w 18"/>
                  <a:gd name="T11" fmla="*/ 12 h 24"/>
                  <a:gd name="T12" fmla="*/ 18 w 18"/>
                  <a:gd name="T13" fmla="*/ 18 h 24"/>
                  <a:gd name="T14" fmla="*/ 9 w 18"/>
                  <a:gd name="T15" fmla="*/ 24 h 24"/>
                  <a:gd name="T16" fmla="*/ 0 w 18"/>
                  <a:gd name="T17" fmla="*/ 18 h 24"/>
                  <a:gd name="T18" fmla="*/ 12 w 18"/>
                  <a:gd name="T19" fmla="*/ 16 h 24"/>
                  <a:gd name="T20" fmla="*/ 12 w 18"/>
                  <a:gd name="T21" fmla="*/ 12 h 24"/>
                  <a:gd name="T22" fmla="*/ 12 w 18"/>
                  <a:gd name="T23" fmla="*/ 7 h 24"/>
                  <a:gd name="T24" fmla="*/ 9 w 18"/>
                  <a:gd name="T25" fmla="*/ 5 h 24"/>
                  <a:gd name="T26" fmla="*/ 6 w 18"/>
                  <a:gd name="T27" fmla="*/ 7 h 24"/>
                  <a:gd name="T28" fmla="*/ 6 w 18"/>
                  <a:gd name="T29" fmla="*/ 12 h 24"/>
                  <a:gd name="T30" fmla="*/ 6 w 18"/>
                  <a:gd name="T31" fmla="*/ 16 h 24"/>
                  <a:gd name="T32" fmla="*/ 9 w 18"/>
                  <a:gd name="T33" fmla="*/ 18 h 24"/>
                  <a:gd name="T34" fmla="*/ 12 w 18"/>
                  <a:gd name="T35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" h="24">
                    <a:moveTo>
                      <a:pt x="0" y="18"/>
                    </a:moveTo>
                    <a:cubicBezTo>
                      <a:pt x="0" y="16"/>
                      <a:pt x="0" y="15"/>
                      <a:pt x="0" y="12"/>
                    </a:cubicBezTo>
                    <a:cubicBezTo>
                      <a:pt x="0" y="9"/>
                      <a:pt x="0" y="7"/>
                      <a:pt x="0" y="5"/>
                    </a:cubicBezTo>
                    <a:cubicBezTo>
                      <a:pt x="2" y="2"/>
                      <a:pt x="5" y="0"/>
                      <a:pt x="9" y="0"/>
                    </a:cubicBezTo>
                    <a:cubicBezTo>
                      <a:pt x="13" y="0"/>
                      <a:pt x="17" y="2"/>
                      <a:pt x="18" y="5"/>
                    </a:cubicBezTo>
                    <a:cubicBezTo>
                      <a:pt x="18" y="7"/>
                      <a:pt x="18" y="9"/>
                      <a:pt x="18" y="12"/>
                    </a:cubicBezTo>
                    <a:cubicBezTo>
                      <a:pt x="18" y="15"/>
                      <a:pt x="18" y="16"/>
                      <a:pt x="18" y="18"/>
                    </a:cubicBezTo>
                    <a:cubicBezTo>
                      <a:pt x="17" y="22"/>
                      <a:pt x="13" y="24"/>
                      <a:pt x="9" y="24"/>
                    </a:cubicBezTo>
                    <a:cubicBezTo>
                      <a:pt x="5" y="24"/>
                      <a:pt x="2" y="22"/>
                      <a:pt x="0" y="18"/>
                    </a:cubicBezTo>
                    <a:close/>
                    <a:moveTo>
                      <a:pt x="12" y="16"/>
                    </a:moveTo>
                    <a:cubicBezTo>
                      <a:pt x="12" y="16"/>
                      <a:pt x="12" y="14"/>
                      <a:pt x="12" y="12"/>
                    </a:cubicBezTo>
                    <a:cubicBezTo>
                      <a:pt x="12" y="9"/>
                      <a:pt x="12" y="8"/>
                      <a:pt x="12" y="7"/>
                    </a:cubicBezTo>
                    <a:cubicBezTo>
                      <a:pt x="12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6" y="7"/>
                    </a:cubicBezTo>
                    <a:cubicBezTo>
                      <a:pt x="6" y="8"/>
                      <a:pt x="6" y="9"/>
                      <a:pt x="6" y="12"/>
                    </a:cubicBezTo>
                    <a:cubicBezTo>
                      <a:pt x="6" y="14"/>
                      <a:pt x="6" y="16"/>
                      <a:pt x="6" y="16"/>
                    </a:cubicBezTo>
                    <a:cubicBezTo>
                      <a:pt x="7" y="18"/>
                      <a:pt x="8" y="18"/>
                      <a:pt x="9" y="18"/>
                    </a:cubicBezTo>
                    <a:cubicBezTo>
                      <a:pt x="11" y="18"/>
                      <a:pt x="12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2" name="Freeform 34"/>
              <p:cNvSpPr>
                <a:spLocks noEditPoints="1"/>
              </p:cNvSpPr>
              <p:nvPr userDrawn="1"/>
            </p:nvSpPr>
            <p:spPr bwMode="auto">
              <a:xfrm>
                <a:off x="5849938" y="6407150"/>
                <a:ext cx="61913" cy="76200"/>
              </a:xfrm>
              <a:custGeom>
                <a:avLst/>
                <a:gdLst>
                  <a:gd name="T0" fmla="*/ 13 w 19"/>
                  <a:gd name="T1" fmla="*/ 23 h 23"/>
                  <a:gd name="T2" fmla="*/ 12 w 19"/>
                  <a:gd name="T3" fmla="*/ 23 h 23"/>
                  <a:gd name="T4" fmla="*/ 9 w 19"/>
                  <a:gd name="T5" fmla="*/ 15 h 23"/>
                  <a:gd name="T6" fmla="*/ 7 w 19"/>
                  <a:gd name="T7" fmla="*/ 15 h 23"/>
                  <a:gd name="T8" fmla="*/ 6 w 19"/>
                  <a:gd name="T9" fmla="*/ 15 h 23"/>
                  <a:gd name="T10" fmla="*/ 6 w 19"/>
                  <a:gd name="T11" fmla="*/ 23 h 23"/>
                  <a:gd name="T12" fmla="*/ 6 w 19"/>
                  <a:gd name="T13" fmla="*/ 23 h 23"/>
                  <a:gd name="T14" fmla="*/ 1 w 19"/>
                  <a:gd name="T15" fmla="*/ 23 h 23"/>
                  <a:gd name="T16" fmla="*/ 0 w 19"/>
                  <a:gd name="T17" fmla="*/ 23 h 23"/>
                  <a:gd name="T18" fmla="*/ 0 w 19"/>
                  <a:gd name="T19" fmla="*/ 0 h 23"/>
                  <a:gd name="T20" fmla="*/ 1 w 19"/>
                  <a:gd name="T21" fmla="*/ 0 h 23"/>
                  <a:gd name="T22" fmla="*/ 10 w 19"/>
                  <a:gd name="T23" fmla="*/ 0 h 23"/>
                  <a:gd name="T24" fmla="*/ 19 w 19"/>
                  <a:gd name="T25" fmla="*/ 8 h 23"/>
                  <a:gd name="T26" fmla="*/ 15 w 19"/>
                  <a:gd name="T27" fmla="*/ 14 h 23"/>
                  <a:gd name="T28" fmla="*/ 19 w 19"/>
                  <a:gd name="T29" fmla="*/ 23 h 23"/>
                  <a:gd name="T30" fmla="*/ 19 w 19"/>
                  <a:gd name="T31" fmla="*/ 23 h 23"/>
                  <a:gd name="T32" fmla="*/ 13 w 19"/>
                  <a:gd name="T33" fmla="*/ 23 h 23"/>
                  <a:gd name="T34" fmla="*/ 13 w 19"/>
                  <a:gd name="T35" fmla="*/ 8 h 23"/>
                  <a:gd name="T36" fmla="*/ 10 w 19"/>
                  <a:gd name="T37" fmla="*/ 5 h 23"/>
                  <a:gd name="T38" fmla="*/ 7 w 19"/>
                  <a:gd name="T39" fmla="*/ 5 h 23"/>
                  <a:gd name="T40" fmla="*/ 6 w 19"/>
                  <a:gd name="T41" fmla="*/ 5 h 23"/>
                  <a:gd name="T42" fmla="*/ 6 w 19"/>
                  <a:gd name="T43" fmla="*/ 10 h 23"/>
                  <a:gd name="T44" fmla="*/ 7 w 19"/>
                  <a:gd name="T45" fmla="*/ 10 h 23"/>
                  <a:gd name="T46" fmla="*/ 10 w 19"/>
                  <a:gd name="T47" fmla="*/ 10 h 23"/>
                  <a:gd name="T48" fmla="*/ 13 w 19"/>
                  <a:gd name="T4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23">
                    <a:moveTo>
                      <a:pt x="13" y="23"/>
                    </a:moveTo>
                    <a:cubicBezTo>
                      <a:pt x="13" y="23"/>
                      <a:pt x="12" y="23"/>
                      <a:pt x="12" y="23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6" y="15"/>
                      <a:pt x="6" y="15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6" y="0"/>
                      <a:pt x="19" y="3"/>
                      <a:pt x="19" y="8"/>
                    </a:cubicBezTo>
                    <a:cubicBezTo>
                      <a:pt x="19" y="10"/>
                      <a:pt x="17" y="13"/>
                      <a:pt x="15" y="1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lnTo>
                      <a:pt x="13" y="23"/>
                    </a:lnTo>
                    <a:close/>
                    <a:moveTo>
                      <a:pt x="13" y="8"/>
                    </a:moveTo>
                    <a:cubicBezTo>
                      <a:pt x="13" y="6"/>
                      <a:pt x="12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2" y="10"/>
                      <a:pt x="13" y="9"/>
                      <a:pt x="1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3" name="Freeform 35"/>
              <p:cNvSpPr>
                <a:spLocks/>
              </p:cNvSpPr>
              <p:nvPr userDrawn="1"/>
            </p:nvSpPr>
            <p:spPr bwMode="auto">
              <a:xfrm>
                <a:off x="5942013" y="6407150"/>
                <a:ext cx="61913" cy="79375"/>
              </a:xfrm>
              <a:custGeom>
                <a:avLst/>
                <a:gdLst>
                  <a:gd name="T0" fmla="*/ 0 w 19"/>
                  <a:gd name="T1" fmla="*/ 12 h 24"/>
                  <a:gd name="T2" fmla="*/ 1 w 19"/>
                  <a:gd name="T3" fmla="*/ 5 h 24"/>
                  <a:gd name="T4" fmla="*/ 9 w 19"/>
                  <a:gd name="T5" fmla="*/ 0 h 24"/>
                  <a:gd name="T6" fmla="*/ 18 w 19"/>
                  <a:gd name="T7" fmla="*/ 5 h 24"/>
                  <a:gd name="T8" fmla="*/ 18 w 19"/>
                  <a:gd name="T9" fmla="*/ 5 h 24"/>
                  <a:gd name="T10" fmla="*/ 13 w 19"/>
                  <a:gd name="T11" fmla="*/ 7 h 24"/>
                  <a:gd name="T12" fmla="*/ 13 w 19"/>
                  <a:gd name="T13" fmla="*/ 7 h 24"/>
                  <a:gd name="T14" fmla="*/ 9 w 19"/>
                  <a:gd name="T15" fmla="*/ 5 h 24"/>
                  <a:gd name="T16" fmla="*/ 6 w 19"/>
                  <a:gd name="T17" fmla="*/ 7 h 24"/>
                  <a:gd name="T18" fmla="*/ 6 w 19"/>
                  <a:gd name="T19" fmla="*/ 12 h 24"/>
                  <a:gd name="T20" fmla="*/ 6 w 19"/>
                  <a:gd name="T21" fmla="*/ 16 h 24"/>
                  <a:gd name="T22" fmla="*/ 9 w 19"/>
                  <a:gd name="T23" fmla="*/ 18 h 24"/>
                  <a:gd name="T24" fmla="*/ 13 w 19"/>
                  <a:gd name="T25" fmla="*/ 17 h 24"/>
                  <a:gd name="T26" fmla="*/ 13 w 19"/>
                  <a:gd name="T27" fmla="*/ 15 h 24"/>
                  <a:gd name="T28" fmla="*/ 13 w 19"/>
                  <a:gd name="T29" fmla="*/ 15 h 24"/>
                  <a:gd name="T30" fmla="*/ 10 w 19"/>
                  <a:gd name="T31" fmla="*/ 15 h 24"/>
                  <a:gd name="T32" fmla="*/ 10 w 19"/>
                  <a:gd name="T33" fmla="*/ 14 h 24"/>
                  <a:gd name="T34" fmla="*/ 10 w 19"/>
                  <a:gd name="T35" fmla="*/ 11 h 24"/>
                  <a:gd name="T36" fmla="*/ 10 w 19"/>
                  <a:gd name="T37" fmla="*/ 10 h 24"/>
                  <a:gd name="T38" fmla="*/ 18 w 19"/>
                  <a:gd name="T39" fmla="*/ 10 h 24"/>
                  <a:gd name="T40" fmla="*/ 19 w 19"/>
                  <a:gd name="T41" fmla="*/ 11 h 24"/>
                  <a:gd name="T42" fmla="*/ 19 w 19"/>
                  <a:gd name="T43" fmla="*/ 12 h 24"/>
                  <a:gd name="T44" fmla="*/ 18 w 19"/>
                  <a:gd name="T45" fmla="*/ 18 h 24"/>
                  <a:gd name="T46" fmla="*/ 9 w 19"/>
                  <a:gd name="T47" fmla="*/ 24 h 24"/>
                  <a:gd name="T48" fmla="*/ 1 w 19"/>
                  <a:gd name="T49" fmla="*/ 18 h 24"/>
                  <a:gd name="T50" fmla="*/ 0 w 19"/>
                  <a:gd name="T5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" h="24">
                    <a:moveTo>
                      <a:pt x="0" y="12"/>
                    </a:moveTo>
                    <a:cubicBezTo>
                      <a:pt x="0" y="9"/>
                      <a:pt x="0" y="7"/>
                      <a:pt x="1" y="5"/>
                    </a:cubicBezTo>
                    <a:cubicBezTo>
                      <a:pt x="2" y="2"/>
                      <a:pt x="5" y="0"/>
                      <a:pt x="9" y="0"/>
                    </a:cubicBezTo>
                    <a:cubicBezTo>
                      <a:pt x="14" y="0"/>
                      <a:pt x="16" y="2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6" y="7"/>
                    </a:cubicBezTo>
                    <a:cubicBezTo>
                      <a:pt x="6" y="8"/>
                      <a:pt x="6" y="9"/>
                      <a:pt x="6" y="12"/>
                    </a:cubicBezTo>
                    <a:cubicBezTo>
                      <a:pt x="6" y="14"/>
                      <a:pt x="6" y="16"/>
                      <a:pt x="6" y="16"/>
                    </a:cubicBezTo>
                    <a:cubicBezTo>
                      <a:pt x="7" y="18"/>
                      <a:pt x="8" y="18"/>
                      <a:pt x="9" y="18"/>
                    </a:cubicBezTo>
                    <a:cubicBezTo>
                      <a:pt x="11" y="18"/>
                      <a:pt x="12" y="18"/>
                      <a:pt x="13" y="17"/>
                    </a:cubicBezTo>
                    <a:cubicBezTo>
                      <a:pt x="13" y="16"/>
                      <a:pt x="13" y="16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5"/>
                      <a:pt x="10" y="15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9" y="10"/>
                      <a:pt x="19" y="11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5"/>
                      <a:pt x="18" y="16"/>
                      <a:pt x="18" y="18"/>
                    </a:cubicBezTo>
                    <a:cubicBezTo>
                      <a:pt x="17" y="22"/>
                      <a:pt x="14" y="24"/>
                      <a:pt x="9" y="24"/>
                    </a:cubicBezTo>
                    <a:cubicBezTo>
                      <a:pt x="5" y="24"/>
                      <a:pt x="2" y="22"/>
                      <a:pt x="1" y="18"/>
                    </a:cubicBezTo>
                    <a:cubicBezTo>
                      <a:pt x="0" y="16"/>
                      <a:pt x="0" y="15"/>
                      <a:pt x="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4" name="Freeform 36"/>
              <p:cNvSpPr>
                <a:spLocks/>
              </p:cNvSpPr>
              <p:nvPr userDrawn="1"/>
            </p:nvSpPr>
            <p:spPr bwMode="auto">
              <a:xfrm>
                <a:off x="6081713" y="6407150"/>
                <a:ext cx="61913" cy="79375"/>
              </a:xfrm>
              <a:custGeom>
                <a:avLst/>
                <a:gdLst>
                  <a:gd name="T0" fmla="*/ 0 w 19"/>
                  <a:gd name="T1" fmla="*/ 14 h 24"/>
                  <a:gd name="T2" fmla="*/ 0 w 19"/>
                  <a:gd name="T3" fmla="*/ 0 h 24"/>
                  <a:gd name="T4" fmla="*/ 1 w 19"/>
                  <a:gd name="T5" fmla="*/ 0 h 24"/>
                  <a:gd name="T6" fmla="*/ 6 w 19"/>
                  <a:gd name="T7" fmla="*/ 0 h 24"/>
                  <a:gd name="T8" fmla="*/ 6 w 19"/>
                  <a:gd name="T9" fmla="*/ 0 h 24"/>
                  <a:gd name="T10" fmla="*/ 6 w 19"/>
                  <a:gd name="T11" fmla="*/ 15 h 24"/>
                  <a:gd name="T12" fmla="*/ 10 w 19"/>
                  <a:gd name="T13" fmla="*/ 18 h 24"/>
                  <a:gd name="T14" fmla="*/ 13 w 19"/>
                  <a:gd name="T15" fmla="*/ 15 h 24"/>
                  <a:gd name="T16" fmla="*/ 13 w 19"/>
                  <a:gd name="T17" fmla="*/ 0 h 24"/>
                  <a:gd name="T18" fmla="*/ 13 w 19"/>
                  <a:gd name="T19" fmla="*/ 0 h 24"/>
                  <a:gd name="T20" fmla="*/ 19 w 19"/>
                  <a:gd name="T21" fmla="*/ 0 h 24"/>
                  <a:gd name="T22" fmla="*/ 19 w 19"/>
                  <a:gd name="T23" fmla="*/ 0 h 24"/>
                  <a:gd name="T24" fmla="*/ 19 w 19"/>
                  <a:gd name="T25" fmla="*/ 14 h 24"/>
                  <a:gd name="T26" fmla="*/ 10 w 19"/>
                  <a:gd name="T27" fmla="*/ 24 h 24"/>
                  <a:gd name="T28" fmla="*/ 0 w 19"/>
                  <a:gd name="T29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24">
                    <a:moveTo>
                      <a:pt x="0" y="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7"/>
                      <a:pt x="8" y="18"/>
                      <a:pt x="10" y="18"/>
                    </a:cubicBezTo>
                    <a:cubicBezTo>
                      <a:pt x="12" y="18"/>
                      <a:pt x="13" y="17"/>
                      <a:pt x="13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20"/>
                      <a:pt x="15" y="24"/>
                      <a:pt x="10" y="24"/>
                    </a:cubicBezTo>
                    <a:cubicBezTo>
                      <a:pt x="4" y="24"/>
                      <a:pt x="0" y="20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5" name="Freeform 37"/>
              <p:cNvSpPr>
                <a:spLocks/>
              </p:cNvSpPr>
              <p:nvPr userDrawn="1"/>
            </p:nvSpPr>
            <p:spPr bwMode="auto">
              <a:xfrm>
                <a:off x="6175375" y="6407150"/>
                <a:ext cx="61913" cy="76200"/>
              </a:xfrm>
              <a:custGeom>
                <a:avLst/>
                <a:gdLst>
                  <a:gd name="T0" fmla="*/ 0 w 19"/>
                  <a:gd name="T1" fmla="*/ 0 h 23"/>
                  <a:gd name="T2" fmla="*/ 1 w 19"/>
                  <a:gd name="T3" fmla="*/ 0 h 23"/>
                  <a:gd name="T4" fmla="*/ 6 w 19"/>
                  <a:gd name="T5" fmla="*/ 0 h 23"/>
                  <a:gd name="T6" fmla="*/ 6 w 19"/>
                  <a:gd name="T7" fmla="*/ 0 h 23"/>
                  <a:gd name="T8" fmla="*/ 13 w 19"/>
                  <a:gd name="T9" fmla="*/ 14 h 23"/>
                  <a:gd name="T10" fmla="*/ 13 w 19"/>
                  <a:gd name="T11" fmla="*/ 14 h 23"/>
                  <a:gd name="T12" fmla="*/ 13 w 19"/>
                  <a:gd name="T13" fmla="*/ 0 h 23"/>
                  <a:gd name="T14" fmla="*/ 14 w 19"/>
                  <a:gd name="T15" fmla="*/ 0 h 23"/>
                  <a:gd name="T16" fmla="*/ 18 w 19"/>
                  <a:gd name="T17" fmla="*/ 0 h 23"/>
                  <a:gd name="T18" fmla="*/ 19 w 19"/>
                  <a:gd name="T19" fmla="*/ 0 h 23"/>
                  <a:gd name="T20" fmla="*/ 19 w 19"/>
                  <a:gd name="T21" fmla="*/ 23 h 23"/>
                  <a:gd name="T22" fmla="*/ 18 w 19"/>
                  <a:gd name="T23" fmla="*/ 23 h 23"/>
                  <a:gd name="T24" fmla="*/ 13 w 19"/>
                  <a:gd name="T25" fmla="*/ 23 h 23"/>
                  <a:gd name="T26" fmla="*/ 13 w 19"/>
                  <a:gd name="T27" fmla="*/ 23 h 23"/>
                  <a:gd name="T28" fmla="*/ 6 w 19"/>
                  <a:gd name="T29" fmla="*/ 10 h 23"/>
                  <a:gd name="T30" fmla="*/ 6 w 19"/>
                  <a:gd name="T31" fmla="*/ 10 h 23"/>
                  <a:gd name="T32" fmla="*/ 6 w 19"/>
                  <a:gd name="T33" fmla="*/ 23 h 23"/>
                  <a:gd name="T34" fmla="*/ 5 w 19"/>
                  <a:gd name="T35" fmla="*/ 23 h 23"/>
                  <a:gd name="T36" fmla="*/ 1 w 19"/>
                  <a:gd name="T37" fmla="*/ 23 h 23"/>
                  <a:gd name="T38" fmla="*/ 0 w 19"/>
                  <a:gd name="T39" fmla="*/ 23 h 23"/>
                  <a:gd name="T40" fmla="*/ 0 w 19"/>
                  <a:gd name="T4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8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5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6" name="Freeform 38"/>
              <p:cNvSpPr>
                <a:spLocks/>
              </p:cNvSpPr>
              <p:nvPr userDrawn="1"/>
            </p:nvSpPr>
            <p:spPr bwMode="auto">
              <a:xfrm>
                <a:off x="6270625" y="6407150"/>
                <a:ext cx="19050" cy="76200"/>
              </a:xfrm>
              <a:custGeom>
                <a:avLst/>
                <a:gdLst>
                  <a:gd name="T0" fmla="*/ 0 w 6"/>
                  <a:gd name="T1" fmla="*/ 0 h 23"/>
                  <a:gd name="T2" fmla="*/ 1 w 6"/>
                  <a:gd name="T3" fmla="*/ 0 h 23"/>
                  <a:gd name="T4" fmla="*/ 6 w 6"/>
                  <a:gd name="T5" fmla="*/ 0 h 23"/>
                  <a:gd name="T6" fmla="*/ 6 w 6"/>
                  <a:gd name="T7" fmla="*/ 0 h 23"/>
                  <a:gd name="T8" fmla="*/ 6 w 6"/>
                  <a:gd name="T9" fmla="*/ 23 h 23"/>
                  <a:gd name="T10" fmla="*/ 6 w 6"/>
                  <a:gd name="T11" fmla="*/ 23 h 23"/>
                  <a:gd name="T12" fmla="*/ 1 w 6"/>
                  <a:gd name="T13" fmla="*/ 23 h 23"/>
                  <a:gd name="T14" fmla="*/ 0 w 6"/>
                  <a:gd name="T15" fmla="*/ 23 h 23"/>
                  <a:gd name="T16" fmla="*/ 0 w 6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7" name="Freeform 39"/>
              <p:cNvSpPr>
                <a:spLocks/>
              </p:cNvSpPr>
              <p:nvPr userDrawn="1"/>
            </p:nvSpPr>
            <p:spPr bwMode="auto">
              <a:xfrm>
                <a:off x="6319838" y="6407150"/>
                <a:ext cx="68263" cy="76200"/>
              </a:xfrm>
              <a:custGeom>
                <a:avLst/>
                <a:gdLst>
                  <a:gd name="T0" fmla="*/ 8 w 21"/>
                  <a:gd name="T1" fmla="*/ 23 h 23"/>
                  <a:gd name="T2" fmla="*/ 8 w 21"/>
                  <a:gd name="T3" fmla="*/ 23 h 23"/>
                  <a:gd name="T4" fmla="*/ 0 w 21"/>
                  <a:gd name="T5" fmla="*/ 1 h 23"/>
                  <a:gd name="T6" fmla="*/ 1 w 21"/>
                  <a:gd name="T7" fmla="*/ 0 h 23"/>
                  <a:gd name="T8" fmla="*/ 6 w 21"/>
                  <a:gd name="T9" fmla="*/ 0 h 23"/>
                  <a:gd name="T10" fmla="*/ 7 w 21"/>
                  <a:gd name="T11" fmla="*/ 0 h 23"/>
                  <a:gd name="T12" fmla="*/ 11 w 21"/>
                  <a:gd name="T13" fmla="*/ 14 h 23"/>
                  <a:gd name="T14" fmla="*/ 11 w 21"/>
                  <a:gd name="T15" fmla="*/ 14 h 23"/>
                  <a:gd name="T16" fmla="*/ 15 w 21"/>
                  <a:gd name="T17" fmla="*/ 0 h 23"/>
                  <a:gd name="T18" fmla="*/ 15 w 21"/>
                  <a:gd name="T19" fmla="*/ 0 h 23"/>
                  <a:gd name="T20" fmla="*/ 21 w 21"/>
                  <a:gd name="T21" fmla="*/ 0 h 23"/>
                  <a:gd name="T22" fmla="*/ 21 w 21"/>
                  <a:gd name="T23" fmla="*/ 1 h 23"/>
                  <a:gd name="T24" fmla="*/ 14 w 21"/>
                  <a:gd name="T25" fmla="*/ 23 h 23"/>
                  <a:gd name="T26" fmla="*/ 13 w 21"/>
                  <a:gd name="T27" fmla="*/ 23 h 23"/>
                  <a:gd name="T28" fmla="*/ 8 w 21"/>
                  <a:gd name="T2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23">
                    <a:moveTo>
                      <a:pt x="8" y="23"/>
                    </a:moveTo>
                    <a:cubicBezTo>
                      <a:pt x="8" y="23"/>
                      <a:pt x="8" y="23"/>
                      <a:pt x="8" y="2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1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3" y="23"/>
                      <a:pt x="13" y="23"/>
                    </a:cubicBezTo>
                    <a:lnTo>
                      <a:pt x="8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8" name="Freeform 40"/>
              <p:cNvSpPr>
                <a:spLocks/>
              </p:cNvSpPr>
              <p:nvPr userDrawn="1"/>
            </p:nvSpPr>
            <p:spPr bwMode="auto">
              <a:xfrm>
                <a:off x="6416675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16 w 16"/>
                  <a:gd name="T5" fmla="*/ 0 h 23"/>
                  <a:gd name="T6" fmla="*/ 16 w 16"/>
                  <a:gd name="T7" fmla="*/ 0 h 23"/>
                  <a:gd name="T8" fmla="*/ 16 w 16"/>
                  <a:gd name="T9" fmla="*/ 5 h 23"/>
                  <a:gd name="T10" fmla="*/ 16 w 16"/>
                  <a:gd name="T11" fmla="*/ 5 h 23"/>
                  <a:gd name="T12" fmla="*/ 6 w 16"/>
                  <a:gd name="T13" fmla="*/ 5 h 23"/>
                  <a:gd name="T14" fmla="*/ 6 w 16"/>
                  <a:gd name="T15" fmla="*/ 5 h 23"/>
                  <a:gd name="T16" fmla="*/ 6 w 16"/>
                  <a:gd name="T17" fmla="*/ 9 h 23"/>
                  <a:gd name="T18" fmla="*/ 6 w 16"/>
                  <a:gd name="T19" fmla="*/ 9 h 23"/>
                  <a:gd name="T20" fmla="*/ 14 w 16"/>
                  <a:gd name="T21" fmla="*/ 9 h 23"/>
                  <a:gd name="T22" fmla="*/ 14 w 16"/>
                  <a:gd name="T23" fmla="*/ 9 h 23"/>
                  <a:gd name="T24" fmla="*/ 14 w 16"/>
                  <a:gd name="T25" fmla="*/ 14 h 23"/>
                  <a:gd name="T26" fmla="*/ 14 w 16"/>
                  <a:gd name="T27" fmla="*/ 14 h 23"/>
                  <a:gd name="T28" fmla="*/ 6 w 16"/>
                  <a:gd name="T29" fmla="*/ 14 h 23"/>
                  <a:gd name="T30" fmla="*/ 6 w 16"/>
                  <a:gd name="T31" fmla="*/ 14 h 23"/>
                  <a:gd name="T32" fmla="*/ 6 w 16"/>
                  <a:gd name="T33" fmla="*/ 18 h 23"/>
                  <a:gd name="T34" fmla="*/ 6 w 16"/>
                  <a:gd name="T35" fmla="*/ 18 h 23"/>
                  <a:gd name="T36" fmla="*/ 16 w 16"/>
                  <a:gd name="T37" fmla="*/ 18 h 23"/>
                  <a:gd name="T38" fmla="*/ 16 w 16"/>
                  <a:gd name="T39" fmla="*/ 19 h 23"/>
                  <a:gd name="T40" fmla="*/ 16 w 16"/>
                  <a:gd name="T41" fmla="*/ 23 h 23"/>
                  <a:gd name="T42" fmla="*/ 16 w 16"/>
                  <a:gd name="T43" fmla="*/ 23 h 23"/>
                  <a:gd name="T44" fmla="*/ 0 w 16"/>
                  <a:gd name="T45" fmla="*/ 23 h 23"/>
                  <a:gd name="T46" fmla="*/ 0 w 16"/>
                  <a:gd name="T47" fmla="*/ 23 h 23"/>
                  <a:gd name="T48" fmla="*/ 0 w 16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9" name="Freeform 41"/>
              <p:cNvSpPr>
                <a:spLocks noEditPoints="1"/>
              </p:cNvSpPr>
              <p:nvPr userDrawn="1"/>
            </p:nvSpPr>
            <p:spPr bwMode="auto">
              <a:xfrm>
                <a:off x="6502400" y="6407150"/>
                <a:ext cx="58738" cy="76200"/>
              </a:xfrm>
              <a:custGeom>
                <a:avLst/>
                <a:gdLst>
                  <a:gd name="T0" fmla="*/ 12 w 18"/>
                  <a:gd name="T1" fmla="*/ 23 h 23"/>
                  <a:gd name="T2" fmla="*/ 12 w 18"/>
                  <a:gd name="T3" fmla="*/ 23 h 23"/>
                  <a:gd name="T4" fmla="*/ 8 w 18"/>
                  <a:gd name="T5" fmla="*/ 15 h 23"/>
                  <a:gd name="T6" fmla="*/ 6 w 18"/>
                  <a:gd name="T7" fmla="*/ 15 h 23"/>
                  <a:gd name="T8" fmla="*/ 6 w 18"/>
                  <a:gd name="T9" fmla="*/ 15 h 23"/>
                  <a:gd name="T10" fmla="*/ 6 w 18"/>
                  <a:gd name="T11" fmla="*/ 23 h 23"/>
                  <a:gd name="T12" fmla="*/ 5 w 18"/>
                  <a:gd name="T13" fmla="*/ 23 h 23"/>
                  <a:gd name="T14" fmla="*/ 0 w 18"/>
                  <a:gd name="T15" fmla="*/ 23 h 23"/>
                  <a:gd name="T16" fmla="*/ 0 w 18"/>
                  <a:gd name="T17" fmla="*/ 23 h 23"/>
                  <a:gd name="T18" fmla="*/ 0 w 18"/>
                  <a:gd name="T19" fmla="*/ 0 h 23"/>
                  <a:gd name="T20" fmla="*/ 0 w 18"/>
                  <a:gd name="T21" fmla="*/ 0 h 23"/>
                  <a:gd name="T22" fmla="*/ 10 w 18"/>
                  <a:gd name="T23" fmla="*/ 0 h 23"/>
                  <a:gd name="T24" fmla="*/ 18 w 18"/>
                  <a:gd name="T25" fmla="*/ 8 h 23"/>
                  <a:gd name="T26" fmla="*/ 14 w 18"/>
                  <a:gd name="T27" fmla="*/ 14 h 23"/>
                  <a:gd name="T28" fmla="*/ 18 w 18"/>
                  <a:gd name="T29" fmla="*/ 23 h 23"/>
                  <a:gd name="T30" fmla="*/ 18 w 18"/>
                  <a:gd name="T31" fmla="*/ 23 h 23"/>
                  <a:gd name="T32" fmla="*/ 12 w 18"/>
                  <a:gd name="T33" fmla="*/ 23 h 23"/>
                  <a:gd name="T34" fmla="*/ 12 w 18"/>
                  <a:gd name="T35" fmla="*/ 8 h 23"/>
                  <a:gd name="T36" fmla="*/ 9 w 18"/>
                  <a:gd name="T37" fmla="*/ 5 h 23"/>
                  <a:gd name="T38" fmla="*/ 6 w 18"/>
                  <a:gd name="T39" fmla="*/ 5 h 23"/>
                  <a:gd name="T40" fmla="*/ 6 w 18"/>
                  <a:gd name="T41" fmla="*/ 5 h 23"/>
                  <a:gd name="T42" fmla="*/ 6 w 18"/>
                  <a:gd name="T43" fmla="*/ 10 h 23"/>
                  <a:gd name="T44" fmla="*/ 6 w 18"/>
                  <a:gd name="T45" fmla="*/ 10 h 23"/>
                  <a:gd name="T46" fmla="*/ 9 w 18"/>
                  <a:gd name="T47" fmla="*/ 10 h 23"/>
                  <a:gd name="T48" fmla="*/ 12 w 18"/>
                  <a:gd name="T4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" h="23">
                    <a:moveTo>
                      <a:pt x="12" y="23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5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8" y="3"/>
                      <a:pt x="18" y="8"/>
                    </a:cubicBezTo>
                    <a:cubicBezTo>
                      <a:pt x="18" y="10"/>
                      <a:pt x="16" y="13"/>
                      <a:pt x="14" y="1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lnTo>
                      <a:pt x="12" y="23"/>
                    </a:lnTo>
                    <a:close/>
                    <a:moveTo>
                      <a:pt x="12" y="8"/>
                    </a:moveTo>
                    <a:cubicBezTo>
                      <a:pt x="12" y="6"/>
                      <a:pt x="11" y="5"/>
                      <a:pt x="9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1" y="10"/>
                      <a:pt x="12" y="9"/>
                      <a:pt x="1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0" name="Freeform 42"/>
              <p:cNvSpPr>
                <a:spLocks/>
              </p:cNvSpPr>
              <p:nvPr userDrawn="1"/>
            </p:nvSpPr>
            <p:spPr bwMode="auto">
              <a:xfrm>
                <a:off x="6589713" y="6407150"/>
                <a:ext cx="61913" cy="79375"/>
              </a:xfrm>
              <a:custGeom>
                <a:avLst/>
                <a:gdLst>
                  <a:gd name="T0" fmla="*/ 0 w 19"/>
                  <a:gd name="T1" fmla="*/ 20 h 24"/>
                  <a:gd name="T2" fmla="*/ 0 w 19"/>
                  <a:gd name="T3" fmla="*/ 20 h 24"/>
                  <a:gd name="T4" fmla="*/ 3 w 19"/>
                  <a:gd name="T5" fmla="*/ 16 h 24"/>
                  <a:gd name="T6" fmla="*/ 3 w 19"/>
                  <a:gd name="T7" fmla="*/ 16 h 24"/>
                  <a:gd name="T8" fmla="*/ 9 w 19"/>
                  <a:gd name="T9" fmla="*/ 19 h 24"/>
                  <a:gd name="T10" fmla="*/ 13 w 19"/>
                  <a:gd name="T11" fmla="*/ 16 h 24"/>
                  <a:gd name="T12" fmla="*/ 10 w 19"/>
                  <a:gd name="T13" fmla="*/ 14 h 24"/>
                  <a:gd name="T14" fmla="*/ 8 w 19"/>
                  <a:gd name="T15" fmla="*/ 14 h 24"/>
                  <a:gd name="T16" fmla="*/ 1 w 19"/>
                  <a:gd name="T17" fmla="*/ 7 h 24"/>
                  <a:gd name="T18" fmla="*/ 9 w 19"/>
                  <a:gd name="T19" fmla="*/ 0 h 24"/>
                  <a:gd name="T20" fmla="*/ 18 w 19"/>
                  <a:gd name="T21" fmla="*/ 2 h 24"/>
                  <a:gd name="T22" fmla="*/ 18 w 19"/>
                  <a:gd name="T23" fmla="*/ 3 h 24"/>
                  <a:gd name="T24" fmla="*/ 15 w 19"/>
                  <a:gd name="T25" fmla="*/ 7 h 24"/>
                  <a:gd name="T26" fmla="*/ 15 w 19"/>
                  <a:gd name="T27" fmla="*/ 7 h 24"/>
                  <a:gd name="T28" fmla="*/ 9 w 19"/>
                  <a:gd name="T29" fmla="*/ 5 h 24"/>
                  <a:gd name="T30" fmla="*/ 7 w 19"/>
                  <a:gd name="T31" fmla="*/ 7 h 24"/>
                  <a:gd name="T32" fmla="*/ 10 w 19"/>
                  <a:gd name="T33" fmla="*/ 9 h 24"/>
                  <a:gd name="T34" fmla="*/ 11 w 19"/>
                  <a:gd name="T35" fmla="*/ 9 h 24"/>
                  <a:gd name="T36" fmla="*/ 19 w 19"/>
                  <a:gd name="T37" fmla="*/ 16 h 24"/>
                  <a:gd name="T38" fmla="*/ 9 w 19"/>
                  <a:gd name="T39" fmla="*/ 24 h 24"/>
                  <a:gd name="T40" fmla="*/ 0 w 19"/>
                  <a:gd name="T4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4">
                    <a:moveTo>
                      <a:pt x="0" y="2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5" y="17"/>
                      <a:pt x="7" y="19"/>
                      <a:pt x="9" y="19"/>
                    </a:cubicBezTo>
                    <a:cubicBezTo>
                      <a:pt x="11" y="19"/>
                      <a:pt x="13" y="18"/>
                      <a:pt x="13" y="16"/>
                    </a:cubicBezTo>
                    <a:cubicBezTo>
                      <a:pt x="13" y="15"/>
                      <a:pt x="12" y="15"/>
                      <a:pt x="10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3" y="14"/>
                      <a:pt x="1" y="11"/>
                      <a:pt x="1" y="7"/>
                    </a:cubicBezTo>
                    <a:cubicBezTo>
                      <a:pt x="1" y="3"/>
                      <a:pt x="4" y="0"/>
                      <a:pt x="9" y="0"/>
                    </a:cubicBezTo>
                    <a:cubicBezTo>
                      <a:pt x="13" y="0"/>
                      <a:pt x="16" y="1"/>
                      <a:pt x="18" y="2"/>
                    </a:cubicBezTo>
                    <a:cubicBezTo>
                      <a:pt x="18" y="2"/>
                      <a:pt x="18" y="3"/>
                      <a:pt x="18" y="3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3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7" y="7"/>
                    </a:cubicBezTo>
                    <a:cubicBezTo>
                      <a:pt x="7" y="8"/>
                      <a:pt x="8" y="8"/>
                      <a:pt x="10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6" y="10"/>
                      <a:pt x="19" y="12"/>
                      <a:pt x="19" y="16"/>
                    </a:cubicBezTo>
                    <a:cubicBezTo>
                      <a:pt x="19" y="21"/>
                      <a:pt x="15" y="24"/>
                      <a:pt x="9" y="24"/>
                    </a:cubicBezTo>
                    <a:cubicBezTo>
                      <a:pt x="6" y="24"/>
                      <a:pt x="2" y="22"/>
                      <a:pt x="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1" name="Freeform 43"/>
              <p:cNvSpPr>
                <a:spLocks/>
              </p:cNvSpPr>
              <p:nvPr userDrawn="1"/>
            </p:nvSpPr>
            <p:spPr bwMode="auto">
              <a:xfrm>
                <a:off x="6681788" y="6407150"/>
                <a:ext cx="19050" cy="76200"/>
              </a:xfrm>
              <a:custGeom>
                <a:avLst/>
                <a:gdLst>
                  <a:gd name="T0" fmla="*/ 0 w 6"/>
                  <a:gd name="T1" fmla="*/ 0 h 23"/>
                  <a:gd name="T2" fmla="*/ 1 w 6"/>
                  <a:gd name="T3" fmla="*/ 0 h 23"/>
                  <a:gd name="T4" fmla="*/ 6 w 6"/>
                  <a:gd name="T5" fmla="*/ 0 h 23"/>
                  <a:gd name="T6" fmla="*/ 6 w 6"/>
                  <a:gd name="T7" fmla="*/ 0 h 23"/>
                  <a:gd name="T8" fmla="*/ 6 w 6"/>
                  <a:gd name="T9" fmla="*/ 23 h 23"/>
                  <a:gd name="T10" fmla="*/ 6 w 6"/>
                  <a:gd name="T11" fmla="*/ 23 h 23"/>
                  <a:gd name="T12" fmla="*/ 1 w 6"/>
                  <a:gd name="T13" fmla="*/ 23 h 23"/>
                  <a:gd name="T14" fmla="*/ 0 w 6"/>
                  <a:gd name="T15" fmla="*/ 23 h 23"/>
                  <a:gd name="T16" fmla="*/ 0 w 6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2" name="Freeform 44"/>
              <p:cNvSpPr>
                <a:spLocks/>
              </p:cNvSpPr>
              <p:nvPr userDrawn="1"/>
            </p:nvSpPr>
            <p:spPr bwMode="auto">
              <a:xfrm>
                <a:off x="6729413" y="6407150"/>
                <a:ext cx="61913" cy="76200"/>
              </a:xfrm>
              <a:custGeom>
                <a:avLst/>
                <a:gdLst>
                  <a:gd name="T0" fmla="*/ 7 w 19"/>
                  <a:gd name="T1" fmla="*/ 23 h 23"/>
                  <a:gd name="T2" fmla="*/ 7 w 19"/>
                  <a:gd name="T3" fmla="*/ 23 h 23"/>
                  <a:gd name="T4" fmla="*/ 7 w 19"/>
                  <a:gd name="T5" fmla="*/ 23 h 23"/>
                  <a:gd name="T6" fmla="*/ 7 w 19"/>
                  <a:gd name="T7" fmla="*/ 23 h 23"/>
                  <a:gd name="T8" fmla="*/ 7 w 19"/>
                  <a:gd name="T9" fmla="*/ 23 h 23"/>
                  <a:gd name="T10" fmla="*/ 7 w 19"/>
                  <a:gd name="T11" fmla="*/ 6 h 23"/>
                  <a:gd name="T12" fmla="*/ 6 w 19"/>
                  <a:gd name="T13" fmla="*/ 5 h 23"/>
                  <a:gd name="T14" fmla="*/ 6 w 19"/>
                  <a:gd name="T15" fmla="*/ 5 h 23"/>
                  <a:gd name="T16" fmla="*/ 1 w 19"/>
                  <a:gd name="T17" fmla="*/ 5 h 23"/>
                  <a:gd name="T18" fmla="*/ 1 w 19"/>
                  <a:gd name="T19" fmla="*/ 5 h 23"/>
                  <a:gd name="T20" fmla="*/ 0 w 19"/>
                  <a:gd name="T21" fmla="*/ 5 h 23"/>
                  <a:gd name="T22" fmla="*/ 0 w 19"/>
                  <a:gd name="T23" fmla="*/ 5 h 23"/>
                  <a:gd name="T24" fmla="*/ 0 w 19"/>
                  <a:gd name="T25" fmla="*/ 5 h 23"/>
                  <a:gd name="T26" fmla="*/ 0 w 19"/>
                  <a:gd name="T27" fmla="*/ 5 h 23"/>
                  <a:gd name="T28" fmla="*/ 0 w 19"/>
                  <a:gd name="T29" fmla="*/ 0 h 23"/>
                  <a:gd name="T30" fmla="*/ 1 w 19"/>
                  <a:gd name="T31" fmla="*/ 0 h 23"/>
                  <a:gd name="T32" fmla="*/ 1 w 19"/>
                  <a:gd name="T33" fmla="*/ 0 h 23"/>
                  <a:gd name="T34" fmla="*/ 18 w 19"/>
                  <a:gd name="T35" fmla="*/ 0 h 23"/>
                  <a:gd name="T36" fmla="*/ 19 w 19"/>
                  <a:gd name="T37" fmla="*/ 0 h 23"/>
                  <a:gd name="T38" fmla="*/ 19 w 19"/>
                  <a:gd name="T39" fmla="*/ 0 h 23"/>
                  <a:gd name="T40" fmla="*/ 19 w 19"/>
                  <a:gd name="T41" fmla="*/ 0 h 23"/>
                  <a:gd name="T42" fmla="*/ 19 w 19"/>
                  <a:gd name="T43" fmla="*/ 5 h 23"/>
                  <a:gd name="T44" fmla="*/ 19 w 19"/>
                  <a:gd name="T45" fmla="*/ 5 h 23"/>
                  <a:gd name="T46" fmla="*/ 19 w 19"/>
                  <a:gd name="T47" fmla="*/ 5 h 23"/>
                  <a:gd name="T48" fmla="*/ 18 w 19"/>
                  <a:gd name="T49" fmla="*/ 5 h 23"/>
                  <a:gd name="T50" fmla="*/ 13 w 19"/>
                  <a:gd name="T51" fmla="*/ 5 h 23"/>
                  <a:gd name="T52" fmla="*/ 13 w 19"/>
                  <a:gd name="T53" fmla="*/ 5 h 23"/>
                  <a:gd name="T54" fmla="*/ 13 w 19"/>
                  <a:gd name="T55" fmla="*/ 6 h 23"/>
                  <a:gd name="T56" fmla="*/ 13 w 19"/>
                  <a:gd name="T57" fmla="*/ 6 h 23"/>
                  <a:gd name="T58" fmla="*/ 13 w 19"/>
                  <a:gd name="T59" fmla="*/ 23 h 23"/>
                  <a:gd name="T60" fmla="*/ 13 w 19"/>
                  <a:gd name="T61" fmla="*/ 23 h 23"/>
                  <a:gd name="T62" fmla="*/ 12 w 19"/>
                  <a:gd name="T63" fmla="*/ 23 h 23"/>
                  <a:gd name="T64" fmla="*/ 12 w 19"/>
                  <a:gd name="T65" fmla="*/ 23 h 23"/>
                  <a:gd name="T66" fmla="*/ 7 w 19"/>
                  <a:gd name="T6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" h="23">
                    <a:moveTo>
                      <a:pt x="7" y="23"/>
                    </a:move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3" name="Freeform 45"/>
              <p:cNvSpPr>
                <a:spLocks/>
              </p:cNvSpPr>
              <p:nvPr userDrawn="1"/>
            </p:nvSpPr>
            <p:spPr bwMode="auto">
              <a:xfrm>
                <a:off x="6821488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15 w 16"/>
                  <a:gd name="T5" fmla="*/ 0 h 23"/>
                  <a:gd name="T6" fmla="*/ 16 w 16"/>
                  <a:gd name="T7" fmla="*/ 0 h 23"/>
                  <a:gd name="T8" fmla="*/ 16 w 16"/>
                  <a:gd name="T9" fmla="*/ 5 h 23"/>
                  <a:gd name="T10" fmla="*/ 15 w 16"/>
                  <a:gd name="T11" fmla="*/ 5 h 23"/>
                  <a:gd name="T12" fmla="*/ 6 w 16"/>
                  <a:gd name="T13" fmla="*/ 5 h 23"/>
                  <a:gd name="T14" fmla="*/ 6 w 16"/>
                  <a:gd name="T15" fmla="*/ 5 h 23"/>
                  <a:gd name="T16" fmla="*/ 6 w 16"/>
                  <a:gd name="T17" fmla="*/ 9 h 23"/>
                  <a:gd name="T18" fmla="*/ 6 w 16"/>
                  <a:gd name="T19" fmla="*/ 9 h 23"/>
                  <a:gd name="T20" fmla="*/ 14 w 16"/>
                  <a:gd name="T21" fmla="*/ 9 h 23"/>
                  <a:gd name="T22" fmla="*/ 14 w 16"/>
                  <a:gd name="T23" fmla="*/ 9 h 23"/>
                  <a:gd name="T24" fmla="*/ 14 w 16"/>
                  <a:gd name="T25" fmla="*/ 14 h 23"/>
                  <a:gd name="T26" fmla="*/ 14 w 16"/>
                  <a:gd name="T27" fmla="*/ 14 h 23"/>
                  <a:gd name="T28" fmla="*/ 6 w 16"/>
                  <a:gd name="T29" fmla="*/ 14 h 23"/>
                  <a:gd name="T30" fmla="*/ 6 w 16"/>
                  <a:gd name="T31" fmla="*/ 14 h 23"/>
                  <a:gd name="T32" fmla="*/ 6 w 16"/>
                  <a:gd name="T33" fmla="*/ 18 h 23"/>
                  <a:gd name="T34" fmla="*/ 6 w 16"/>
                  <a:gd name="T35" fmla="*/ 18 h 23"/>
                  <a:gd name="T36" fmla="*/ 15 w 16"/>
                  <a:gd name="T37" fmla="*/ 18 h 23"/>
                  <a:gd name="T38" fmla="*/ 16 w 16"/>
                  <a:gd name="T39" fmla="*/ 19 h 23"/>
                  <a:gd name="T40" fmla="*/ 16 w 16"/>
                  <a:gd name="T41" fmla="*/ 23 h 23"/>
                  <a:gd name="T42" fmla="*/ 15 w 16"/>
                  <a:gd name="T43" fmla="*/ 23 h 23"/>
                  <a:gd name="T44" fmla="*/ 0 w 16"/>
                  <a:gd name="T45" fmla="*/ 23 h 23"/>
                  <a:gd name="T46" fmla="*/ 0 w 16"/>
                  <a:gd name="T47" fmla="*/ 23 h 23"/>
                  <a:gd name="T48" fmla="*/ 0 w 16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5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4" name="Freeform 46"/>
              <p:cNvSpPr>
                <a:spLocks/>
              </p:cNvSpPr>
              <p:nvPr userDrawn="1"/>
            </p:nvSpPr>
            <p:spPr bwMode="auto">
              <a:xfrm>
                <a:off x="6899275" y="6407150"/>
                <a:ext cx="61913" cy="76200"/>
              </a:xfrm>
              <a:custGeom>
                <a:avLst/>
                <a:gdLst>
                  <a:gd name="T0" fmla="*/ 7 w 19"/>
                  <a:gd name="T1" fmla="*/ 23 h 23"/>
                  <a:gd name="T2" fmla="*/ 7 w 19"/>
                  <a:gd name="T3" fmla="*/ 23 h 23"/>
                  <a:gd name="T4" fmla="*/ 6 w 19"/>
                  <a:gd name="T5" fmla="*/ 23 h 23"/>
                  <a:gd name="T6" fmla="*/ 6 w 19"/>
                  <a:gd name="T7" fmla="*/ 23 h 23"/>
                  <a:gd name="T8" fmla="*/ 6 w 19"/>
                  <a:gd name="T9" fmla="*/ 23 h 23"/>
                  <a:gd name="T10" fmla="*/ 6 w 19"/>
                  <a:gd name="T11" fmla="*/ 6 h 23"/>
                  <a:gd name="T12" fmla="*/ 6 w 19"/>
                  <a:gd name="T13" fmla="*/ 5 h 23"/>
                  <a:gd name="T14" fmla="*/ 6 w 19"/>
                  <a:gd name="T15" fmla="*/ 5 h 23"/>
                  <a:gd name="T16" fmla="*/ 1 w 19"/>
                  <a:gd name="T17" fmla="*/ 5 h 23"/>
                  <a:gd name="T18" fmla="*/ 0 w 19"/>
                  <a:gd name="T19" fmla="*/ 5 h 23"/>
                  <a:gd name="T20" fmla="*/ 0 w 19"/>
                  <a:gd name="T21" fmla="*/ 5 h 23"/>
                  <a:gd name="T22" fmla="*/ 0 w 19"/>
                  <a:gd name="T23" fmla="*/ 5 h 23"/>
                  <a:gd name="T24" fmla="*/ 0 w 19"/>
                  <a:gd name="T25" fmla="*/ 5 h 23"/>
                  <a:gd name="T26" fmla="*/ 0 w 19"/>
                  <a:gd name="T27" fmla="*/ 5 h 23"/>
                  <a:gd name="T28" fmla="*/ 0 w 19"/>
                  <a:gd name="T29" fmla="*/ 0 h 23"/>
                  <a:gd name="T30" fmla="*/ 0 w 19"/>
                  <a:gd name="T31" fmla="*/ 0 h 23"/>
                  <a:gd name="T32" fmla="*/ 1 w 19"/>
                  <a:gd name="T33" fmla="*/ 0 h 23"/>
                  <a:gd name="T34" fmla="*/ 18 w 19"/>
                  <a:gd name="T35" fmla="*/ 0 h 23"/>
                  <a:gd name="T36" fmla="*/ 18 w 19"/>
                  <a:gd name="T37" fmla="*/ 0 h 23"/>
                  <a:gd name="T38" fmla="*/ 19 w 19"/>
                  <a:gd name="T39" fmla="*/ 0 h 23"/>
                  <a:gd name="T40" fmla="*/ 19 w 19"/>
                  <a:gd name="T41" fmla="*/ 0 h 23"/>
                  <a:gd name="T42" fmla="*/ 19 w 19"/>
                  <a:gd name="T43" fmla="*/ 5 h 23"/>
                  <a:gd name="T44" fmla="*/ 18 w 19"/>
                  <a:gd name="T45" fmla="*/ 5 h 23"/>
                  <a:gd name="T46" fmla="*/ 18 w 19"/>
                  <a:gd name="T47" fmla="*/ 5 h 23"/>
                  <a:gd name="T48" fmla="*/ 18 w 19"/>
                  <a:gd name="T49" fmla="*/ 5 h 23"/>
                  <a:gd name="T50" fmla="*/ 13 w 19"/>
                  <a:gd name="T51" fmla="*/ 5 h 23"/>
                  <a:gd name="T52" fmla="*/ 12 w 19"/>
                  <a:gd name="T53" fmla="*/ 5 h 23"/>
                  <a:gd name="T54" fmla="*/ 12 w 19"/>
                  <a:gd name="T55" fmla="*/ 6 h 23"/>
                  <a:gd name="T56" fmla="*/ 12 w 19"/>
                  <a:gd name="T57" fmla="*/ 6 h 23"/>
                  <a:gd name="T58" fmla="*/ 12 w 19"/>
                  <a:gd name="T59" fmla="*/ 23 h 23"/>
                  <a:gd name="T60" fmla="*/ 12 w 19"/>
                  <a:gd name="T61" fmla="*/ 23 h 23"/>
                  <a:gd name="T62" fmla="*/ 12 w 19"/>
                  <a:gd name="T63" fmla="*/ 23 h 23"/>
                  <a:gd name="T64" fmla="*/ 12 w 19"/>
                  <a:gd name="T65" fmla="*/ 23 h 23"/>
                  <a:gd name="T66" fmla="*/ 7 w 19"/>
                  <a:gd name="T6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" h="23">
                    <a:moveTo>
                      <a:pt x="7" y="23"/>
                    </a:move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2" y="5"/>
                      <a:pt x="12" y="5"/>
                    </a:cubicBezTo>
                    <a:cubicBezTo>
                      <a:pt x="12" y="5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</p:grpSp>
        <p:grpSp>
          <p:nvGrpSpPr>
            <p:cNvPr id="33" name="Gruppe 32"/>
            <p:cNvGrpSpPr/>
            <p:nvPr userDrawn="1"/>
          </p:nvGrpSpPr>
          <p:grpSpPr>
            <a:xfrm>
              <a:off x="5880100" y="5659438"/>
              <a:ext cx="511175" cy="544512"/>
              <a:chOff x="5880100" y="5659438"/>
              <a:chExt cx="511175" cy="544512"/>
            </a:xfrm>
            <a:grpFill/>
          </p:grpSpPr>
          <p:sp>
            <p:nvSpPr>
              <p:cNvPr id="34" name="Freeform 47"/>
              <p:cNvSpPr>
                <a:spLocks/>
              </p:cNvSpPr>
              <p:nvPr userDrawn="1"/>
            </p:nvSpPr>
            <p:spPr bwMode="auto">
              <a:xfrm>
                <a:off x="6143625" y="5678488"/>
                <a:ext cx="247650" cy="496887"/>
              </a:xfrm>
              <a:custGeom>
                <a:avLst/>
                <a:gdLst>
                  <a:gd name="T0" fmla="*/ 76 w 76"/>
                  <a:gd name="T1" fmla="*/ 123 h 151"/>
                  <a:gd name="T2" fmla="*/ 60 w 76"/>
                  <a:gd name="T3" fmla="*/ 115 h 151"/>
                  <a:gd name="T4" fmla="*/ 45 w 76"/>
                  <a:gd name="T5" fmla="*/ 52 h 151"/>
                  <a:gd name="T6" fmla="*/ 53 w 76"/>
                  <a:gd name="T7" fmla="*/ 0 h 151"/>
                  <a:gd name="T8" fmla="*/ 53 w 76"/>
                  <a:gd name="T9" fmla="*/ 0 h 151"/>
                  <a:gd name="T10" fmla="*/ 30 w 76"/>
                  <a:gd name="T11" fmla="*/ 57 h 151"/>
                  <a:gd name="T12" fmla="*/ 44 w 76"/>
                  <a:gd name="T13" fmla="*/ 151 h 151"/>
                  <a:gd name="T14" fmla="*/ 76 w 76"/>
                  <a:gd name="T15" fmla="*/ 12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151">
                    <a:moveTo>
                      <a:pt x="76" y="123"/>
                    </a:moveTo>
                    <a:cubicBezTo>
                      <a:pt x="72" y="121"/>
                      <a:pt x="68" y="119"/>
                      <a:pt x="60" y="115"/>
                    </a:cubicBezTo>
                    <a:cubicBezTo>
                      <a:pt x="40" y="103"/>
                      <a:pt x="34" y="84"/>
                      <a:pt x="45" y="52"/>
                    </a:cubicBezTo>
                    <a:cubicBezTo>
                      <a:pt x="52" y="33"/>
                      <a:pt x="55" y="17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21"/>
                      <a:pt x="44" y="34"/>
                      <a:pt x="30" y="57"/>
                    </a:cubicBezTo>
                    <a:cubicBezTo>
                      <a:pt x="0" y="105"/>
                      <a:pt x="30" y="140"/>
                      <a:pt x="44" y="151"/>
                    </a:cubicBezTo>
                    <a:cubicBezTo>
                      <a:pt x="57" y="144"/>
                      <a:pt x="68" y="135"/>
                      <a:pt x="76" y="1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5" name="Freeform 48"/>
              <p:cNvSpPr>
                <a:spLocks/>
              </p:cNvSpPr>
              <p:nvPr userDrawn="1"/>
            </p:nvSpPr>
            <p:spPr bwMode="auto">
              <a:xfrm>
                <a:off x="5997575" y="5665788"/>
                <a:ext cx="301625" cy="538162"/>
              </a:xfrm>
              <a:custGeom>
                <a:avLst/>
                <a:gdLst>
                  <a:gd name="T0" fmla="*/ 61 w 93"/>
                  <a:gd name="T1" fmla="*/ 59 h 164"/>
                  <a:gd name="T2" fmla="*/ 93 w 93"/>
                  <a:gd name="T3" fmla="*/ 1 h 164"/>
                  <a:gd name="T4" fmla="*/ 92 w 93"/>
                  <a:gd name="T5" fmla="*/ 0 h 164"/>
                  <a:gd name="T6" fmla="*/ 38 w 93"/>
                  <a:gd name="T7" fmla="*/ 58 h 164"/>
                  <a:gd name="T8" fmla="*/ 11 w 93"/>
                  <a:gd name="T9" fmla="*/ 154 h 164"/>
                  <a:gd name="T10" fmla="*/ 51 w 93"/>
                  <a:gd name="T11" fmla="*/ 164 h 164"/>
                  <a:gd name="T12" fmla="*/ 60 w 93"/>
                  <a:gd name="T13" fmla="*/ 163 h 164"/>
                  <a:gd name="T14" fmla="*/ 61 w 93"/>
                  <a:gd name="T15" fmla="*/ 5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164">
                    <a:moveTo>
                      <a:pt x="61" y="59"/>
                    </a:moveTo>
                    <a:cubicBezTo>
                      <a:pt x="84" y="32"/>
                      <a:pt x="91" y="19"/>
                      <a:pt x="93" y="1"/>
                    </a:cubicBezTo>
                    <a:cubicBezTo>
                      <a:pt x="93" y="0"/>
                      <a:pt x="92" y="0"/>
                      <a:pt x="92" y="0"/>
                    </a:cubicBezTo>
                    <a:cubicBezTo>
                      <a:pt x="87" y="23"/>
                      <a:pt x="73" y="34"/>
                      <a:pt x="38" y="58"/>
                    </a:cubicBezTo>
                    <a:cubicBezTo>
                      <a:pt x="0" y="83"/>
                      <a:pt x="2" y="127"/>
                      <a:pt x="11" y="154"/>
                    </a:cubicBezTo>
                    <a:cubicBezTo>
                      <a:pt x="23" y="160"/>
                      <a:pt x="36" y="164"/>
                      <a:pt x="51" y="164"/>
                    </a:cubicBezTo>
                    <a:cubicBezTo>
                      <a:pt x="54" y="164"/>
                      <a:pt x="57" y="164"/>
                      <a:pt x="60" y="163"/>
                    </a:cubicBezTo>
                    <a:cubicBezTo>
                      <a:pt x="32" y="122"/>
                      <a:pt x="34" y="90"/>
                      <a:pt x="6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6" name="Freeform 49"/>
              <p:cNvSpPr>
                <a:spLocks/>
              </p:cNvSpPr>
              <p:nvPr userDrawn="1"/>
            </p:nvSpPr>
            <p:spPr bwMode="auto">
              <a:xfrm>
                <a:off x="5880100" y="5659438"/>
                <a:ext cx="403225" cy="436562"/>
              </a:xfrm>
              <a:custGeom>
                <a:avLst/>
                <a:gdLst>
                  <a:gd name="T0" fmla="*/ 83 w 124"/>
                  <a:gd name="T1" fmla="*/ 41 h 133"/>
                  <a:gd name="T2" fmla="*/ 124 w 124"/>
                  <a:gd name="T3" fmla="*/ 0 h 133"/>
                  <a:gd name="T4" fmla="*/ 123 w 124"/>
                  <a:gd name="T5" fmla="*/ 0 h 133"/>
                  <a:gd name="T6" fmla="*/ 52 w 124"/>
                  <a:gd name="T7" fmla="*/ 32 h 133"/>
                  <a:gd name="T8" fmla="*/ 1 w 124"/>
                  <a:gd name="T9" fmla="*/ 64 h 133"/>
                  <a:gd name="T10" fmla="*/ 0 w 124"/>
                  <a:gd name="T11" fmla="*/ 79 h 133"/>
                  <a:gd name="T12" fmla="*/ 19 w 124"/>
                  <a:gd name="T13" fmla="*/ 133 h 133"/>
                  <a:gd name="T14" fmla="*/ 83 w 124"/>
                  <a:gd name="T15" fmla="*/ 4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33">
                    <a:moveTo>
                      <a:pt x="83" y="41"/>
                    </a:moveTo>
                    <a:cubicBezTo>
                      <a:pt x="108" y="30"/>
                      <a:pt x="120" y="13"/>
                      <a:pt x="124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12" y="23"/>
                      <a:pt x="90" y="27"/>
                      <a:pt x="52" y="32"/>
                    </a:cubicBezTo>
                    <a:cubicBezTo>
                      <a:pt x="29" y="35"/>
                      <a:pt x="12" y="48"/>
                      <a:pt x="1" y="64"/>
                    </a:cubicBezTo>
                    <a:cubicBezTo>
                      <a:pt x="0" y="69"/>
                      <a:pt x="0" y="74"/>
                      <a:pt x="0" y="79"/>
                    </a:cubicBezTo>
                    <a:cubicBezTo>
                      <a:pt x="0" y="99"/>
                      <a:pt x="7" y="118"/>
                      <a:pt x="19" y="133"/>
                    </a:cubicBezTo>
                    <a:cubicBezTo>
                      <a:pt x="18" y="68"/>
                      <a:pt x="52" y="54"/>
                      <a:pt x="8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</p:grpSp>
      </p:grp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3406" y="2101809"/>
            <a:ext cx="4458495" cy="3600491"/>
          </a:xfrm>
        </p:spPr>
        <p:txBody>
          <a:bodyPr rtlCol="0"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/>
              <a:t>Insert text here</a:t>
            </a:r>
            <a:endParaRPr lang="da-DK" dirty="0"/>
          </a:p>
        </p:txBody>
      </p:sp>
      <p:grpSp>
        <p:nvGrpSpPr>
          <p:cNvPr id="2" name="Gruppe 1"/>
          <p:cNvGrpSpPr/>
          <p:nvPr userDrawn="1"/>
        </p:nvGrpSpPr>
        <p:grpSpPr>
          <a:xfrm>
            <a:off x="-3502" y="657225"/>
            <a:ext cx="405154" cy="1182460"/>
            <a:chOff x="-3502" y="657225"/>
            <a:chExt cx="405154" cy="1182460"/>
          </a:xfrm>
          <a:solidFill>
            <a:schemeClr val="bg1"/>
          </a:solidFill>
        </p:grpSpPr>
        <p:sp>
          <p:nvSpPr>
            <p:cNvPr id="56" name="Freeform 53"/>
            <p:cNvSpPr>
              <a:spLocks/>
            </p:cNvSpPr>
            <p:nvPr userDrawn="1"/>
          </p:nvSpPr>
          <p:spPr bwMode="auto">
            <a:xfrm>
              <a:off x="328321" y="1768187"/>
              <a:ext cx="73331" cy="7149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7" name="Freeform 54"/>
            <p:cNvSpPr>
              <a:spLocks/>
            </p:cNvSpPr>
            <p:nvPr userDrawn="1"/>
          </p:nvSpPr>
          <p:spPr bwMode="auto">
            <a:xfrm>
              <a:off x="236657" y="1685690"/>
              <a:ext cx="164995" cy="153995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8" name="Freeform 55"/>
            <p:cNvSpPr>
              <a:spLocks/>
            </p:cNvSpPr>
            <p:nvPr userDrawn="1"/>
          </p:nvSpPr>
          <p:spPr bwMode="auto">
            <a:xfrm>
              <a:off x="124827" y="1605026"/>
              <a:ext cx="276825" cy="234659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9" name="Freeform 56"/>
            <p:cNvSpPr>
              <a:spLocks/>
            </p:cNvSpPr>
            <p:nvPr userDrawn="1"/>
          </p:nvSpPr>
          <p:spPr bwMode="auto">
            <a:xfrm>
              <a:off x="-3502" y="1526195"/>
              <a:ext cx="405154" cy="302490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0" name="Freeform 57"/>
            <p:cNvSpPr>
              <a:spLocks/>
            </p:cNvSpPr>
            <p:nvPr userDrawn="1"/>
          </p:nvSpPr>
          <p:spPr bwMode="auto">
            <a:xfrm>
              <a:off x="-3502" y="1454698"/>
              <a:ext cx="405154" cy="287824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1" name="Freeform 58"/>
            <p:cNvSpPr>
              <a:spLocks/>
            </p:cNvSpPr>
            <p:nvPr userDrawn="1"/>
          </p:nvSpPr>
          <p:spPr bwMode="auto">
            <a:xfrm>
              <a:off x="-3502" y="1379534"/>
              <a:ext cx="405154" cy="278657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2" name="Freeform 59"/>
            <p:cNvSpPr>
              <a:spLocks/>
            </p:cNvSpPr>
            <p:nvPr userDrawn="1"/>
          </p:nvSpPr>
          <p:spPr bwMode="auto">
            <a:xfrm>
              <a:off x="-3502" y="1311703"/>
              <a:ext cx="405154" cy="263991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3" name="Freeform 60"/>
            <p:cNvSpPr>
              <a:spLocks/>
            </p:cNvSpPr>
            <p:nvPr userDrawn="1"/>
          </p:nvSpPr>
          <p:spPr bwMode="auto">
            <a:xfrm>
              <a:off x="-3502" y="1243872"/>
              <a:ext cx="405154" cy="252991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4" name="Freeform 61"/>
            <p:cNvSpPr>
              <a:spLocks/>
            </p:cNvSpPr>
            <p:nvPr userDrawn="1"/>
          </p:nvSpPr>
          <p:spPr bwMode="auto">
            <a:xfrm>
              <a:off x="-3502" y="1174207"/>
              <a:ext cx="405154" cy="245658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5" name="Freeform 62"/>
            <p:cNvSpPr>
              <a:spLocks/>
            </p:cNvSpPr>
            <p:nvPr userDrawn="1"/>
          </p:nvSpPr>
          <p:spPr bwMode="auto">
            <a:xfrm>
              <a:off x="-3502" y="1110043"/>
              <a:ext cx="405154" cy="230992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6" name="Freeform 63"/>
            <p:cNvSpPr>
              <a:spLocks/>
            </p:cNvSpPr>
            <p:nvPr userDrawn="1"/>
          </p:nvSpPr>
          <p:spPr bwMode="auto">
            <a:xfrm>
              <a:off x="-3502" y="1049545"/>
              <a:ext cx="405154" cy="219992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7" name="Freeform 64"/>
            <p:cNvSpPr>
              <a:spLocks/>
            </p:cNvSpPr>
            <p:nvPr userDrawn="1"/>
          </p:nvSpPr>
          <p:spPr bwMode="auto">
            <a:xfrm>
              <a:off x="-3502" y="989048"/>
              <a:ext cx="405154" cy="205326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8" name="Freeform 65"/>
            <p:cNvSpPr>
              <a:spLocks/>
            </p:cNvSpPr>
            <p:nvPr userDrawn="1"/>
          </p:nvSpPr>
          <p:spPr bwMode="auto">
            <a:xfrm>
              <a:off x="-3502" y="934049"/>
              <a:ext cx="405154" cy="188827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9" name="Freeform 66"/>
            <p:cNvSpPr>
              <a:spLocks/>
            </p:cNvSpPr>
            <p:nvPr userDrawn="1"/>
          </p:nvSpPr>
          <p:spPr bwMode="auto">
            <a:xfrm>
              <a:off x="-3502" y="873551"/>
              <a:ext cx="405154" cy="175994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0" name="Freeform 67"/>
            <p:cNvSpPr>
              <a:spLocks/>
            </p:cNvSpPr>
            <p:nvPr userDrawn="1"/>
          </p:nvSpPr>
          <p:spPr bwMode="auto">
            <a:xfrm>
              <a:off x="-3502" y="820387"/>
              <a:ext cx="405154" cy="161328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1" name="Freeform 68"/>
            <p:cNvSpPr>
              <a:spLocks/>
            </p:cNvSpPr>
            <p:nvPr userDrawn="1"/>
          </p:nvSpPr>
          <p:spPr bwMode="auto">
            <a:xfrm>
              <a:off x="-3502" y="767221"/>
              <a:ext cx="405154" cy="146662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2" name="Freeform 69"/>
            <p:cNvSpPr>
              <a:spLocks/>
            </p:cNvSpPr>
            <p:nvPr userDrawn="1"/>
          </p:nvSpPr>
          <p:spPr bwMode="auto">
            <a:xfrm>
              <a:off x="-3502" y="714057"/>
              <a:ext cx="405154" cy="131995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3" name="Freeform 70"/>
            <p:cNvSpPr>
              <a:spLocks/>
            </p:cNvSpPr>
            <p:nvPr userDrawn="1"/>
          </p:nvSpPr>
          <p:spPr bwMode="auto">
            <a:xfrm>
              <a:off x="-3502" y="660892"/>
              <a:ext cx="405154" cy="124662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4" name="Freeform 71"/>
            <p:cNvSpPr>
              <a:spLocks/>
            </p:cNvSpPr>
            <p:nvPr userDrawn="1"/>
          </p:nvSpPr>
          <p:spPr bwMode="auto">
            <a:xfrm>
              <a:off x="-3502" y="657225"/>
              <a:ext cx="328157" cy="64165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</p:grpSp>
      <p:sp>
        <p:nvSpPr>
          <p:cNvPr id="7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270500" y="0"/>
            <a:ext cx="69215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 dirty="0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3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7375" y="458583"/>
            <a:ext cx="9753600" cy="138609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pPr rtl="0"/>
            <a:r>
              <a:rPr lang="en-GB"/>
              <a:t>YOUR TITLE HERE</a:t>
            </a:r>
            <a:endParaRPr lang="en-US" dirty="0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89650" y="2032831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4" rtl="0"/>
            <a:r>
              <a:rPr lang="en-GB"/>
              <a:t>Fourth level</a:t>
            </a:r>
            <a:endParaRPr lang="en-US" dirty="0"/>
          </a:p>
        </p:txBody>
      </p:sp>
      <p:grpSp>
        <p:nvGrpSpPr>
          <p:cNvPr id="81" name="Gruppe 80"/>
          <p:cNvGrpSpPr/>
          <p:nvPr userDrawn="1"/>
        </p:nvGrpSpPr>
        <p:grpSpPr>
          <a:xfrm>
            <a:off x="-3502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62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3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4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5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6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7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8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9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0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1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2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3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4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5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6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7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8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9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80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grpSp>
        <p:nvGrpSpPr>
          <p:cNvPr id="59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6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3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4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5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6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7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8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9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0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1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2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3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4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5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6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7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8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9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30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31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53" r:id="rId2"/>
    <p:sldLayoutId id="2147484050" r:id="rId3"/>
    <p:sldLayoutId id="2147484008" r:id="rId4"/>
    <p:sldLayoutId id="2147484022" r:id="rId5"/>
    <p:sldLayoutId id="2147484011" r:id="rId6"/>
    <p:sldLayoutId id="2147484014" r:id="rId7"/>
    <p:sldLayoutId id="2147484020" r:id="rId8"/>
    <p:sldLayoutId id="2147484051" r:id="rId9"/>
    <p:sldLayoutId id="2147484028" r:id="rId10"/>
    <p:sldLayoutId id="2147484032" r:id="rId11"/>
    <p:sldLayoutId id="2147484018" r:id="rId12"/>
    <p:sldLayoutId id="2147484052" r:id="rId13"/>
  </p:sldLayoutIdLst>
  <p:hf hdr="0" ftr="0" dt="0"/>
  <p:txStyles>
    <p:titleStyle>
      <a:lvl1pPr algn="l" defTabSz="914318" rtl="0" eaLnBrk="1" latinLnBrk="0" hangingPunct="1">
        <a:lnSpc>
          <a:spcPct val="100000"/>
        </a:lnSpc>
        <a:spcBef>
          <a:spcPct val="0"/>
        </a:spcBef>
        <a:buNone/>
        <a:defRPr sz="3600" b="1" kern="1200" spc="3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1162" userDrawn="1">
          <p15:clr>
            <a:srgbClr val="F26B43"/>
          </p15:clr>
        </p15:guide>
        <p15:guide id="28" pos="370" userDrawn="1">
          <p15:clr>
            <a:srgbClr val="F26B43"/>
          </p15:clr>
        </p15:guide>
        <p15:guide id="29" pos="7320" userDrawn="1">
          <p15:clr>
            <a:srgbClr val="F26B43"/>
          </p15:clr>
        </p15:guide>
        <p15:guide id="48" pos="1141" userDrawn="1">
          <p15:clr>
            <a:srgbClr val="F26B43"/>
          </p15:clr>
        </p15:guide>
        <p15:guide id="51" orient="horz" pos="414" userDrawn="1">
          <p15:clr>
            <a:srgbClr val="F26B43"/>
          </p15:clr>
        </p15:guide>
        <p15:guide id="52" pos="4339" userDrawn="1">
          <p15:clr>
            <a:srgbClr val="F26B43"/>
          </p15:clr>
        </p15:guide>
        <p15:guide id="53" pos="46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1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87374" y="359273"/>
            <a:ext cx="8882303" cy="1621619"/>
          </a:xfrm>
        </p:spPr>
        <p:txBody>
          <a:bodyPr rtlCol="0"/>
          <a:lstStyle/>
          <a:p>
            <a:pPr rtl="0"/>
            <a:r>
              <a:rPr lang="en-GB" dirty="0" smtClean="0"/>
              <a:t>MPPT – Running frequency</a:t>
            </a:r>
            <a:endParaRPr lang="da-DK" dirty="0">
              <a:solidFill>
                <a:schemeClr val="accent4"/>
              </a:solidFill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713309" y="1085740"/>
            <a:ext cx="63645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endParaRPr lang="da-DK" sz="1600" spc="300" dirty="0"/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en-GB" sz="1600" spc="300" dirty="0" smtClean="0"/>
              <a:t>Low frequency will lead to low reaction speed and oscillations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en-GB" sz="1600" spc="300" dirty="0" smtClean="0"/>
              <a:t>High frequency increases computational requirements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en-GB" sz="1600" spc="300" dirty="0" smtClean="0"/>
              <a:t>The system has a specific time constant (Tau) and having an MPPT faster than Tau is an overkill which can lead to instabilities as the variables are read during transients.</a:t>
            </a:r>
            <a:endParaRPr lang="en-GB" sz="1600" spc="300" dirty="0"/>
          </a:p>
          <a:p>
            <a:pPr rtl="0"/>
            <a:r>
              <a:rPr lang="en-GB" sz="1600" spc="300" dirty="0"/>
              <a:t> </a:t>
            </a:r>
            <a:r>
              <a:rPr lang="en-GB" sz="1600" spc="300" dirty="0" smtClean="0"/>
              <a:t> </a:t>
            </a:r>
          </a:p>
          <a:p>
            <a:pPr rtl="0"/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5133178" y="3876074"/>
                <a:ext cx="2042482" cy="718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s-E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s-ES" b="0" i="0" dirty="0" smtClean="0">
                        <a:latin typeface="Cambria Math" panose="02040503050406030204" pitchFamily="18" charset="0"/>
                      </a:rPr>
                      <m:t>=3 </m:t>
                    </m:r>
                    <m:r>
                      <m:rPr>
                        <m:sty m:val="p"/>
                      </m:rPr>
                      <a:rPr lang="es-ES" b="0" i="0" dirty="0" smtClean="0">
                        <a:latin typeface="Cambria Math" panose="02040503050406030204" pitchFamily="18" charset="0"/>
                      </a:rPr>
                      <m:t>ms</m:t>
                    </m:r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s-E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s-ES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s-ES" dirty="0">
                            <a:latin typeface="Cambria Math" panose="02040503050406030204" pitchFamily="18" charset="0"/>
                          </a:rPr>
                          <m:t>=0,5</m:t>
                        </m:r>
                      </m:sub>
                    </m:sSub>
                  </m:oMath>
                </a14:m>
                <a:endParaRPr lang="es-ES" b="0" dirty="0" smtClean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178" y="3876074"/>
                <a:ext cx="2042482" cy="7182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908" y="1126930"/>
            <a:ext cx="4572009" cy="4041307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7845084" y="5211512"/>
            <a:ext cx="45720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spc="300" dirty="0" smtClean="0"/>
              <a:t>Oscillations of the system start-up working at 100 Hz. Working at a higher frequency would lead to too early measurements. </a:t>
            </a:r>
            <a:endParaRPr lang="en-GB" sz="1400" spc="3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" y="3876074"/>
            <a:ext cx="4800000" cy="2880000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3001313" y="4314274"/>
            <a:ext cx="1964457" cy="6217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/>
          <p:cNvCxnSpPr>
            <a:stCxn id="11" idx="6"/>
          </p:cNvCxnSpPr>
          <p:nvPr/>
        </p:nvCxnSpPr>
        <p:spPr>
          <a:xfrm>
            <a:off x="4965770" y="4625170"/>
            <a:ext cx="456622" cy="6909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5062344" y="5273643"/>
            <a:ext cx="1552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10 Hz MPPT </a:t>
            </a:r>
          </a:p>
          <a:p>
            <a:r>
              <a:rPr lang="es-ES" dirty="0" err="1" smtClean="0"/>
              <a:t>oscillations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271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2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87374" y="359273"/>
            <a:ext cx="8882303" cy="1621619"/>
          </a:xfrm>
        </p:spPr>
        <p:txBody>
          <a:bodyPr rtlCol="0"/>
          <a:lstStyle/>
          <a:p>
            <a:pPr rtl="0"/>
            <a:r>
              <a:rPr lang="en-GB" dirty="0" smtClean="0"/>
              <a:t>Hardware current sensor filtering</a:t>
            </a:r>
            <a:endParaRPr lang="da-DK" dirty="0">
              <a:solidFill>
                <a:schemeClr val="accent4"/>
              </a:solidFill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521285" y="1734964"/>
            <a:ext cx="63645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endParaRPr lang="da-DK" sz="1600" spc="300" dirty="0"/>
          </a:p>
          <a:p>
            <a:pPr rtl="0"/>
            <a:r>
              <a:rPr lang="en-GB" sz="1600" spc="300" dirty="0" smtClean="0"/>
              <a:t>Different frequencies for different goals</a:t>
            </a:r>
          </a:p>
          <a:p>
            <a:pPr rtl="0"/>
            <a:r>
              <a:rPr lang="en-GB" sz="1600" spc="300" dirty="0" smtClean="0"/>
              <a:t> 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en-GB" sz="1600" spc="300" dirty="0" smtClean="0"/>
              <a:t>50 Hz </a:t>
            </a:r>
            <a:r>
              <a:rPr lang="en-GB" sz="1600" spc="300" dirty="0" smtClean="0">
                <a:sym typeface="Wingdings" panose="05000000000000000000" pitchFamily="2" charset="2"/>
              </a:rPr>
              <a:t> Low frequency allows reliable MPPT information</a:t>
            </a:r>
            <a:endParaRPr lang="en-GB" sz="1600" spc="300" dirty="0" smtClean="0"/>
          </a:p>
          <a:p>
            <a:pPr marL="342900" indent="-342900" rtl="0">
              <a:buFont typeface="Wingdings" panose="05000000000000000000" pitchFamily="2" charset="2"/>
              <a:buChar char="Ø"/>
            </a:pPr>
            <a:endParaRPr lang="en-GB" sz="1600" spc="300" dirty="0" smtClean="0"/>
          </a:p>
          <a:p>
            <a:pPr rtl="0"/>
            <a:endParaRPr lang="en-GB" sz="1600" spc="300" dirty="0"/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en-GB" sz="1600" spc="300" dirty="0" smtClean="0"/>
              <a:t>80 kHz </a:t>
            </a:r>
            <a:r>
              <a:rPr lang="en-GB" sz="1600" spc="300" dirty="0" smtClean="0">
                <a:sym typeface="Wingdings" panose="05000000000000000000" pitchFamily="2" charset="2"/>
              </a:rPr>
              <a:t> In case a current controller is desired to be implemented, full sensor’s bandwidth is also available. </a:t>
            </a:r>
            <a:endParaRPr lang="en-GB" sz="1600" spc="300" dirty="0" smtClean="0"/>
          </a:p>
          <a:p>
            <a:pPr rtl="0"/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</p:txBody>
      </p:sp>
      <p:sp>
        <p:nvSpPr>
          <p:cNvPr id="6" name="Cerrar llave 5"/>
          <p:cNvSpPr/>
          <p:nvPr/>
        </p:nvSpPr>
        <p:spPr>
          <a:xfrm>
            <a:off x="6655324" y="2356700"/>
            <a:ext cx="696452" cy="1932496"/>
          </a:xfrm>
          <a:prstGeom prst="rightBrace">
            <a:avLst>
              <a:gd name="adj1" fmla="val 197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7603644" y="2831966"/>
            <a:ext cx="2501892" cy="92333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pc="300" dirty="0" smtClean="0"/>
              <a:t>Further filtering can be achieved </a:t>
            </a:r>
          </a:p>
          <a:p>
            <a:r>
              <a:rPr lang="en-GB" spc="300" dirty="0" smtClean="0"/>
              <a:t>through software</a:t>
            </a:r>
            <a:endParaRPr lang="es-ES" dirty="0"/>
          </a:p>
        </p:txBody>
      </p:sp>
      <p:pic>
        <p:nvPicPr>
          <p:cNvPr id="2050" name="Picture 2" descr="https://www.oreilly.com/library/view/predictive-control-of/9781119942641/images/c02f0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36" b="5016"/>
          <a:stretch/>
        </p:blipFill>
        <p:spPr bwMode="auto">
          <a:xfrm>
            <a:off x="0" y="4487158"/>
            <a:ext cx="7153275" cy="223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/>
          <p:cNvSpPr/>
          <p:nvPr/>
        </p:nvSpPr>
        <p:spPr>
          <a:xfrm>
            <a:off x="7003550" y="4841470"/>
            <a:ext cx="42627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spc="300" dirty="0" smtClean="0">
                <a:sym typeface="Wingdings" panose="05000000000000000000" pitchFamily="2" charset="2"/>
              </a:rPr>
              <a:t>Hysteresis current control</a:t>
            </a:r>
            <a:r>
              <a:rPr lang="en-GB" spc="3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en-GB" spc="300" dirty="0" smtClean="0">
                <a:sym typeface="Wingdings" panose="05000000000000000000" pitchFamily="2" charset="2"/>
              </a:rPr>
              <a:t>example of current control </a:t>
            </a:r>
          </a:p>
          <a:p>
            <a:r>
              <a:rPr lang="en-GB" spc="300" dirty="0" smtClean="0">
                <a:sym typeface="Wingdings" panose="05000000000000000000" pitchFamily="2" charset="2"/>
              </a:rPr>
              <a:t>that requires full bandwidth 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5723467" y="6157642"/>
            <a:ext cx="63161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4A3C31"/>
                </a:solidFill>
                <a:latin typeface="Source Sans Pro"/>
              </a:rPr>
              <a:t>Predictive Control of Power Converters and Electrical </a:t>
            </a:r>
            <a:r>
              <a:rPr lang="en-US" sz="1400" dirty="0" smtClean="0">
                <a:solidFill>
                  <a:srgbClr val="4A3C31"/>
                </a:solidFill>
                <a:latin typeface="Source Sans Pro"/>
              </a:rPr>
              <a:t>Drives. P. Cortes. 2012</a:t>
            </a:r>
            <a:endParaRPr lang="en-US" sz="1400" b="0" i="0" dirty="0">
              <a:solidFill>
                <a:srgbClr val="4A3C31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502535564"/>
      </p:ext>
    </p:extLst>
  </p:cSld>
  <p:clrMapOvr>
    <a:masterClrMapping/>
  </p:clrMapOvr>
</p:sld>
</file>

<file path=ppt/theme/theme1.xml><?xml version="1.0" encoding="utf-8"?>
<a:theme xmlns:a="http://schemas.openxmlformats.org/drawingml/2006/main" name="AAU PowerPoint">
  <a:themeElements>
    <a:clrScheme name="AAU">
      <a:dk1>
        <a:srgbClr val="211A52"/>
      </a:dk1>
      <a:lt1>
        <a:srgbClr val="FFFFFF"/>
      </a:lt1>
      <a:dk2>
        <a:srgbClr val="76818B"/>
      </a:dk2>
      <a:lt2>
        <a:srgbClr val="BBC0C5"/>
      </a:lt2>
      <a:accent1>
        <a:srgbClr val="4D4875"/>
      </a:accent1>
      <a:accent2>
        <a:srgbClr val="A6A3BA"/>
      </a:accent2>
      <a:accent3>
        <a:srgbClr val="7A72CC"/>
      </a:accent3>
      <a:accent4>
        <a:srgbClr val="DF6752"/>
      </a:accent4>
      <a:accent5>
        <a:srgbClr val="BDB9E5"/>
      </a:accent5>
      <a:accent6>
        <a:srgbClr val="594FBF"/>
      </a:accent6>
      <a:hlink>
        <a:srgbClr val="9B95D9"/>
      </a:hlink>
      <a:folHlink>
        <a:srgbClr val="DEDCF2"/>
      </a:folHlink>
    </a:clrScheme>
    <a:fontScheme name="AAU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B&amp;D-Powerpoint Template_16x9</Template>
  <TotalTime>500</TotalTime>
  <Words>158</Words>
  <Application>Microsoft Office PowerPoint</Application>
  <PresentationFormat>Panorámica</PresentationFormat>
  <Paragraphs>30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Calibri</vt:lpstr>
      <vt:lpstr>Cambria Math</vt:lpstr>
      <vt:lpstr>Montserrat Medium</vt:lpstr>
      <vt:lpstr>Source Sans Pro</vt:lpstr>
      <vt:lpstr>Wingdings</vt:lpstr>
      <vt:lpstr>AAU PowerPoint</vt:lpstr>
      <vt:lpstr>MPPT – Running frequency</vt:lpstr>
      <vt:lpstr>Hardware current sensor filtering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AAU Kommunikation</dc:creator>
  <cp:lastModifiedBy>Nicolas Murguizur</cp:lastModifiedBy>
  <cp:revision>479</cp:revision>
  <cp:lastPrinted>2017-03-09T03:48:56Z</cp:lastPrinted>
  <dcterms:created xsi:type="dcterms:W3CDTF">2016-11-10T06:07:03Z</dcterms:created>
  <dcterms:modified xsi:type="dcterms:W3CDTF">2019-01-08T17:03:29Z</dcterms:modified>
</cp:coreProperties>
</file>