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43" r:id="rId3"/>
    <p:sldId id="276" r:id="rId4"/>
    <p:sldId id="347" r:id="rId5"/>
    <p:sldId id="326" r:id="rId6"/>
    <p:sldId id="348" r:id="rId7"/>
    <p:sldId id="349" r:id="rId8"/>
    <p:sldId id="346" r:id="rId9"/>
    <p:sldId id="350" r:id="rId10"/>
    <p:sldId id="351" r:id="rId11"/>
    <p:sldId id="352" r:id="rId12"/>
    <p:sldId id="344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4732" y="4767264"/>
            <a:ext cx="472068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chemeClr val="bg1"/>
                </a:solidFill>
              </a:rPr>
              <a:t>/13</a:t>
            </a:r>
            <a:endParaRPr lang="da" sz="1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408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0/13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-396948" y="1362532"/>
            <a:ext cx="60676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MPPT control system.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79BA31-61B3-4A72-9194-2861D47FD458}"/>
              </a:ext>
            </a:extLst>
          </p:cNvPr>
          <p:cNvSpPr txBox="1"/>
          <p:nvPr/>
        </p:nvSpPr>
        <p:spPr>
          <a:xfrm>
            <a:off x="5043377" y="3114623"/>
            <a:ext cx="33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18D0F5-C767-4AA4-B979-A255AA4D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06073"/>
            <a:ext cx="4056466" cy="17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71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2/13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56930" y="1084522"/>
            <a:ext cx="707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5960C9-4E9C-4CFC-8817-5C8856CE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7" y="703202"/>
            <a:ext cx="4777609" cy="35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70126" y="4767264"/>
            <a:ext cx="516673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13/13</a:t>
            </a: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 / Estefanía Ruiz</a:t>
            </a:r>
          </a:p>
          <a:p>
            <a:endParaRPr lang="da-DK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16927D-DF6A-4A93-9A85-8EA8CD2A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97" y="1067570"/>
            <a:ext cx="5091069" cy="3008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323269-2ADB-43F5-A2EC-3D558C821FC6}"/>
              </a:ext>
            </a:extLst>
          </p:cNvPr>
          <p:cNvSpPr txBox="1"/>
          <p:nvPr/>
        </p:nvSpPr>
        <p:spPr>
          <a:xfrm>
            <a:off x="469160" y="1939032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solar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CB1393-274C-441D-ADD0-5F31E96A6956}"/>
              </a:ext>
            </a:extLst>
          </p:cNvPr>
          <p:cNvSpPr txBox="1"/>
          <p:nvPr/>
        </p:nvSpPr>
        <p:spPr>
          <a:xfrm>
            <a:off x="469160" y="2459486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B0F798-A9A1-416A-85E4-7C66FCCC6BFC}"/>
              </a:ext>
            </a:extLst>
          </p:cNvPr>
          <p:cNvSpPr txBox="1"/>
          <p:nvPr/>
        </p:nvSpPr>
        <p:spPr>
          <a:xfrm>
            <a:off x="469160" y="2980268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7253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58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764113" y="108939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675076-DA38-4CC3-B407-39743F13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2" y="1398178"/>
            <a:ext cx="4681537" cy="29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A5F636-14B0-4432-A978-FE43EFC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7" y="850881"/>
            <a:ext cx="5837142" cy="32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5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dirty="0">
                <a:solidFill>
                  <a:srgbClr val="54616E"/>
                </a:solidFill>
              </a:rPr>
              <a:t>8</a:t>
            </a:r>
            <a:r>
              <a:rPr lang="de-DE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07311" y="1460206"/>
            <a:ext cx="7074195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2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6856259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220</Words>
  <Application>Microsoft Office PowerPoint</Application>
  <PresentationFormat>Presentación en pantalla (16:9)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AAU_EN_16_10_waves</vt:lpstr>
      <vt:lpstr>DC-DC CONVERTER FOR PV MODULE INTEGRATION</vt:lpstr>
      <vt:lpstr>AGENDA</vt:lpstr>
      <vt:lpstr>INTRODUCTION</vt:lpstr>
      <vt:lpstr>AGENDA</vt:lpstr>
      <vt:lpstr>MODULE INTEGRATED CONVERTER - MIC</vt:lpstr>
      <vt:lpstr>MODULE INTEGRATED CONVERTER - MIC</vt:lpstr>
      <vt:lpstr>AGENDA</vt:lpstr>
      <vt:lpstr>PROBLEM STATEMENT</vt:lpstr>
      <vt:lpstr>AGENDA</vt:lpstr>
      <vt:lpstr>OBJECTIVES</vt:lpstr>
      <vt:lpstr>AGENDA</vt:lpstr>
      <vt:lpstr>Group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Estefanía Ruiz Arenaza</cp:lastModifiedBy>
  <cp:revision>114</cp:revision>
  <dcterms:modified xsi:type="dcterms:W3CDTF">2018-10-08T09:28:29Z</dcterms:modified>
</cp:coreProperties>
</file>