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343" r:id="rId3"/>
    <p:sldId id="276" r:id="rId4"/>
    <p:sldId id="347" r:id="rId5"/>
    <p:sldId id="326" r:id="rId6"/>
    <p:sldId id="348" r:id="rId7"/>
    <p:sldId id="349" r:id="rId8"/>
    <p:sldId id="346" r:id="rId9"/>
    <p:sldId id="350" r:id="rId10"/>
    <p:sldId id="351" r:id="rId11"/>
    <p:sldId id="352" r:id="rId12"/>
    <p:sldId id="344" r:id="rId13"/>
    <p:sldId id="33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000000"/>
    <a:srgbClr val="211A52"/>
    <a:srgbClr val="8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10256" y="3025400"/>
            <a:ext cx="7920900" cy="10107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3568" y="3090207"/>
            <a:ext cx="7776900" cy="8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blue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55575" y="2701364"/>
            <a:ext cx="7632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whit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27583" y="2701364"/>
            <a:ext cx="7488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ishing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11560" y="1869671"/>
            <a:ext cx="7920900" cy="1188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9218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indholdsobjek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aragraph headlin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23873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111358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rgbClr val="54616E"/>
              </a:buClr>
              <a:buFont typeface="Arial"/>
              <a:buNone/>
              <a:defRPr sz="2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996"/>
              </a:buClr>
              <a:buFont typeface="Arial"/>
              <a:buNone/>
              <a:defRPr sz="16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543" y="1653648"/>
            <a:ext cx="40323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3664" y="1653648"/>
            <a:ext cx="40428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hold med billedtek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2" y="1076326"/>
            <a:ext cx="3008400" cy="31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35896" y="195486"/>
            <a:ext cx="4824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lede med billedteks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349436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27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3885087"/>
            <a:ext cx="5486400" cy="3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DC-DC CONVERTER FOR PV MODULE INTEGRATION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4732" y="4767264"/>
            <a:ext cx="472068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</a:t>
            </a:fld>
            <a:r>
              <a:rPr lang="da" sz="1000" dirty="0">
                <a:solidFill>
                  <a:schemeClr val="bg1"/>
                </a:solidFill>
              </a:rPr>
              <a:t>/13</a:t>
            </a:r>
            <a:endParaRPr lang="da" sz="1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576" y="3068535"/>
            <a:ext cx="7892322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MsC1 – 760</a:t>
            </a:r>
          </a:p>
          <a:p>
            <a:pPr lvl="0">
              <a:spcBef>
                <a:spcPts val="0"/>
              </a:spcBef>
              <a:buNone/>
            </a:pPr>
            <a:endParaRPr lang="da-DK" sz="1350" dirty="0"/>
          </a:p>
          <a:p>
            <a:pPr lvl="0">
              <a:spcBef>
                <a:spcPts val="0"/>
              </a:spcBef>
              <a:buNone/>
            </a:pPr>
            <a:r>
              <a:rPr lang="da-DK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Estefanía Ruiz     Thassilo Lang    Aitor Terán    Nicolás Murguizur      Jesper Kloster       Nicolai H. Fransen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408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0/13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Nicolai H. Fransen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-396948" y="1362532"/>
            <a:ext cx="60676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DC-DC converter.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MPPT control system.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implementation.</a:t>
            </a:r>
          </a:p>
          <a:p>
            <a:pPr marL="1028700" lvl="2">
              <a:spcBef>
                <a:spcPts val="360"/>
              </a:spcBef>
              <a:buClr>
                <a:srgbClr val="211A52"/>
              </a:buClr>
              <a:buSzPct val="100000"/>
            </a:pPr>
            <a:endParaRPr lang="da-DK" sz="16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da-DK" sz="1600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Validation using PV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79BA31-61B3-4A72-9194-2861D47FD458}"/>
              </a:ext>
            </a:extLst>
          </p:cNvPr>
          <p:cNvSpPr txBox="1"/>
          <p:nvPr/>
        </p:nvSpPr>
        <p:spPr>
          <a:xfrm>
            <a:off x="5043377" y="3114623"/>
            <a:ext cx="33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Buck-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11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Jesper Kloster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71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2/13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Jesper Kloster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56930" y="1084522"/>
            <a:ext cx="7074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5960C9-4E9C-4CFC-8817-5C8856CE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67" y="703202"/>
            <a:ext cx="4777609" cy="35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70126" y="4767264"/>
            <a:ext cx="516673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13/13</a:t>
            </a: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839" y="3012446"/>
            <a:ext cx="7892321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2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Aitor Terán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27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3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Aitor Terán / Estefanía Ruiz</a:t>
            </a:r>
          </a:p>
          <a:p>
            <a:endParaRPr lang="da-DK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16927D-DF6A-4A93-9A85-8EA8CD2A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97" y="1067570"/>
            <a:ext cx="5091069" cy="3008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5323269-2ADB-43F5-A2EC-3D558C821FC6}"/>
              </a:ext>
            </a:extLst>
          </p:cNvPr>
          <p:cNvSpPr txBox="1"/>
          <p:nvPr/>
        </p:nvSpPr>
        <p:spPr>
          <a:xfrm>
            <a:off x="469160" y="1939032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 solar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7CB1393-274C-441D-ADD0-5F31E96A6956}"/>
              </a:ext>
            </a:extLst>
          </p:cNvPr>
          <p:cNvSpPr txBox="1"/>
          <p:nvPr/>
        </p:nvSpPr>
        <p:spPr>
          <a:xfrm>
            <a:off x="469160" y="2459486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B0F798-A9A1-416A-85E4-7C66FCCC6BFC}"/>
              </a:ext>
            </a:extLst>
          </p:cNvPr>
          <p:cNvSpPr txBox="1"/>
          <p:nvPr/>
        </p:nvSpPr>
        <p:spPr>
          <a:xfrm>
            <a:off x="469160" y="2980268"/>
            <a:ext cx="261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2678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7253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4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Thassilo Lang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58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- MIC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MPPT         Maximum Power Point Tracking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5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Thassilo Lang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8469EA0-84BB-451B-A581-AE81C06F9868}"/>
              </a:ext>
            </a:extLst>
          </p:cNvPr>
          <p:cNvSpPr/>
          <p:nvPr/>
        </p:nvSpPr>
        <p:spPr>
          <a:xfrm>
            <a:off x="1764113" y="1089396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675076-DA38-4CC3-B407-39743F13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2" y="1398178"/>
            <a:ext cx="4681537" cy="29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- MIC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6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A5F636-14B0-4432-A978-FE43EFC9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7" y="850881"/>
            <a:ext cx="5837142" cy="32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7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5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dirty="0">
                <a:solidFill>
                  <a:srgbClr val="54616E"/>
                </a:solidFill>
              </a:rPr>
              <a:t>8</a:t>
            </a:r>
            <a:r>
              <a:rPr lang="de-DE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Nicolás Murguizur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07311" y="1460206"/>
            <a:ext cx="7074195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a module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PV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s-E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s-E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2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9</a:t>
            </a:fld>
            <a:r>
              <a:rPr lang="da" sz="1000" dirty="0">
                <a:solidFill>
                  <a:srgbClr val="54616E"/>
                </a:solidFill>
              </a:rPr>
              <a:t>/13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 CONVERTER (MIC)</a:t>
            </a:r>
          </a:p>
          <a:p>
            <a:pPr marL="571500" lvl="1" indent="0">
              <a:buNone/>
            </a:pP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114300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da-DK" sz="1600" dirty="0">
              <a:solidFill>
                <a:srgbClr val="423C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Nicolai H. Fransen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6856259"/>
      </p:ext>
    </p:extLst>
  </p:cSld>
  <p:clrMapOvr>
    <a:masterClrMapping/>
  </p:clrMapOvr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220</Words>
  <Application>Microsoft Office PowerPoint</Application>
  <PresentationFormat>Presentación en pantalla (16:9)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AAU_EN_16_10_waves</vt:lpstr>
      <vt:lpstr>DC-DC CONVERTER FOR PV MODULE INTEGRATION</vt:lpstr>
      <vt:lpstr>AGENDA</vt:lpstr>
      <vt:lpstr>INTRODUCTION</vt:lpstr>
      <vt:lpstr>AGENDA</vt:lpstr>
      <vt:lpstr>MODULE INTEGRATED CONVERTER - MIC</vt:lpstr>
      <vt:lpstr>MODULE INTEGRATED CONVERTER - MIC</vt:lpstr>
      <vt:lpstr>AGENDA</vt:lpstr>
      <vt:lpstr>PROBLEM STATEMENT</vt:lpstr>
      <vt:lpstr>AGENDA</vt:lpstr>
      <vt:lpstr>OBJECTIVES</vt:lpstr>
      <vt:lpstr>AGENDA</vt:lpstr>
      <vt:lpstr>Group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lougr</dc:creator>
  <cp:lastModifiedBy>Estefanía Ruiz Arenaza</cp:lastModifiedBy>
  <cp:revision>113</cp:revision>
  <dcterms:modified xsi:type="dcterms:W3CDTF">2018-10-08T09:25:05Z</dcterms:modified>
</cp:coreProperties>
</file>