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43" r:id="rId3"/>
    <p:sldId id="276" r:id="rId4"/>
    <p:sldId id="342" r:id="rId5"/>
    <p:sldId id="326" r:id="rId6"/>
    <p:sldId id="341" r:id="rId7"/>
    <p:sldId id="328" r:id="rId8"/>
    <p:sldId id="329" r:id="rId9"/>
    <p:sldId id="330" r:id="rId10"/>
    <p:sldId id="331" r:id="rId11"/>
    <p:sldId id="339" r:id="rId12"/>
    <p:sldId id="333" r:id="rId13"/>
    <p:sldId id="340" r:id="rId14"/>
    <p:sldId id="335" r:id="rId15"/>
    <p:sldId id="337" r:id="rId16"/>
    <p:sldId id="336" r:id="rId17"/>
    <p:sldId id="344" r:id="rId18"/>
    <p:sldId id="33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214732" y="4767264"/>
            <a:ext cx="472068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chemeClr val="bg1"/>
                </a:solidFill>
              </a:rPr>
              <a:t>/11</a:t>
            </a:r>
            <a:endParaRPr lang="da" sz="10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10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bridge             Bidirectional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89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– Selection of MIC topology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1457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 and Boost converters limited to either     or     the voltage.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has 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transformer.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2-SW buck-boost has     power loss.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4-SW Non-inverting buck-boost converter!!   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 Bidirectional and      Efficiency than the other topologies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12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38C098B-BADB-41DB-B5AD-F30D79252FCB}"/>
              </a:ext>
            </a:extLst>
          </p:cNvPr>
          <p:cNvCxnSpPr/>
          <p:nvPr/>
        </p:nvCxnSpPr>
        <p:spPr>
          <a:xfrm flipV="1">
            <a:off x="499730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51CB39-155A-4595-9210-5F44D8E8FC0E}"/>
              </a:ext>
            </a:extLst>
          </p:cNvPr>
          <p:cNvCxnSpPr/>
          <p:nvPr/>
        </p:nvCxnSpPr>
        <p:spPr>
          <a:xfrm>
            <a:off x="551475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575B19-5767-474C-8607-66E8A1E48D16}"/>
              </a:ext>
            </a:extLst>
          </p:cNvPr>
          <p:cNvCxnSpPr/>
          <p:nvPr/>
        </p:nvCxnSpPr>
        <p:spPr>
          <a:xfrm flipV="1">
            <a:off x="2966484" y="2278911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C3263E3-6890-48EA-B24D-2F9B3ED0846D}"/>
              </a:ext>
            </a:extLst>
          </p:cNvPr>
          <p:cNvCxnSpPr/>
          <p:nvPr/>
        </p:nvCxnSpPr>
        <p:spPr>
          <a:xfrm>
            <a:off x="2087525" y="163387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7DD130-DE35-46C0-B48B-7F30A69A2ECA}"/>
              </a:ext>
            </a:extLst>
          </p:cNvPr>
          <p:cNvCxnSpPr/>
          <p:nvPr/>
        </p:nvCxnSpPr>
        <p:spPr>
          <a:xfrm flipV="1">
            <a:off x="3313814" y="355482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5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r>
              <a:rPr lang="da" sz="1000" dirty="0">
                <a:solidFill>
                  <a:srgbClr val="54616E"/>
                </a:solidFill>
              </a:rPr>
              <a:t>7/11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114300" lvl="1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pPr marL="114300" indent="0">
              <a:buNone/>
            </a:pP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8/11</a:t>
            </a: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786CA7-4933-44B8-AC5B-1EA13D82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5" y="773789"/>
            <a:ext cx="1795607" cy="33504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33B7F0-DE30-4B20-92EC-5CB0772A0B89}"/>
              </a:ext>
            </a:extLst>
          </p:cNvPr>
          <p:cNvSpPr txBox="1"/>
          <p:nvPr/>
        </p:nvSpPr>
        <p:spPr>
          <a:xfrm>
            <a:off x="563998" y="4061637"/>
            <a:ext cx="272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module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bypassed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3480390" y="1448365"/>
            <a:ext cx="4912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Mismatches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Lower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Bypass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diodes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keep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current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flow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PV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bypassed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module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= 0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Advanced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Implementation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of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MICs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Non-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inverting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buck-boost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converter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0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9/11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114300" lvl="1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267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-  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0/11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78195" y="1084522"/>
            <a:ext cx="707419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es-ES" sz="1800" b="1" dirty="0" err="1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Objectives</a:t>
            </a:r>
            <a:r>
              <a:rPr lang="es-ES" sz="1800" b="1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da-DK" sz="1800" b="1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MPPT techniques.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control system.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3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process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de-DE" sz="1000" dirty="0">
                <a:solidFill>
                  <a:srgbClr val="54616E"/>
                </a:solidFill>
              </a:rPr>
              <a:t>0/11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78195" y="1084522"/>
            <a:ext cx="707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65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170126" y="4767264"/>
            <a:ext cx="516673" cy="250785"/>
          </a:xfrm>
          <a:solidFill>
            <a:srgbClr val="423C6C"/>
          </a:solidFill>
        </p:spPr>
        <p:txBody>
          <a:bodyPr/>
          <a:lstStyle/>
          <a:p>
            <a:pPr lvl="0" algn="r">
              <a:buSzPct val="25000"/>
            </a:pPr>
            <a:r>
              <a:rPr lang="da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11/11</a:t>
            </a: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PV generation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effect</a:t>
            </a: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Irradiance                  Power            Temperature                  Power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4FA66-FD5F-41C6-980C-302FAA37B200}"/>
              </a:ext>
            </a:extLst>
          </p:cNvPr>
          <p:cNvSpPr txBox="1"/>
          <p:nvPr/>
        </p:nvSpPr>
        <p:spPr>
          <a:xfrm>
            <a:off x="2536747" y="3964047"/>
            <a:ext cx="629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PV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grid-tie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B6FC8C2-90D6-49F4-923D-099642FB6A03}"/>
              </a:ext>
            </a:extLst>
          </p:cNvPr>
          <p:cNvCxnSpPr/>
          <p:nvPr/>
        </p:nvCxnSpPr>
        <p:spPr>
          <a:xfrm flipV="1">
            <a:off x="914400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0B3405B-E2B7-42EB-AEB0-A31CE50E1D8F}"/>
              </a:ext>
            </a:extLst>
          </p:cNvPr>
          <p:cNvSpPr/>
          <p:nvPr/>
        </p:nvSpPr>
        <p:spPr>
          <a:xfrm>
            <a:off x="2055628" y="1396409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8AC6572-0070-49D1-A056-137BEE296E54}"/>
              </a:ext>
            </a:extLst>
          </p:cNvPr>
          <p:cNvCxnSpPr/>
          <p:nvPr/>
        </p:nvCxnSpPr>
        <p:spPr>
          <a:xfrm flipV="1">
            <a:off x="2536747" y="1265274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2C11F23-B577-436F-8985-DE6DA7FE37E7}"/>
              </a:ext>
            </a:extLst>
          </p:cNvPr>
          <p:cNvCxnSpPr/>
          <p:nvPr/>
        </p:nvCxnSpPr>
        <p:spPr>
          <a:xfrm flipV="1">
            <a:off x="3788735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5E71CD9-2434-4CDF-81A9-4B184CC63778}"/>
              </a:ext>
            </a:extLst>
          </p:cNvPr>
          <p:cNvSpPr/>
          <p:nvPr/>
        </p:nvSpPr>
        <p:spPr>
          <a:xfrm>
            <a:off x="5138186" y="1382233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8489DF1-0378-4F15-97C5-6B38814B2688}"/>
              </a:ext>
            </a:extLst>
          </p:cNvPr>
          <p:cNvCxnSpPr/>
          <p:nvPr/>
        </p:nvCxnSpPr>
        <p:spPr>
          <a:xfrm>
            <a:off x="5738038" y="125977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4ED2976-950E-4C7F-999F-FB20D81D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89" y="1585166"/>
            <a:ext cx="6250821" cy="22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571500" lvl="1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38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Module Integrated Converter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MICs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DC-DC converters / Microinverters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2732461" y="4078947"/>
            <a:ext cx="384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Point of generic solar panel [].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18FAE1B-0B11-4724-8450-ECD8C5AA8E96}"/>
              </a:ext>
            </a:extLst>
          </p:cNvPr>
          <p:cNvSpPr/>
          <p:nvPr/>
        </p:nvSpPr>
        <p:spPr>
          <a:xfrm>
            <a:off x="1533742" y="1118891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608169" y="143672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83B0A9-70AA-4872-BD7A-77D592B06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145" y="1717158"/>
            <a:ext cx="2947710" cy="22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/11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571500" lvl="1" indent="0">
              <a:buNone/>
            </a:pPr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868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1570252" y="2841085"/>
            <a:ext cx="199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Buck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F34D12-2B96-4E1B-B24C-AD0BDD2F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7" y="1100355"/>
            <a:ext cx="3584457" cy="1682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A90230-7E71-4066-9AE9-AE21FDF9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6621"/>
            <a:ext cx="3828296" cy="186610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5579651" y="2825770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/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/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 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16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Galvanic isolation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(inductor split to form a transformer)	</a:t>
            </a: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8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3379983" y="3630932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Flyback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76D9D2-65F0-446E-B317-3DE6F49E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16" y="1883801"/>
            <a:ext cx="3548088" cy="16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Full bridge             Bidirectional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Bildschirmpräsentation (16:9)</PresentationFormat>
  <Paragraphs>165</Paragraphs>
  <Slides>18</Slides>
  <Notes>2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Times New Roman</vt:lpstr>
      <vt:lpstr>Wingdings</vt:lpstr>
      <vt:lpstr>AAU_EN_16_10_waves</vt:lpstr>
      <vt:lpstr>DC-DC CONVERTER FOR PV MODULE INTEGRATION</vt:lpstr>
      <vt:lpstr>AGENDA</vt:lpstr>
      <vt:lpstr>INTRODUCTION – PV generation</vt:lpstr>
      <vt:lpstr>AGENDA</vt:lpstr>
      <vt:lpstr>INTRODUCTION – Module Integrated Converter </vt:lpstr>
      <vt:lpstr>AGENDA</vt:lpstr>
      <vt:lpstr>CONVERTER TOPOLOGIES </vt:lpstr>
      <vt:lpstr>CONVERTER TOPOLOGIES </vt:lpstr>
      <vt:lpstr>CONVERTER TOPOLOGIES </vt:lpstr>
      <vt:lpstr>CONVERTER TOPOLOGIES </vt:lpstr>
      <vt:lpstr>AGENDA</vt:lpstr>
      <vt:lpstr>CONVERTER TOPOLOGIES – Selection of MIC topology</vt:lpstr>
      <vt:lpstr>AGENDA</vt:lpstr>
      <vt:lpstr>PROBLEM ANALYSIS</vt:lpstr>
      <vt:lpstr>AGENDA</vt:lpstr>
      <vt:lpstr>PROBLEM ANALYSIS -  Problem statement</vt:lpstr>
      <vt:lpstr>Group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Thassilo Lang</cp:lastModifiedBy>
  <cp:revision>101</cp:revision>
  <dcterms:modified xsi:type="dcterms:W3CDTF">2018-10-05T14:33:42Z</dcterms:modified>
</cp:coreProperties>
</file>