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96" r:id="rId4"/>
    <p:sldId id="271" r:id="rId5"/>
    <p:sldId id="291" r:id="rId6"/>
    <p:sldId id="292" r:id="rId7"/>
    <p:sldId id="293" r:id="rId8"/>
    <p:sldId id="294" r:id="rId9"/>
    <p:sldId id="29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16" autoAdjust="0"/>
    <p:restoredTop sz="94670" autoAdjust="0"/>
  </p:normalViewPr>
  <p:slideViewPr>
    <p:cSldViewPr snapToGrid="0">
      <p:cViewPr varScale="1">
        <p:scale>
          <a:sx n="92" d="100"/>
          <a:sy n="92" d="100"/>
        </p:scale>
        <p:origin x="-7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7ACAD96-66FF-43CF-9A3A-634BBCBA8A7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400" dirty="0" smtClean="0"/>
              <a:t>Pulse </a:t>
            </a:r>
            <a:r>
              <a:rPr lang="en-GB" sz="4400" dirty="0"/>
              <a:t>width modulated rectifiers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Stig Munk-Nielsen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4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8408" y="2088573"/>
            <a:ext cx="5663045" cy="3411682"/>
          </a:xfrm>
        </p:spPr>
        <p:txBody>
          <a:bodyPr/>
          <a:lstStyle/>
          <a:p>
            <a:r>
              <a:rPr lang="da-DK" dirty="0" smtClean="0"/>
              <a:t>Ideal </a:t>
            </a:r>
            <a:r>
              <a:rPr lang="da-DK" dirty="0" err="1" smtClean="0"/>
              <a:t>rectifier</a:t>
            </a:r>
            <a:endParaRPr lang="da-DK" dirty="0" smtClean="0"/>
          </a:p>
          <a:p>
            <a:r>
              <a:rPr lang="da-DK" dirty="0" err="1" smtClean="0"/>
              <a:t>Near</a:t>
            </a:r>
            <a:r>
              <a:rPr lang="da-DK" dirty="0" smtClean="0"/>
              <a:t> ideal </a:t>
            </a:r>
            <a:r>
              <a:rPr lang="da-DK" dirty="0" err="1" smtClean="0"/>
              <a:t>rectifier</a:t>
            </a:r>
            <a:endParaRPr lang="da-DK" dirty="0" smtClean="0"/>
          </a:p>
          <a:p>
            <a:r>
              <a:rPr lang="en-US" dirty="0"/>
              <a:t>CCM Boost Converter</a:t>
            </a:r>
            <a:endParaRPr lang="en-US" dirty="0" smtClean="0"/>
          </a:p>
          <a:p>
            <a:r>
              <a:rPr lang="en-US" dirty="0" smtClean="0"/>
              <a:t>Exercise 18.1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18.1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69" y="1323008"/>
            <a:ext cx="8870876" cy="349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boks 3"/>
          <p:cNvSpPr txBox="1"/>
          <p:nvPr/>
        </p:nvSpPr>
        <p:spPr>
          <a:xfrm>
            <a:off x="106869" y="517123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18.5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41" y="4280743"/>
            <a:ext cx="3465366" cy="2577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37614" y="4607027"/>
            <a:ext cx="3340131" cy="2070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Lige pilforbindelse 5"/>
          <p:cNvCxnSpPr/>
          <p:nvPr/>
        </p:nvCxnSpPr>
        <p:spPr>
          <a:xfrm>
            <a:off x="5003221" y="5465619"/>
            <a:ext cx="540327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1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Ideal rectifier behavior: Pac = 13.2 kW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104" y="1666432"/>
            <a:ext cx="3771900" cy="4040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1456225"/>
            <a:ext cx="463867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0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Ideal rectifier behavior (</a:t>
            </a:r>
            <a:r>
              <a:rPr lang="en-US" sz="3200" dirty="0" err="1" smtClean="0"/>
              <a:t>Pdc</a:t>
            </a:r>
            <a:r>
              <a:rPr lang="en-US" sz="3200" dirty="0" smtClean="0"/>
              <a:t> = Pac=13.2kW)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2938084"/>
            <a:ext cx="4120056" cy="1885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774" y="1356820"/>
            <a:ext cx="463867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kstboks 7"/>
          <p:cNvSpPr txBox="1"/>
          <p:nvPr/>
        </p:nvSpPr>
        <p:spPr>
          <a:xfrm>
            <a:off x="672662" y="5444359"/>
            <a:ext cx="2701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DC power pulsations with Amplitude identical to AC power amplitude!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61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Ideal rectifier behavior (</a:t>
            </a:r>
            <a:r>
              <a:rPr lang="en-US" sz="2800" dirty="0" err="1"/>
              <a:t>Pdc</a:t>
            </a:r>
            <a:r>
              <a:rPr lang="en-US" sz="2800" dirty="0"/>
              <a:t> = Pac=13.2kW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r>
              <a:rPr lang="en-US" sz="2800" dirty="0" smtClean="0"/>
              <a:t>with Capacitor effect.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6635" y="2689167"/>
            <a:ext cx="3885378" cy="1630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753" y="1440903"/>
            <a:ext cx="463867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kstboks 2"/>
          <p:cNvSpPr txBox="1"/>
          <p:nvPr/>
        </p:nvSpPr>
        <p:spPr>
          <a:xfrm>
            <a:off x="672662" y="4340774"/>
            <a:ext cx="27011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DC power pulsations with reduced Amplitude!</a:t>
            </a:r>
          </a:p>
          <a:p>
            <a:endParaRPr lang="en-US" dirty="0"/>
          </a:p>
          <a:p>
            <a:r>
              <a:rPr lang="en-US" dirty="0" smtClean="0"/>
              <a:t>Energy–storage reduce power ripple -</a:t>
            </a:r>
          </a:p>
          <a:p>
            <a:endParaRPr lang="en-US" dirty="0"/>
          </a:p>
          <a:p>
            <a:r>
              <a:rPr lang="en-US" dirty="0" smtClean="0"/>
              <a:t>And reduce ripple in DC voltage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61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3" name="Picture 9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173" y="2756660"/>
            <a:ext cx="3851426" cy="213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 ideal rectifier</a:t>
            </a:r>
            <a:endParaRPr lang="en-US" dirty="0"/>
          </a:p>
        </p:txBody>
      </p:sp>
      <p:grpSp>
        <p:nvGrpSpPr>
          <p:cNvPr id="7" name="Gruppe 6"/>
          <p:cNvGrpSpPr/>
          <p:nvPr/>
        </p:nvGrpSpPr>
        <p:grpSpPr>
          <a:xfrm>
            <a:off x="4407284" y="1370104"/>
            <a:ext cx="4638675" cy="5150579"/>
            <a:chOff x="4407284" y="1370104"/>
            <a:chExt cx="4638675" cy="5150579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284" y="1472433"/>
              <a:ext cx="4638675" cy="504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kstboks 3"/>
            <p:cNvSpPr txBox="1"/>
            <p:nvPr/>
          </p:nvSpPr>
          <p:spPr>
            <a:xfrm>
              <a:off x="6455945" y="1370104"/>
              <a:ext cx="94238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Vac</a:t>
              </a:r>
              <a:r>
                <a:rPr lang="en-US" sz="1000" dirty="0" smtClean="0"/>
                <a:t>(t)</a:t>
              </a:r>
              <a:endParaRPr lang="en-US" sz="1000" dirty="0"/>
            </a:p>
          </p:txBody>
        </p:sp>
        <p:sp>
          <p:nvSpPr>
            <p:cNvPr id="8" name="Tekstboks 7"/>
            <p:cNvSpPr txBox="1"/>
            <p:nvPr/>
          </p:nvSpPr>
          <p:spPr>
            <a:xfrm>
              <a:off x="6255430" y="2201377"/>
              <a:ext cx="122602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/>
                <a:t>iac</a:t>
              </a:r>
              <a:r>
                <a:rPr lang="en-US" sz="1000" dirty="0" smtClean="0"/>
                <a:t>(t)</a:t>
              </a:r>
              <a:endParaRPr lang="en-US" sz="1000" dirty="0"/>
            </a:p>
          </p:txBody>
        </p:sp>
        <p:sp>
          <p:nvSpPr>
            <p:cNvPr id="11" name="Tekstboks 10"/>
            <p:cNvSpPr txBox="1"/>
            <p:nvPr/>
          </p:nvSpPr>
          <p:spPr>
            <a:xfrm>
              <a:off x="6172301" y="3851170"/>
              <a:ext cx="122602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/>
                <a:t>ig</a:t>
              </a:r>
              <a:r>
                <a:rPr lang="en-US" sz="1000" dirty="0" smtClean="0"/>
                <a:t>(t)</a:t>
              </a:r>
              <a:endParaRPr lang="en-US" sz="1000" dirty="0"/>
            </a:p>
          </p:txBody>
        </p:sp>
        <p:sp>
          <p:nvSpPr>
            <p:cNvPr id="12" name="Tekstboks 11"/>
            <p:cNvSpPr txBox="1"/>
            <p:nvPr/>
          </p:nvSpPr>
          <p:spPr>
            <a:xfrm>
              <a:off x="6113608" y="3030287"/>
              <a:ext cx="122602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vg(t)</a:t>
              </a:r>
              <a:endParaRPr lang="en-US" sz="1000" dirty="0"/>
            </a:p>
          </p:txBody>
        </p:sp>
        <p:sp>
          <p:nvSpPr>
            <p:cNvPr id="13" name="Tekstboks 12"/>
            <p:cNvSpPr txBox="1"/>
            <p:nvPr/>
          </p:nvSpPr>
          <p:spPr>
            <a:xfrm>
              <a:off x="6172301" y="4630488"/>
              <a:ext cx="122602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/>
                <a:t>vo</a:t>
              </a:r>
              <a:r>
                <a:rPr lang="en-US" sz="1000" dirty="0" smtClean="0"/>
                <a:t>(t)</a:t>
              </a:r>
              <a:endParaRPr lang="en-US" sz="1000" dirty="0"/>
            </a:p>
          </p:txBody>
        </p:sp>
        <p:sp>
          <p:nvSpPr>
            <p:cNvPr id="14" name="Tekstboks 13"/>
            <p:cNvSpPr txBox="1"/>
            <p:nvPr/>
          </p:nvSpPr>
          <p:spPr>
            <a:xfrm>
              <a:off x="6172301" y="5395559"/>
              <a:ext cx="122602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</a:t>
              </a:r>
              <a:r>
                <a:rPr lang="en-US" sz="1000" dirty="0" smtClean="0"/>
                <a:t>(t)</a:t>
              </a:r>
              <a:endParaRPr lang="en-US" sz="1000" dirty="0"/>
            </a:p>
          </p:txBody>
        </p:sp>
        <p:cxnSp>
          <p:nvCxnSpPr>
            <p:cNvPr id="6" name="Lige forbindelse 5"/>
            <p:cNvCxnSpPr/>
            <p:nvPr/>
          </p:nvCxnSpPr>
          <p:spPr>
            <a:xfrm>
              <a:off x="5642264" y="4855227"/>
              <a:ext cx="2254827" cy="0"/>
            </a:xfrm>
            <a:prstGeom prst="line">
              <a:avLst/>
            </a:prstGeom>
            <a:ln w="12700">
              <a:solidFill>
                <a:srgbClr val="00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Lige forbindelse 16"/>
            <p:cNvCxnSpPr/>
            <p:nvPr/>
          </p:nvCxnSpPr>
          <p:spPr>
            <a:xfrm>
              <a:off x="5642264" y="5445932"/>
              <a:ext cx="22548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Lige forbindelse 17"/>
            <p:cNvCxnSpPr/>
            <p:nvPr/>
          </p:nvCxnSpPr>
          <p:spPr>
            <a:xfrm>
              <a:off x="5663147" y="4640879"/>
              <a:ext cx="22548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Lige forbindelse 18"/>
            <p:cNvCxnSpPr/>
            <p:nvPr/>
          </p:nvCxnSpPr>
          <p:spPr>
            <a:xfrm>
              <a:off x="5642264" y="3241478"/>
              <a:ext cx="22548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Lige forbindelse 19"/>
            <p:cNvCxnSpPr/>
            <p:nvPr/>
          </p:nvCxnSpPr>
          <p:spPr>
            <a:xfrm>
              <a:off x="5642264" y="3849103"/>
              <a:ext cx="22548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Lige forbindelse 20"/>
            <p:cNvCxnSpPr/>
            <p:nvPr/>
          </p:nvCxnSpPr>
          <p:spPr>
            <a:xfrm>
              <a:off x="5663147" y="3045145"/>
              <a:ext cx="22548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Lige forbindelse 21"/>
            <p:cNvCxnSpPr/>
            <p:nvPr/>
          </p:nvCxnSpPr>
          <p:spPr>
            <a:xfrm>
              <a:off x="5663147" y="2447598"/>
              <a:ext cx="22548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Lige forbindelse 22"/>
            <p:cNvCxnSpPr/>
            <p:nvPr/>
          </p:nvCxnSpPr>
          <p:spPr>
            <a:xfrm>
              <a:off x="5657899" y="2242941"/>
              <a:ext cx="22548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kstboks 29"/>
          <p:cNvSpPr txBox="1"/>
          <p:nvPr/>
        </p:nvSpPr>
        <p:spPr>
          <a:xfrm>
            <a:off x="956066" y="2673531"/>
            <a:ext cx="12260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i</a:t>
            </a:r>
            <a:r>
              <a:rPr lang="en-US" sz="1000" dirty="0" err="1" smtClean="0"/>
              <a:t>g</a:t>
            </a:r>
            <a:r>
              <a:rPr lang="en-US" sz="1000" dirty="0" smtClean="0"/>
              <a:t>(t)</a:t>
            </a:r>
            <a:endParaRPr lang="en-US" sz="1000" dirty="0"/>
          </a:p>
        </p:txBody>
      </p:sp>
      <p:sp>
        <p:nvSpPr>
          <p:cNvPr id="31" name="Tekstboks 30"/>
          <p:cNvSpPr txBox="1"/>
          <p:nvPr/>
        </p:nvSpPr>
        <p:spPr>
          <a:xfrm>
            <a:off x="1953489" y="2673532"/>
            <a:ext cx="12260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i</a:t>
            </a:r>
            <a:r>
              <a:rPr lang="en-US" sz="1000" dirty="0" smtClean="0"/>
              <a:t>(t)</a:t>
            </a:r>
            <a:endParaRPr lang="en-US" sz="1000" dirty="0"/>
          </a:p>
        </p:txBody>
      </p:sp>
      <p:cxnSp>
        <p:nvCxnSpPr>
          <p:cNvPr id="16" name="Lige pilforbindelse 15"/>
          <p:cNvCxnSpPr/>
          <p:nvPr/>
        </p:nvCxnSpPr>
        <p:spPr>
          <a:xfrm>
            <a:off x="2400298" y="2930144"/>
            <a:ext cx="32211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Lige pilforbindelse 33"/>
          <p:cNvCxnSpPr/>
          <p:nvPr/>
        </p:nvCxnSpPr>
        <p:spPr>
          <a:xfrm>
            <a:off x="1408019" y="2930144"/>
            <a:ext cx="32211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kstboks 34"/>
          <p:cNvSpPr txBox="1"/>
          <p:nvPr/>
        </p:nvSpPr>
        <p:spPr>
          <a:xfrm>
            <a:off x="-67490" y="2673531"/>
            <a:ext cx="12260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iac</a:t>
            </a:r>
            <a:r>
              <a:rPr lang="en-US" sz="1000" dirty="0" smtClean="0"/>
              <a:t>(t)</a:t>
            </a:r>
            <a:endParaRPr lang="en-US" sz="1000" dirty="0"/>
          </a:p>
        </p:txBody>
      </p:sp>
      <p:cxnSp>
        <p:nvCxnSpPr>
          <p:cNvPr id="36" name="Lige pilforbindelse 35"/>
          <p:cNvCxnSpPr/>
          <p:nvPr/>
        </p:nvCxnSpPr>
        <p:spPr>
          <a:xfrm>
            <a:off x="384463" y="2930144"/>
            <a:ext cx="32211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Lige forbindelse 36"/>
          <p:cNvCxnSpPr/>
          <p:nvPr/>
        </p:nvCxnSpPr>
        <p:spPr>
          <a:xfrm>
            <a:off x="5794664" y="4048511"/>
            <a:ext cx="22548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boks 23"/>
          <p:cNvSpPr txBox="1"/>
          <p:nvPr/>
        </p:nvSpPr>
        <p:spPr>
          <a:xfrm>
            <a:off x="1730137" y="4843788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Converter </a:t>
            </a:r>
          </a:p>
          <a:p>
            <a:r>
              <a:rPr lang="en-US" sz="1000" dirty="0" smtClean="0"/>
              <a:t>stage</a:t>
            </a:r>
            <a:endParaRPr lang="en-US" sz="1000" dirty="0"/>
          </a:p>
        </p:txBody>
      </p:sp>
      <p:sp>
        <p:nvSpPr>
          <p:cNvPr id="26" name="Tekstboks 25"/>
          <p:cNvSpPr txBox="1"/>
          <p:nvPr/>
        </p:nvSpPr>
        <p:spPr>
          <a:xfrm>
            <a:off x="1376846" y="3390888"/>
            <a:ext cx="4727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+</a:t>
            </a:r>
          </a:p>
          <a:p>
            <a:endParaRPr lang="en-US" sz="1000" dirty="0" smtClean="0"/>
          </a:p>
          <a:p>
            <a:r>
              <a:rPr lang="en-US" sz="1000" dirty="0" smtClean="0"/>
              <a:t>Vg(t)</a:t>
            </a:r>
          </a:p>
          <a:p>
            <a:endParaRPr lang="en-US" sz="1000" dirty="0" smtClean="0"/>
          </a:p>
          <a:p>
            <a:r>
              <a:rPr lang="en-US" sz="1000" dirty="0" smtClean="0"/>
              <a:t>-</a:t>
            </a:r>
            <a:endParaRPr lang="en-US" sz="1000" dirty="0"/>
          </a:p>
        </p:txBody>
      </p:sp>
      <p:sp>
        <p:nvSpPr>
          <p:cNvPr id="42" name="Tekstboks 41"/>
          <p:cNvSpPr txBox="1"/>
          <p:nvPr/>
        </p:nvSpPr>
        <p:spPr>
          <a:xfrm>
            <a:off x="2322469" y="3390888"/>
            <a:ext cx="4727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+</a:t>
            </a:r>
          </a:p>
          <a:p>
            <a:endParaRPr lang="en-US" sz="1000" dirty="0" smtClean="0"/>
          </a:p>
          <a:p>
            <a:r>
              <a:rPr lang="en-US" sz="1000" dirty="0" smtClean="0"/>
              <a:t>Vo(t)</a:t>
            </a:r>
          </a:p>
          <a:p>
            <a:endParaRPr lang="en-US" sz="1000" dirty="0" smtClean="0"/>
          </a:p>
          <a:p>
            <a:r>
              <a:rPr lang="en-US" sz="1000" dirty="0" smtClean="0"/>
              <a:t>-</a:t>
            </a:r>
            <a:endParaRPr lang="en-US" sz="1000" dirty="0"/>
          </a:p>
        </p:txBody>
      </p:sp>
      <p:cxnSp>
        <p:nvCxnSpPr>
          <p:cNvPr id="28" name="Lige forbindelse 27"/>
          <p:cNvCxnSpPr/>
          <p:nvPr/>
        </p:nvCxnSpPr>
        <p:spPr>
          <a:xfrm flipH="1" flipV="1">
            <a:off x="4407284" y="6203373"/>
            <a:ext cx="1016771" cy="1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boks 31"/>
          <p:cNvSpPr txBox="1"/>
          <p:nvPr/>
        </p:nvSpPr>
        <p:spPr>
          <a:xfrm>
            <a:off x="3710876" y="6090653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308 mV</a:t>
            </a:r>
            <a:endParaRPr lang="en-US" sz="1000" dirty="0"/>
          </a:p>
        </p:txBody>
      </p:sp>
      <p:sp>
        <p:nvSpPr>
          <p:cNvPr id="46" name="Tekstboks 45"/>
          <p:cNvSpPr txBox="1"/>
          <p:nvPr/>
        </p:nvSpPr>
        <p:spPr>
          <a:xfrm>
            <a:off x="534646" y="6090653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Vm</a:t>
            </a:r>
            <a:r>
              <a:rPr lang="en-US" sz="1000" dirty="0" smtClean="0"/>
              <a:t> = 325 V</a:t>
            </a:r>
            <a:endParaRPr lang="en-US" sz="1000" dirty="0"/>
          </a:p>
        </p:txBody>
      </p:sp>
      <p:sp>
        <p:nvSpPr>
          <p:cNvPr id="47" name="Tekstboks 46"/>
          <p:cNvSpPr txBox="1"/>
          <p:nvPr/>
        </p:nvSpPr>
        <p:spPr>
          <a:xfrm>
            <a:off x="1639140" y="6090653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Vo = 100 V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5153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CCM Boost Converter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997" y="2295093"/>
            <a:ext cx="568642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boks 5"/>
          <p:cNvSpPr txBox="1"/>
          <p:nvPr/>
        </p:nvSpPr>
        <p:spPr>
          <a:xfrm>
            <a:off x="4499261" y="1896846"/>
            <a:ext cx="12260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ig</a:t>
            </a:r>
            <a:r>
              <a:rPr lang="en-US" sz="1400" dirty="0" smtClean="0"/>
              <a:t>(t)= </a:t>
            </a:r>
            <a:r>
              <a:rPr lang="en-US" sz="1400" dirty="0" err="1" smtClean="0"/>
              <a:t>iL</a:t>
            </a:r>
            <a:r>
              <a:rPr lang="en-US" sz="1400" dirty="0" smtClean="0"/>
              <a:t>(t)</a:t>
            </a:r>
            <a:endParaRPr lang="en-US" sz="1400" dirty="0"/>
          </a:p>
        </p:txBody>
      </p:sp>
      <p:cxnSp>
        <p:nvCxnSpPr>
          <p:cNvPr id="7" name="Lige pilforbindelse 6"/>
          <p:cNvCxnSpPr/>
          <p:nvPr/>
        </p:nvCxnSpPr>
        <p:spPr>
          <a:xfrm>
            <a:off x="4946070" y="2356649"/>
            <a:ext cx="32211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Lige pilforbindelse 7"/>
          <p:cNvCxnSpPr/>
          <p:nvPr/>
        </p:nvCxnSpPr>
        <p:spPr>
          <a:xfrm>
            <a:off x="6806361" y="2356649"/>
            <a:ext cx="54865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boks 8"/>
          <p:cNvSpPr txBox="1"/>
          <p:nvPr/>
        </p:nvSpPr>
        <p:spPr>
          <a:xfrm>
            <a:off x="7933559" y="3419281"/>
            <a:ext cx="8051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+</a:t>
            </a:r>
          </a:p>
          <a:p>
            <a:endParaRPr lang="en-US" sz="1400" dirty="0" smtClean="0"/>
          </a:p>
          <a:p>
            <a:r>
              <a:rPr lang="en-US" sz="1400" dirty="0" smtClean="0"/>
              <a:t>Vo(t)</a:t>
            </a:r>
          </a:p>
          <a:p>
            <a:endParaRPr lang="en-US" sz="1400" dirty="0" smtClean="0"/>
          </a:p>
          <a:p>
            <a:r>
              <a:rPr lang="en-US" sz="1400" dirty="0" smtClean="0"/>
              <a:t>-</a:t>
            </a:r>
            <a:endParaRPr lang="en-US" sz="1400" dirty="0"/>
          </a:p>
        </p:txBody>
      </p:sp>
      <p:sp>
        <p:nvSpPr>
          <p:cNvPr id="11" name="Tekstboks 10"/>
          <p:cNvSpPr txBox="1"/>
          <p:nvPr/>
        </p:nvSpPr>
        <p:spPr>
          <a:xfrm>
            <a:off x="6467676" y="1894983"/>
            <a:ext cx="12260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io</a:t>
            </a:r>
            <a:r>
              <a:rPr lang="en-US" sz="1400" dirty="0" smtClean="0"/>
              <a:t>(t)</a:t>
            </a:r>
            <a:endParaRPr lang="en-US" sz="1400" dirty="0"/>
          </a:p>
        </p:txBody>
      </p:sp>
      <p:sp>
        <p:nvSpPr>
          <p:cNvPr id="12" name="Tekstboks 11"/>
          <p:cNvSpPr txBox="1"/>
          <p:nvPr/>
        </p:nvSpPr>
        <p:spPr>
          <a:xfrm>
            <a:off x="4301934" y="3294590"/>
            <a:ext cx="8051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+</a:t>
            </a:r>
          </a:p>
          <a:p>
            <a:endParaRPr lang="en-US" sz="1400" dirty="0" smtClean="0"/>
          </a:p>
          <a:p>
            <a:r>
              <a:rPr lang="en-US" sz="1400" dirty="0"/>
              <a:t>v</a:t>
            </a:r>
            <a:r>
              <a:rPr lang="en-US" sz="1400" dirty="0" smtClean="0"/>
              <a:t>g(t)</a:t>
            </a:r>
          </a:p>
          <a:p>
            <a:endParaRPr lang="en-US" sz="1400" dirty="0" smtClean="0"/>
          </a:p>
          <a:p>
            <a:r>
              <a:rPr lang="en-US" sz="1400" dirty="0" smtClean="0"/>
              <a:t>-</a:t>
            </a:r>
            <a:endParaRPr lang="en-US" sz="1400" dirty="0"/>
          </a:p>
        </p:txBody>
      </p:sp>
      <p:sp>
        <p:nvSpPr>
          <p:cNvPr id="14" name="Tekstboks 13"/>
          <p:cNvSpPr txBox="1"/>
          <p:nvPr/>
        </p:nvSpPr>
        <p:spPr>
          <a:xfrm>
            <a:off x="4030023" y="5199292"/>
            <a:ext cx="10874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</a:t>
            </a:r>
            <a:r>
              <a:rPr lang="en-US" sz="1400" dirty="0" smtClean="0"/>
              <a:t>g(t)   </a:t>
            </a:r>
            <a:r>
              <a:rPr lang="en-US" sz="1400" dirty="0" err="1" smtClean="0"/>
              <a:t>ig</a:t>
            </a:r>
            <a:r>
              <a:rPr lang="en-US" sz="1400" dirty="0" smtClean="0"/>
              <a:t>(t)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5630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18.1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4188</TotalTime>
  <Words>139</Words>
  <Application>Microsoft Office PowerPoint</Application>
  <PresentationFormat>Skærmshow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9</vt:i4>
      </vt:variant>
    </vt:vector>
  </HeadingPairs>
  <TitlesOfParts>
    <vt:vector size="10" baseType="lpstr">
      <vt:lpstr>Clarity</vt:lpstr>
      <vt:lpstr>Pulse width modulated rectifiers</vt:lpstr>
      <vt:lpstr>Agenda </vt:lpstr>
      <vt:lpstr>Exercise 18.1</vt:lpstr>
      <vt:lpstr>Ideal rectifier behavior: Pac = 13.2 kW</vt:lpstr>
      <vt:lpstr>Ideal rectifier behavior (Pdc = Pac=13.2kW)</vt:lpstr>
      <vt:lpstr>Ideal rectifier behavior (Pdc = Pac=13.2kW) with Capacitor effect.</vt:lpstr>
      <vt:lpstr>Near ideal rectifier</vt:lpstr>
      <vt:lpstr>CCM Boost Converter</vt:lpstr>
      <vt:lpstr>Exercise 18.1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Voltage and Current mode control</dc:title>
  <dc:creator>Stig Munk-Nielsen</dc:creator>
  <cp:lastModifiedBy>Stig Munk-Nielsen</cp:lastModifiedBy>
  <cp:revision>75</cp:revision>
  <dcterms:created xsi:type="dcterms:W3CDTF">2013-10-24T19:43:49Z</dcterms:created>
  <dcterms:modified xsi:type="dcterms:W3CDTF">2013-11-08T05:37:23Z</dcterms:modified>
</cp:coreProperties>
</file>