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8062EAF-33FF-4D0A-A24D-D851CACCF3A9}" type="datetimeFigureOut">
              <a:rPr lang="en-GB" smtClean="0"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B68CBBC-463F-4C77-8550-BC60C3F960A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SciWri</a:t>
            </a:r>
            <a:r>
              <a:rPr lang="da-DK" dirty="0"/>
              <a:t>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Fitim</a:t>
            </a:r>
            <a:r>
              <a:rPr lang="da-DK" dirty="0" smtClean="0"/>
              <a:t> </a:t>
            </a:r>
            <a:r>
              <a:rPr lang="da-DK" dirty="0" err="1" smtClean="0"/>
              <a:t>Kryezi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Review</a:t>
            </a:r>
            <a:endParaRPr lang="en-GB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800" dirty="0"/>
              <a:t>This </a:t>
            </a:r>
            <a:r>
              <a:rPr lang="en-US" sz="1800" dirty="0" smtClean="0"/>
              <a:t>article</a:t>
            </a:r>
            <a:r>
              <a:rPr lang="da-DK" sz="1800" dirty="0" smtClean="0"/>
              <a:t> </a:t>
            </a:r>
            <a:r>
              <a:rPr lang="da-DK" sz="1800" dirty="0" err="1"/>
              <a:t>reviews</a:t>
            </a:r>
            <a:r>
              <a:rPr lang="da-DK" sz="1800" dirty="0"/>
              <a:t> the </a:t>
            </a:r>
            <a:r>
              <a:rPr lang="da-DK" sz="1800" dirty="0" err="1"/>
              <a:t>scientific</a:t>
            </a:r>
            <a:r>
              <a:rPr lang="da-DK" sz="1800" dirty="0"/>
              <a:t> </a:t>
            </a:r>
            <a:r>
              <a:rPr lang="da-DK" sz="1800" dirty="0" err="1"/>
              <a:t>publications</a:t>
            </a:r>
            <a:r>
              <a:rPr lang="da-DK" sz="1800" dirty="0"/>
              <a:t> </a:t>
            </a:r>
            <a:r>
              <a:rPr lang="da-DK" sz="1800" dirty="0" err="1"/>
              <a:t>about</a:t>
            </a:r>
            <a:r>
              <a:rPr lang="da-DK" sz="1800" dirty="0"/>
              <a:t> </a:t>
            </a:r>
            <a:r>
              <a:rPr lang="da-DK" sz="1800" dirty="0" err="1"/>
              <a:t>renewable</a:t>
            </a:r>
            <a:r>
              <a:rPr lang="da-DK" sz="1800" dirty="0"/>
              <a:t> </a:t>
            </a:r>
            <a:r>
              <a:rPr lang="da-DK" sz="1800" dirty="0" err="1"/>
              <a:t>energy</a:t>
            </a:r>
            <a:r>
              <a:rPr lang="da-DK" sz="1800" dirty="0"/>
              <a:t> </a:t>
            </a:r>
            <a:r>
              <a:rPr lang="da-DK" sz="1800" dirty="0" err="1"/>
              <a:t>sources</a:t>
            </a:r>
            <a:r>
              <a:rPr lang="da-DK" sz="1800" dirty="0"/>
              <a:t> (RES) from 1978 to 2009. The </a:t>
            </a:r>
            <a:r>
              <a:rPr lang="da-DK" sz="1800" dirty="0" err="1"/>
              <a:t>aim</a:t>
            </a:r>
            <a:r>
              <a:rPr lang="da-DK" sz="1800" dirty="0"/>
              <a:t> is to </a:t>
            </a:r>
            <a:r>
              <a:rPr lang="da-DK" sz="1800" dirty="0" err="1"/>
              <a:t>compare</a:t>
            </a:r>
            <a:r>
              <a:rPr lang="da-DK" sz="1800" dirty="0"/>
              <a:t> the </a:t>
            </a:r>
            <a:r>
              <a:rPr lang="da-DK" sz="1800" dirty="0" err="1"/>
              <a:t>countries</a:t>
            </a:r>
            <a:r>
              <a:rPr lang="da-DK" sz="1800" dirty="0"/>
              <a:t> </a:t>
            </a:r>
            <a:r>
              <a:rPr lang="da-DK" sz="1800" dirty="0" err="1"/>
              <a:t>that</a:t>
            </a:r>
            <a:r>
              <a:rPr lang="da-DK" sz="1800" dirty="0"/>
              <a:t> </a:t>
            </a:r>
            <a:r>
              <a:rPr lang="da-DK" sz="1800" dirty="0" err="1"/>
              <a:t>produced</a:t>
            </a:r>
            <a:r>
              <a:rPr lang="da-DK" sz="1800" dirty="0"/>
              <a:t> more </a:t>
            </a:r>
            <a:r>
              <a:rPr lang="da-DK" sz="1800" dirty="0" err="1"/>
              <a:t>scientific</a:t>
            </a:r>
            <a:r>
              <a:rPr lang="da-DK" sz="1800" dirty="0"/>
              <a:t> </a:t>
            </a:r>
            <a:r>
              <a:rPr lang="da-DK" sz="1800" dirty="0" err="1"/>
              <a:t>papers</a:t>
            </a:r>
            <a:r>
              <a:rPr lang="da-DK" sz="1800" dirty="0"/>
              <a:t> </a:t>
            </a:r>
            <a:r>
              <a:rPr lang="da-DK" sz="1800" dirty="0" err="1"/>
              <a:t>about</a:t>
            </a:r>
            <a:r>
              <a:rPr lang="da-DK" sz="1800" dirty="0"/>
              <a:t> RES to </a:t>
            </a:r>
            <a:r>
              <a:rPr lang="da-DK" sz="1800" dirty="0" err="1"/>
              <a:t>those</a:t>
            </a:r>
            <a:r>
              <a:rPr lang="da-DK" sz="1800" dirty="0"/>
              <a:t> </a:t>
            </a:r>
            <a:r>
              <a:rPr lang="da-DK" sz="1800" dirty="0" err="1"/>
              <a:t>who</a:t>
            </a:r>
            <a:r>
              <a:rPr lang="da-DK" sz="1800" dirty="0"/>
              <a:t> </a:t>
            </a:r>
            <a:r>
              <a:rPr lang="da-DK" sz="1800" dirty="0" err="1"/>
              <a:t>implement</a:t>
            </a:r>
            <a:r>
              <a:rPr lang="da-DK" sz="1800" dirty="0"/>
              <a:t> it more and at the same time the </a:t>
            </a:r>
            <a:r>
              <a:rPr lang="da-DK" sz="1800" dirty="0" err="1"/>
              <a:t>development</a:t>
            </a:r>
            <a:r>
              <a:rPr lang="da-DK" sz="1800" dirty="0"/>
              <a:t> </a:t>
            </a:r>
            <a:r>
              <a:rPr lang="en-US" sz="1800" dirty="0" smtClean="0"/>
              <a:t>over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da-DK" sz="1800" dirty="0" err="1" smtClean="0"/>
              <a:t>years</a:t>
            </a:r>
            <a:r>
              <a:rPr lang="da-DK" sz="1800" dirty="0" smtClean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911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smtClean="0"/>
              <a:t>The </a:t>
            </a:r>
            <a:r>
              <a:rPr lang="da-DK" sz="3600" dirty="0" err="1" smtClean="0"/>
              <a:t>four</a:t>
            </a:r>
            <a:r>
              <a:rPr lang="da-DK" sz="3600" dirty="0" smtClean="0"/>
              <a:t> w’s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err="1" smtClean="0"/>
              <a:t>Who</a:t>
            </a:r>
            <a:endParaRPr lang="da-DK" dirty="0" smtClean="0"/>
          </a:p>
          <a:p>
            <a:pPr lvl="1"/>
            <a:r>
              <a:rPr lang="en-US" sz="2100" dirty="0" smtClean="0"/>
              <a:t>Scientists, engineers, people interested in renewable energies.</a:t>
            </a:r>
          </a:p>
          <a:p>
            <a:pPr marL="365760" lvl="1" indent="0">
              <a:buNone/>
            </a:pPr>
            <a:endParaRPr lang="en-US" sz="1900" dirty="0" smtClean="0"/>
          </a:p>
          <a:p>
            <a:r>
              <a:rPr lang="en-US" dirty="0" smtClean="0"/>
              <a:t>Why</a:t>
            </a:r>
          </a:p>
          <a:p>
            <a:pPr lvl="1"/>
            <a:r>
              <a:rPr lang="en-US" sz="2100" dirty="0" smtClean="0"/>
              <a:t>To gain some credits, the message in this paper </a:t>
            </a:r>
            <a:r>
              <a:rPr lang="en-US" sz="2100" dirty="0" smtClean="0"/>
              <a:t>makes </a:t>
            </a:r>
            <a:r>
              <a:rPr lang="en-US" sz="2100" dirty="0" smtClean="0"/>
              <a:t>no sense.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</a:p>
          <a:p>
            <a:pPr lvl="1"/>
            <a:r>
              <a:rPr lang="en-US" sz="2100" dirty="0" smtClean="0"/>
              <a:t>Countries with most resources, have done the most research.</a:t>
            </a:r>
            <a:endParaRPr lang="en-US" sz="1900" dirty="0" smtClean="0"/>
          </a:p>
          <a:p>
            <a:endParaRPr lang="da-DK" dirty="0"/>
          </a:p>
          <a:p>
            <a:r>
              <a:rPr lang="da-DK" dirty="0" smtClean="0"/>
              <a:t>How</a:t>
            </a:r>
          </a:p>
          <a:p>
            <a:pPr lvl="1"/>
            <a:r>
              <a:rPr lang="en-GB" sz="2100" dirty="0"/>
              <a:t>There is </a:t>
            </a:r>
            <a:r>
              <a:rPr lang="en-GB" sz="2100" dirty="0" smtClean="0"/>
              <a:t>nothing new; </a:t>
            </a:r>
            <a:r>
              <a:rPr lang="en-GB" sz="2100" dirty="0"/>
              <a:t>therefor the gain of this paper is </a:t>
            </a:r>
            <a:r>
              <a:rPr lang="en-GB" sz="2100" dirty="0" smtClean="0"/>
              <a:t>limited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smtClean="0"/>
              <a:t>5 </a:t>
            </a:r>
            <a:r>
              <a:rPr lang="da-DK" sz="3600" dirty="0" err="1" smtClean="0"/>
              <a:t>good</a:t>
            </a:r>
            <a:r>
              <a:rPr lang="da-DK" sz="3600" dirty="0" smtClean="0"/>
              <a:t> </a:t>
            </a:r>
            <a:r>
              <a:rPr lang="da-DK" sz="3600" dirty="0" err="1" smtClean="0"/>
              <a:t>aspects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Graphs </a:t>
            </a:r>
            <a:endParaRPr lang="en-GB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Title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Well organised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800" dirty="0" smtClean="0">
                <a:solidFill>
                  <a:schemeClr val="tx1"/>
                </a:solidFill>
              </a:rPr>
              <a:t>Good abstract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4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5 </a:t>
            </a:r>
            <a:r>
              <a:rPr lang="da-DK" sz="3600" dirty="0" smtClean="0"/>
              <a:t>not so </a:t>
            </a:r>
            <a:r>
              <a:rPr lang="da-DK" sz="3600" dirty="0" err="1"/>
              <a:t>good</a:t>
            </a:r>
            <a:r>
              <a:rPr lang="da-DK" sz="3600" dirty="0"/>
              <a:t> </a:t>
            </a:r>
            <a:r>
              <a:rPr lang="da-DK" sz="3600" dirty="0" err="1"/>
              <a:t>aspects</a:t>
            </a:r>
            <a:endParaRPr lang="da-DK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Not scientific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Lag of research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Only one reference (ISI)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</a:rPr>
              <a:t>Population not taken into </a:t>
            </a:r>
            <a:r>
              <a:rPr lang="en-GB" sz="1800" dirty="0" smtClean="0">
                <a:solidFill>
                  <a:schemeClr val="tx1"/>
                </a:solidFill>
              </a:rPr>
              <a:t>account</a:t>
            </a:r>
          </a:p>
          <a:p>
            <a:pPr marL="457200" lvl="0" indent="-457200">
              <a:buFont typeface="+mj-lt"/>
              <a:buAutoNum type="arabicPeriod"/>
            </a:pPr>
            <a:r>
              <a:rPr lang="da-DK" sz="1800" dirty="0" err="1" smtClean="0">
                <a:solidFill>
                  <a:schemeClr val="tx1"/>
                </a:solidFill>
              </a:rPr>
              <a:t>Quite</a:t>
            </a:r>
            <a:r>
              <a:rPr lang="da-DK" sz="1800" dirty="0" smtClean="0">
                <a:solidFill>
                  <a:schemeClr val="tx1"/>
                </a:solidFill>
              </a:rPr>
              <a:t> boring to </a:t>
            </a:r>
            <a:r>
              <a:rPr lang="da-DK" sz="1800" dirty="0" err="1" smtClean="0">
                <a:solidFill>
                  <a:schemeClr val="tx1"/>
                </a:solidFill>
              </a:rPr>
              <a:t>read</a:t>
            </a:r>
            <a:endParaRPr lang="en-GB" sz="18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a-DK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0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145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SciWri 2</vt:lpstr>
      <vt:lpstr>Review</vt:lpstr>
      <vt:lpstr>The four w’s</vt:lpstr>
      <vt:lpstr>5 good aspects</vt:lpstr>
      <vt:lpstr>5 not so good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Fitim k</dc:creator>
  <cp:lastModifiedBy>Fitim k</cp:lastModifiedBy>
  <cp:revision>11</cp:revision>
  <dcterms:created xsi:type="dcterms:W3CDTF">2013-09-09T10:45:26Z</dcterms:created>
  <dcterms:modified xsi:type="dcterms:W3CDTF">2013-10-01T10:29:13Z</dcterms:modified>
</cp:coreProperties>
</file>