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5"/>
  </p:notesMasterIdLst>
  <p:handoutMasterIdLst>
    <p:handoutMasterId r:id="rId6"/>
  </p:handoutMasterIdLst>
  <p:sldIdLst>
    <p:sldId id="489" r:id="rId2"/>
    <p:sldId id="488" r:id="rId3"/>
    <p:sldId id="490" r:id="rId4"/>
  </p:sldIdLst>
  <p:sldSz cx="12192000" cy="6858000"/>
  <p:notesSz cx="6797675" cy="9926638"/>
  <p:defaultTextStyle>
    <a:defPPr rtl="0">
      <a:defRPr lang="en-GB"/>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489"/>
            <p14:sldId id="488"/>
            <p14:sldId id="49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guide id="3" pos="37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ouise Hartmann" initials="LH" lastIdx="4" clrIdx="0"/>
  <p:cmAuthor id="1" name="Lise Thorup-Pedersen" initials="LTP" lastIdx="0" clrIdx="1"/>
  <p:cmAuthor id="2" name="estefania ruiz arenaza" initials="era" lastIdx="8" clrIdx="2">
    <p:extLst>
      <p:ext uri="{19B8F6BF-5375-455C-9EA6-DF929625EA0E}">
        <p15:presenceInfo xmlns:p15="http://schemas.microsoft.com/office/powerpoint/2012/main" userId="ffc9582043c856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E9695"/>
    <a:srgbClr val="DF6752"/>
    <a:srgbClr val="9DBB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73650" autoAdjust="0"/>
  </p:normalViewPr>
  <p:slideViewPr>
    <p:cSldViewPr snapToGrid="0" snapToObjects="1">
      <p:cViewPr varScale="1">
        <p:scale>
          <a:sx n="41" d="100"/>
          <a:sy n="41" d="100"/>
        </p:scale>
        <p:origin x="1166" y="24"/>
      </p:cViewPr>
      <p:guideLst>
        <p:guide orient="horz" pos="2160"/>
        <p:guide pos="3840"/>
        <p:guide pos="371"/>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a:defRPr sz="1200"/>
            </a:lvl1pPr>
          </a:lstStyle>
          <a:p>
            <a:pPr rtl="0"/>
            <a:r>
              <a:rPr lang="en-US"/>
              <a:t>10/25/2017</a:t>
            </a: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pPr rtl="0"/>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50443" y="1"/>
            <a:ext cx="2945659" cy="498056"/>
          </a:xfrm>
          <a:prstGeom prst="rect">
            <a:avLst/>
          </a:prstGeom>
        </p:spPr>
        <p:txBody>
          <a:bodyPr vert="horz" lIns="91440" tIns="45720" rIns="91440" bIns="45720" rtlCol="0"/>
          <a:lstStyle>
            <a:lvl1pPr algn="r">
              <a:defRPr sz="1200"/>
            </a:lvl1pPr>
          </a:lstStyle>
          <a:p>
            <a:pPr rtl="0"/>
            <a:r>
              <a:rPr lang="en-US"/>
              <a:t>10/25/2017</a:t>
            </a: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79768" y="4777194"/>
            <a:ext cx="5438140" cy="3908615"/>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pPr rtl="0"/>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2223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0138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AU_Forsid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5" name="Title 4"/>
          <p:cNvSpPr>
            <a:spLocks noGrp="1"/>
          </p:cNvSpPr>
          <p:nvPr>
            <p:ph type="title" hasCustomPrompt="1"/>
          </p:nvPr>
        </p:nvSpPr>
        <p:spPr>
          <a:xfrm>
            <a:off x="2441575" y="2676493"/>
            <a:ext cx="7341129" cy="1036319"/>
          </a:xfrm>
          <a:solidFill>
            <a:schemeClr val="bg1"/>
          </a:solidFill>
        </p:spPr>
        <p:txBody>
          <a:bodyPr tIns="108000" rtlCol="0"/>
          <a:lstStyle>
            <a:lvl1pPr algn="ctr">
              <a:defRPr sz="2800" baseline="0">
                <a:solidFill>
                  <a:schemeClr val="tx1"/>
                </a:solidFill>
              </a:defRPr>
            </a:lvl1pPr>
          </a:lstStyle>
          <a:p>
            <a:pPr rtl="0"/>
            <a:r>
              <a:rPr lang="en-GB"/>
              <a:t>AALBORG UNIVERSITY</a:t>
            </a:r>
            <a:br>
              <a:rPr lang="en-US" dirty="0"/>
            </a:br>
            <a:r>
              <a:rPr lang="en-GB"/>
              <a:t>HEADLINE</a:t>
            </a:r>
            <a:endParaRPr lang="en-US" dirty="0"/>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rtlCol="0">
            <a:noAutofit/>
          </a:bodyPr>
          <a:lstStyle>
            <a:lvl1pPr algn="ctr">
              <a:defRPr sz="1800" spc="300" baseline="0"/>
            </a:lvl1pPr>
          </a:lstStyle>
          <a:p>
            <a:pPr lvl="0" rtl="0"/>
            <a:r>
              <a:rPr lang="en-GB"/>
              <a:t>BY NAVN NAVNESEN</a:t>
            </a:r>
            <a:endParaRPr lang="da-DK" dirty="0"/>
          </a:p>
        </p:txBody>
      </p:sp>
      <p:grpSp>
        <p:nvGrpSpPr>
          <p:cNvPr id="30" name="Group 4"/>
          <p:cNvGrpSpPr>
            <a:grpSpLocks noChangeAspect="1"/>
          </p:cNvGrpSpPr>
          <p:nvPr userDrawn="1"/>
        </p:nvGrpSpPr>
        <p:grpSpPr bwMode="auto">
          <a:xfrm>
            <a:off x="5492750" y="5903913"/>
            <a:ext cx="1236663" cy="815975"/>
            <a:chOff x="3460" y="3719"/>
            <a:chExt cx="779" cy="514"/>
          </a:xfrm>
        </p:grpSpPr>
        <p:sp>
          <p:nvSpPr>
            <p:cNvPr id="31"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6" name="Title 4"/>
          <p:cNvSpPr>
            <a:spLocks noGrp="1"/>
          </p:cNvSpPr>
          <p:nvPr>
            <p:ph type="title" hasCustomPrompt="1"/>
          </p:nvPr>
        </p:nvSpPr>
        <p:spPr>
          <a:xfrm>
            <a:off x="8031879" y="957753"/>
            <a:ext cx="3588621" cy="1272251"/>
          </a:xfrm>
        </p:spPr>
        <p:txBody>
          <a:bodyPr rtlCol="0"/>
          <a:lstStyle>
            <a:lvl1pPr>
              <a:defRPr sz="3600"/>
            </a:lvl1pPr>
          </a:lstStyle>
          <a:p>
            <a:pPr rtl="0"/>
            <a:r>
              <a:rPr lang="en-GB"/>
              <a:t>CLICK TO EDIT TITLE</a:t>
            </a:r>
            <a:endParaRPr lang="en-US" dirty="0"/>
          </a:p>
        </p:txBody>
      </p:sp>
      <p:sp>
        <p:nvSpPr>
          <p:cNvPr id="7" name="Pladsholder til tekst 3"/>
          <p:cNvSpPr>
            <a:spLocks noGrp="1"/>
          </p:cNvSpPr>
          <p:nvPr>
            <p:ph type="body" sz="quarter" idx="12" hasCustomPrompt="1"/>
          </p:nvPr>
        </p:nvSpPr>
        <p:spPr>
          <a:xfrm>
            <a:off x="8031879" y="2584598"/>
            <a:ext cx="3588621" cy="3500008"/>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10" name="Title 4"/>
          <p:cNvSpPr>
            <a:spLocks noGrp="1"/>
          </p:cNvSpPr>
          <p:nvPr>
            <p:ph type="title" hasCustomPrompt="1"/>
          </p:nvPr>
        </p:nvSpPr>
        <p:spPr>
          <a:xfrm>
            <a:off x="587375" y="357948"/>
            <a:ext cx="4229100" cy="1486727"/>
          </a:xfrm>
        </p:spPr>
        <p:txBody>
          <a:bodyPr rtlCol="0"/>
          <a:lstStyle>
            <a:lvl1pPr>
              <a:defRPr sz="3600"/>
            </a:lvl1pPr>
          </a:lstStyle>
          <a:p>
            <a:pPr rtl="0"/>
            <a:r>
              <a:rPr lang="en-GB"/>
              <a:t>CLICK TO EDIT TITLE</a:t>
            </a:r>
            <a:endParaRPr lang="en-US" dirty="0"/>
          </a:p>
        </p:txBody>
      </p:sp>
      <p:sp>
        <p:nvSpPr>
          <p:cNvPr id="7" name="Pladsholder til tekst 3"/>
          <p:cNvSpPr>
            <a:spLocks noGrp="1"/>
          </p:cNvSpPr>
          <p:nvPr>
            <p:ph type="body" sz="quarter" idx="15" hasCustomPrompt="1"/>
          </p:nvPr>
        </p:nvSpPr>
        <p:spPr>
          <a:xfrm>
            <a:off x="587375" y="2127154"/>
            <a:ext cx="4229100" cy="3575409"/>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lt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grpSp>
        <p:nvGrpSpPr>
          <p:cNvPr id="5" name="Gruppe 4"/>
          <p:cNvGrpSpPr/>
          <p:nvPr userDrawn="1"/>
        </p:nvGrpSpPr>
        <p:grpSpPr>
          <a:xfrm>
            <a:off x="-3502" y="657225"/>
            <a:ext cx="405154" cy="1182460"/>
            <a:chOff x="320675" y="2816225"/>
            <a:chExt cx="350838" cy="1023938"/>
          </a:xfrm>
          <a:solidFill>
            <a:schemeClr val="tx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
        <p:nvSpPr>
          <p:cNvPr id="25" name="Title 4"/>
          <p:cNvSpPr>
            <a:spLocks noGrp="1"/>
          </p:cNvSpPr>
          <p:nvPr>
            <p:ph type="title" hasCustomPrompt="1"/>
          </p:nvPr>
        </p:nvSpPr>
        <p:spPr>
          <a:xfrm>
            <a:off x="587375" y="357948"/>
            <a:ext cx="4229100" cy="1486727"/>
          </a:xfrm>
        </p:spPr>
        <p:txBody>
          <a:bodyPr rtlCol="0"/>
          <a:lstStyle>
            <a:lvl1pPr>
              <a:defRPr sz="3600"/>
            </a:lvl1pPr>
          </a:lstStyle>
          <a:p>
            <a:pPr rtl="0"/>
            <a:r>
              <a:rPr lang="en-GB"/>
              <a:t>CLICK TO EDIT TITLE</a:t>
            </a:r>
            <a:endParaRPr lang="en-US" dirty="0"/>
          </a:p>
        </p:txBody>
      </p:sp>
    </p:spTree>
    <p:extLst>
      <p:ext uri="{BB962C8B-B14F-4D97-AF65-F5344CB8AC3E}">
        <p14:creationId xmlns:p14="http://schemas.microsoft.com/office/powerpoint/2010/main" val="473075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lt blank">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28" name="Pladsholder til tekst 3"/>
          <p:cNvSpPr>
            <a:spLocks noGrp="1"/>
          </p:cNvSpPr>
          <p:nvPr>
            <p:ph type="body" sz="quarter" idx="17" hasCustomPrompt="1"/>
          </p:nvPr>
        </p:nvSpPr>
        <p:spPr>
          <a:xfrm>
            <a:off x="8027662" y="2804344"/>
            <a:ext cx="3592838" cy="3222624"/>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sp>
        <p:nvSpPr>
          <p:cNvPr id="3" name="Slide Number Placeholder 2"/>
          <p:cNvSpPr>
            <a:spLocks noGrp="1"/>
          </p:cNvSpPr>
          <p:nvPr>
            <p:ph type="sldNum" sz="quarter" idx="10"/>
          </p:nvPr>
        </p:nvSpPr>
        <p:spPr/>
        <p:txBody>
          <a:bodyPr rtlCol="0"/>
          <a:lstStyle>
            <a:lvl1pPr>
              <a:defRPr>
                <a:solidFill>
                  <a:schemeClr val="bg1">
                    <a:alpha val="70000"/>
                  </a:schemeClr>
                </a:solidFill>
              </a:defRPr>
            </a:lvl1pPr>
          </a:lstStyle>
          <a:p>
            <a:pPr rtl="0"/>
            <a:fld id="{D8D877B3-D348-4611-9BDB-C5374591D951}" type="slidenum">
              <a:rPr lang="en-US" smtClean="0"/>
              <a:pPr rtl="0"/>
              <a:t>‹#›</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
        <p:nvSpPr>
          <p:cNvPr id="53" name="Title 4"/>
          <p:cNvSpPr>
            <a:spLocks noGrp="1"/>
          </p:cNvSpPr>
          <p:nvPr>
            <p:ph type="title" hasCustomPrompt="1"/>
          </p:nvPr>
        </p:nvSpPr>
        <p:spPr>
          <a:xfrm>
            <a:off x="8027664" y="943460"/>
            <a:ext cx="3592836" cy="1621619"/>
          </a:xfrm>
        </p:spPr>
        <p:txBody>
          <a:bodyPr rtlCol="0"/>
          <a:lstStyle>
            <a:lvl1pPr>
              <a:defRPr sz="3600">
                <a:solidFill>
                  <a:schemeClr val="bg1"/>
                </a:solidFill>
              </a:defRPr>
            </a:lvl1pPr>
          </a:lstStyle>
          <a:p>
            <a:pPr rtl="0"/>
            <a:r>
              <a:rPr lang="en-GB"/>
              <a:t>CLICK TO EDIT TITLE</a:t>
            </a:r>
            <a:endParaRPr lang="en-US" dirty="0"/>
          </a:p>
        </p:txBody>
      </p:sp>
      <p:grpSp>
        <p:nvGrpSpPr>
          <p:cNvPr id="54" name="Group 4"/>
          <p:cNvGrpSpPr>
            <a:grpSpLocks noChangeAspect="1"/>
          </p:cNvGrpSpPr>
          <p:nvPr userDrawn="1"/>
        </p:nvGrpSpPr>
        <p:grpSpPr bwMode="auto">
          <a:xfrm>
            <a:off x="5492750" y="5903913"/>
            <a:ext cx="1236663" cy="815975"/>
            <a:chOff x="3460" y="3719"/>
            <a:chExt cx="779" cy="514"/>
          </a:xfrm>
        </p:grpSpPr>
        <p:sp>
          <p:nvSpPr>
            <p:cNvPr id="55"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85843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AU_Break">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5" name="Title 4"/>
          <p:cNvSpPr>
            <a:spLocks noGrp="1"/>
          </p:cNvSpPr>
          <p:nvPr>
            <p:ph type="title" hasCustomPrompt="1"/>
          </p:nvPr>
        </p:nvSpPr>
        <p:spPr>
          <a:xfrm>
            <a:off x="2441575" y="2676493"/>
            <a:ext cx="7341129" cy="1036319"/>
          </a:xfrm>
          <a:solidFill>
            <a:schemeClr val="bg1"/>
          </a:solidFill>
        </p:spPr>
        <p:txBody>
          <a:bodyPr tIns="108000" rtlCol="0"/>
          <a:lstStyle>
            <a:lvl1pPr algn="ctr">
              <a:defRPr sz="2800" baseline="0">
                <a:solidFill>
                  <a:schemeClr val="tx1"/>
                </a:solidFill>
              </a:defRPr>
            </a:lvl1pPr>
          </a:lstStyle>
          <a:p>
            <a:pPr rtl="0"/>
            <a:r>
              <a:rPr lang="en-GB"/>
              <a:t>BREAK</a:t>
            </a:r>
            <a:br>
              <a:rPr lang="en-US" dirty="0"/>
            </a:br>
            <a:r>
              <a:rPr lang="en-GB"/>
              <a:t>HEADLINE</a:t>
            </a:r>
            <a:endParaRPr lang="en-US" dirty="0"/>
          </a:p>
        </p:txBody>
      </p:sp>
      <p:grpSp>
        <p:nvGrpSpPr>
          <p:cNvPr id="30" name="Group 4"/>
          <p:cNvGrpSpPr>
            <a:grpSpLocks noChangeAspect="1"/>
          </p:cNvGrpSpPr>
          <p:nvPr userDrawn="1"/>
        </p:nvGrpSpPr>
        <p:grpSpPr bwMode="auto">
          <a:xfrm>
            <a:off x="5492750" y="5903913"/>
            <a:ext cx="1236663" cy="815975"/>
            <a:chOff x="3460" y="3719"/>
            <a:chExt cx="779" cy="514"/>
          </a:xfrm>
        </p:grpSpPr>
        <p:sp>
          <p:nvSpPr>
            <p:cNvPr id="31"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1"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355350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gsorden _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5" name="Title 4"/>
          <p:cNvSpPr>
            <a:spLocks noGrp="1"/>
          </p:cNvSpPr>
          <p:nvPr>
            <p:ph type="title" hasCustomPrompt="1"/>
          </p:nvPr>
        </p:nvSpPr>
        <p:spPr>
          <a:xfrm>
            <a:off x="587374" y="370290"/>
            <a:ext cx="5108575" cy="1474385"/>
          </a:xfrm>
        </p:spPr>
        <p:txBody>
          <a:bodyPr rtlCol="0"/>
          <a:lstStyle>
            <a:lvl1pPr>
              <a:defRPr sz="3600"/>
            </a:lvl1pPr>
          </a:lstStyle>
          <a:p>
            <a:pPr rtl="0"/>
            <a:r>
              <a:rPr lang="en-GB"/>
              <a:t>CLICK TO EDIT TITLE</a:t>
            </a:r>
            <a:endParaRPr lang="en-US" dirty="0"/>
          </a:p>
        </p:txBody>
      </p:sp>
      <p:sp>
        <p:nvSpPr>
          <p:cNvPr id="13" name="Pladsholder til tekst 12"/>
          <p:cNvSpPr>
            <a:spLocks noGrp="1"/>
          </p:cNvSpPr>
          <p:nvPr>
            <p:ph type="body" sz="quarter" idx="13" hasCustomPrompt="1"/>
          </p:nvPr>
        </p:nvSpPr>
        <p:spPr>
          <a:xfrm>
            <a:off x="587375" y="2216150"/>
            <a:ext cx="5108574" cy="3419473"/>
          </a:xfrm>
        </p:spPr>
        <p:txBody>
          <a:bodyPr rtlCol="0">
            <a:normAutofit/>
          </a:bodyPr>
          <a:lstStyle>
            <a:lvl2pPr marL="285750" indent="-285750">
              <a:lnSpc>
                <a:spcPct val="120000"/>
              </a:lnSpc>
              <a:spcBef>
                <a:spcPts val="1000"/>
              </a:spcBef>
              <a:buFontTx/>
              <a:buBlip>
                <a:blip r:embed="rId2"/>
              </a:buBlip>
              <a:defRPr sz="1600" baseline="0"/>
            </a:lvl2pPr>
          </a:lstStyle>
          <a:p>
            <a:pPr lvl="1" rtl="0"/>
            <a:r>
              <a:rPr lang="en-GB"/>
              <a:t>Insert text</a:t>
            </a:r>
            <a:endParaRPr lang="da-DK" dirty="0"/>
          </a:p>
        </p:txBody>
      </p:sp>
      <p:sp>
        <p:nvSpPr>
          <p:cNvPr id="6" name="Picture Placeholder 4"/>
          <p:cNvSpPr>
            <a:spLocks noGrp="1"/>
          </p:cNvSpPr>
          <p:nvPr>
            <p:ph type="pic" sz="quarter" idx="11" hasCustomPrompt="1"/>
          </p:nvPr>
        </p:nvSpPr>
        <p:spPr>
          <a:xfrm>
            <a:off x="6096000" y="2216149"/>
            <a:ext cx="5524500" cy="3419475"/>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347870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a:t>
            </a:fld>
            <a:endParaRPr lang="en-US" dirty="0"/>
          </a:p>
        </p:txBody>
      </p:sp>
      <p:sp>
        <p:nvSpPr>
          <p:cNvPr id="3" name="Title 4"/>
          <p:cNvSpPr>
            <a:spLocks noGrp="1"/>
          </p:cNvSpPr>
          <p:nvPr>
            <p:ph type="title" hasCustomPrompt="1"/>
          </p:nvPr>
        </p:nvSpPr>
        <p:spPr>
          <a:xfrm>
            <a:off x="587374" y="370290"/>
            <a:ext cx="5108575" cy="1474385"/>
          </a:xfrm>
        </p:spPr>
        <p:txBody>
          <a:bodyPr rtlCol="0"/>
          <a:lstStyle>
            <a:lvl1pPr>
              <a:defRPr sz="3600"/>
            </a:lvl1pPr>
          </a:lstStyle>
          <a:p>
            <a:pPr rtl="0"/>
            <a:r>
              <a:rPr lang="en-GB"/>
              <a:t>CLICK TO EDIT TITLE</a:t>
            </a:r>
            <a:endParaRPr lang="en-US" dirty="0"/>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sp>
        <p:nvSpPr>
          <p:cNvPr id="26" name="Title 4"/>
          <p:cNvSpPr>
            <a:spLocks noGrp="1"/>
          </p:cNvSpPr>
          <p:nvPr>
            <p:ph type="title" hasCustomPrompt="1"/>
          </p:nvPr>
        </p:nvSpPr>
        <p:spPr>
          <a:xfrm>
            <a:off x="587375" y="370764"/>
            <a:ext cx="4516438" cy="1473911"/>
          </a:xfrm>
        </p:spPr>
        <p:txBody>
          <a:bodyPr rtlCol="0"/>
          <a:lstStyle>
            <a:lvl1pPr>
              <a:defRPr sz="3600"/>
            </a:lvl1pPr>
          </a:lstStyle>
          <a:p>
            <a:pPr rtl="0"/>
            <a:r>
              <a:rPr lang="en-GB"/>
              <a:t>CLICK TO EDIT TITLE</a:t>
            </a:r>
            <a:endParaRPr lang="en-US" dirty="0"/>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29" name="Pladsholder til tekst 10"/>
          <p:cNvSpPr>
            <a:spLocks noGrp="1"/>
          </p:cNvSpPr>
          <p:nvPr>
            <p:ph type="body" sz="quarter" idx="12"/>
          </p:nvPr>
        </p:nvSpPr>
        <p:spPr>
          <a:xfrm>
            <a:off x="587375" y="2065337"/>
            <a:ext cx="4516438" cy="3243263"/>
          </a:xfrm>
        </p:spPr>
        <p:txBody>
          <a:bodyPr rtlCol="0"/>
          <a:lstStyle>
            <a:lvl1pPr marL="285750" indent="-285750">
              <a:buFontTx/>
              <a:buBlip>
                <a:blip r:embed="rId3"/>
              </a:buBlip>
              <a:defRPr/>
            </a:lvl1pPr>
          </a:lstStyle>
          <a:p>
            <a:pPr lvl="0" rtl="0"/>
            <a:r>
              <a:rPr lang="en-GB"/>
              <a:t>Rediger typografien i masterens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_Højr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rtlCol="0"/>
          <a:lstStyle>
            <a:lvl1pPr>
              <a:defRPr sz="3600"/>
            </a:lvl1pPr>
          </a:lstStyle>
          <a:p>
            <a:pPr rtl="0"/>
            <a:r>
              <a:rPr lang="en-GB"/>
              <a:t>CLICK TO EDIT TITLE</a:t>
            </a:r>
            <a:endParaRPr lang="en-US" dirty="0"/>
          </a:p>
        </p:txBody>
      </p:sp>
      <p:sp>
        <p:nvSpPr>
          <p:cNvPr id="11" name="Pladsholder til diagram 10"/>
          <p:cNvSpPr>
            <a:spLocks noGrp="1"/>
          </p:cNvSpPr>
          <p:nvPr>
            <p:ph type="chart" sz="quarter" idx="12"/>
          </p:nvPr>
        </p:nvSpPr>
        <p:spPr>
          <a:xfrm>
            <a:off x="6096000" y="2262579"/>
            <a:ext cx="5524500" cy="3572737"/>
          </a:xfrm>
        </p:spPr>
        <p:txBody>
          <a:bodyPr rtlCol="0"/>
          <a:lstStyle/>
          <a:p>
            <a:pPr rtl="0"/>
            <a:endParaRPr lang="da-DK"/>
          </a:p>
        </p:txBody>
      </p:sp>
      <p:sp>
        <p:nvSpPr>
          <p:cNvPr id="13" name="Pladsholder til tekst 12"/>
          <p:cNvSpPr>
            <a:spLocks noGrp="1"/>
          </p:cNvSpPr>
          <p:nvPr>
            <p:ph type="body" sz="quarter" idx="13" hasCustomPrompt="1"/>
          </p:nvPr>
        </p:nvSpPr>
        <p:spPr>
          <a:xfrm>
            <a:off x="587375" y="2262579"/>
            <a:ext cx="4886992" cy="3572737"/>
          </a:xfrm>
        </p:spPr>
        <p:txBody>
          <a:bodyPr rtlCol="0">
            <a:normAutofit/>
          </a:bodyPr>
          <a:lstStyle>
            <a:lvl2pPr marL="285750" indent="-285750">
              <a:buFontTx/>
              <a:buBlip>
                <a:blip r:embed="rId2"/>
              </a:buBlip>
              <a:defRPr sz="1600" baseline="0"/>
            </a:lvl2pPr>
          </a:lstStyle>
          <a:p>
            <a:pPr lvl="1" rtl="0"/>
            <a:r>
              <a:rPr lang="en-GB"/>
              <a:t>INSERT TEXT</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lede _ bund">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5" name="Title 4"/>
          <p:cNvSpPr>
            <a:spLocks noGrp="1"/>
          </p:cNvSpPr>
          <p:nvPr>
            <p:ph type="title" hasCustomPrompt="1"/>
          </p:nvPr>
        </p:nvSpPr>
        <p:spPr>
          <a:xfrm>
            <a:off x="587374" y="359273"/>
            <a:ext cx="4490445" cy="1621619"/>
          </a:xfrm>
        </p:spPr>
        <p:txBody>
          <a:bodyPr rtlCol="0"/>
          <a:lstStyle>
            <a:lvl1pPr>
              <a:defRPr sz="3600"/>
            </a:lvl1pPr>
          </a:lstStyle>
          <a:p>
            <a:pPr rtl="0"/>
            <a:r>
              <a:rPr lang="en-GB"/>
              <a:t>CLICK TO EDIT TITLE</a:t>
            </a:r>
            <a:endParaRPr lang="en-US" dirty="0"/>
          </a:p>
        </p:txBody>
      </p:sp>
      <p:sp>
        <p:nvSpPr>
          <p:cNvPr id="4" name="Pladsholder til tekst 3"/>
          <p:cNvSpPr>
            <a:spLocks noGrp="1"/>
          </p:cNvSpPr>
          <p:nvPr>
            <p:ph type="body" sz="quarter" idx="12" hasCustomPrompt="1"/>
          </p:nvPr>
        </p:nvSpPr>
        <p:spPr>
          <a:xfrm>
            <a:off x="587375" y="2143359"/>
            <a:ext cx="4490445" cy="3752115"/>
          </a:xfrm>
        </p:spPr>
        <p:txBody>
          <a:bodyPr rtlCol="0"/>
          <a:lstStyle>
            <a:lvl1pPr marL="285750" indent="-285750">
              <a:lnSpc>
                <a:spcPct val="100000"/>
              </a:lnSpc>
              <a:spcBef>
                <a:spcPts val="600"/>
              </a:spcBef>
              <a:buFontTx/>
              <a:buBlip>
                <a:blip r:embed="rId2"/>
              </a:buBlip>
              <a:defRPr sz="1600" baseline="0"/>
            </a:lvl1pPr>
          </a:lstStyle>
          <a:p>
            <a:pPr lvl="0" rtl="0"/>
            <a:r>
              <a:rPr lang="en-GB"/>
              <a:t>Insert bullets</a:t>
            </a:r>
            <a:endParaRPr lang="da-DK" dirty="0"/>
          </a:p>
          <a:p>
            <a:pPr lvl="0" rtl="0"/>
            <a:endParaRPr lang="da-DK" dirty="0"/>
          </a:p>
          <a:p>
            <a:pPr lvl="0" rt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å layout - Billede højre">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
        <p:nvSpPr>
          <p:cNvPr id="6" name="Title 4"/>
          <p:cNvSpPr>
            <a:spLocks noGrp="1"/>
          </p:cNvSpPr>
          <p:nvPr>
            <p:ph type="title" hasCustomPrompt="1"/>
          </p:nvPr>
        </p:nvSpPr>
        <p:spPr>
          <a:xfrm>
            <a:off x="587374" y="373446"/>
            <a:ext cx="4683125" cy="1471230"/>
          </a:xfrm>
        </p:spPr>
        <p:txBody>
          <a:bodyPr rtlCol="0"/>
          <a:lstStyle>
            <a:lvl1pPr>
              <a:defRPr sz="3600">
                <a:solidFill>
                  <a:schemeClr val="bg1"/>
                </a:solidFill>
              </a:defRPr>
            </a:lvl1pPr>
          </a:lstStyle>
          <a:p>
            <a:pPr rtl="0"/>
            <a:r>
              <a:rPr lang="en-GB"/>
              <a:t>CLICK TO EDIT TITLE</a:t>
            </a:r>
            <a:endParaRPr lang="en-US" dirty="0"/>
          </a:p>
        </p:txBody>
      </p:sp>
      <p:sp>
        <p:nvSpPr>
          <p:cNvPr id="4" name="Pladsholder til tekst 3"/>
          <p:cNvSpPr>
            <a:spLocks noGrp="1"/>
          </p:cNvSpPr>
          <p:nvPr>
            <p:ph type="body" sz="quarter" idx="12" hasCustomPrompt="1"/>
          </p:nvPr>
        </p:nvSpPr>
        <p:spPr>
          <a:xfrm>
            <a:off x="583406" y="2101809"/>
            <a:ext cx="4687094" cy="3765591"/>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grpSp>
      <p:grpSp>
        <p:nvGrpSpPr>
          <p:cNvPr id="55" name="Gruppe 54"/>
          <p:cNvGrpSpPr/>
          <p:nvPr userDrawn="1"/>
        </p:nvGrpSpPr>
        <p:grpSpPr>
          <a:xfrm>
            <a:off x="5489575" y="5903913"/>
            <a:ext cx="1243013" cy="815976"/>
            <a:chOff x="5489575" y="5903913"/>
            <a:chExt cx="1243013" cy="815976"/>
          </a:xfrm>
        </p:grpSpPr>
        <p:sp>
          <p:nvSpPr>
            <p:cNvPr id="75" name="AutoShape 165"/>
            <p:cNvSpPr>
              <a:spLocks noChangeAspect="1" noChangeArrowheads="1" noTextEdit="1"/>
            </p:cNvSpPr>
            <p:nvPr/>
          </p:nvSpPr>
          <p:spPr bwMode="auto">
            <a:xfrm>
              <a:off x="5492750" y="5903913"/>
              <a:ext cx="1236663" cy="815975"/>
            </a:xfrm>
            <a:prstGeom prst="rect">
              <a:avLst/>
            </a:prstGeom>
            <a:noFill/>
            <a:ln>
              <a:noFill/>
            </a:ln>
          </p:spPr>
          <p:txBody>
            <a:bodyPr vert="horz" wrap="square" lIns="91440" tIns="45720" rIns="91440" bIns="45720" numCol="1" anchor="t" anchorCtr="0" compatLnSpc="1">
              <a:prstTxWarp prst="textNoShape">
                <a:avLst/>
              </a:prstTxWarp>
            </a:bodyPr>
            <a:lstStyle/>
            <a:p>
              <a:endParaRPr lang="da-DK"/>
            </a:p>
          </p:txBody>
        </p:sp>
        <p:sp>
          <p:nvSpPr>
            <p:cNvPr id="76" name="Freeform 167"/>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7" name="Freeform 168"/>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8" name="Freeform 169"/>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79" name="Freeform 170"/>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0" name="Freeform 171"/>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1" name="Freeform 172"/>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2" name="Freeform 173"/>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3" name="Freeform 174"/>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4" name="Freeform 175"/>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5" name="Freeform 176"/>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6" name="Freeform 177"/>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7" name="Freeform 178"/>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8" name="Freeform 179"/>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89" name="Freeform 180"/>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0" name="Freeform 181"/>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1" name="Freeform 182"/>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2" name="Freeform 183"/>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3" name="Freeform 184"/>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4" name="Freeform 185"/>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5" name="Freeform 186"/>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6" name="Freeform 187"/>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7" name="Freeform 188"/>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8" name="Freeform 189"/>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99" name="Freeform 190"/>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0" name="Freeform 191"/>
            <p:cNvSpPr>
              <a:spLocks noEditPoints="1"/>
            </p:cNvSpPr>
            <p:nvPr/>
          </p:nvSpPr>
          <p:spPr bwMode="auto">
            <a:xfrm>
              <a:off x="5489575" y="6526213"/>
              <a:ext cx="60325" cy="6350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1" name="Freeform 192"/>
            <p:cNvSpPr>
              <a:spLocks noEditPoints="1"/>
            </p:cNvSpPr>
            <p:nvPr/>
          </p:nvSpPr>
          <p:spPr bwMode="auto">
            <a:xfrm>
              <a:off x="5570538" y="6526213"/>
              <a:ext cx="60325" cy="635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2" name="Freeform 193"/>
            <p:cNvSpPr>
              <a:spLocks/>
            </p:cNvSpPr>
            <p:nvPr/>
          </p:nvSpPr>
          <p:spPr bwMode="auto">
            <a:xfrm>
              <a:off x="5654675" y="6526213"/>
              <a:ext cx="44450" cy="635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3" name="Freeform 194"/>
            <p:cNvSpPr>
              <a:spLocks noEditPoints="1"/>
            </p:cNvSpPr>
            <p:nvPr/>
          </p:nvSpPr>
          <p:spPr bwMode="auto">
            <a:xfrm>
              <a:off x="5726113" y="6526213"/>
              <a:ext cx="46038" cy="6350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4" name="Freeform 195"/>
            <p:cNvSpPr>
              <a:spLocks noEditPoints="1"/>
            </p:cNvSpPr>
            <p:nvPr/>
          </p:nvSpPr>
          <p:spPr bwMode="auto">
            <a:xfrm>
              <a:off x="5799138" y="6526213"/>
              <a:ext cx="50800" cy="65088"/>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5" name="Freeform 196"/>
            <p:cNvSpPr>
              <a:spLocks noEditPoints="1"/>
            </p:cNvSpPr>
            <p:nvPr/>
          </p:nvSpPr>
          <p:spPr bwMode="auto">
            <a:xfrm>
              <a:off x="5878513" y="6526213"/>
              <a:ext cx="47625" cy="6350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6" name="Freeform 197"/>
            <p:cNvSpPr>
              <a:spLocks/>
            </p:cNvSpPr>
            <p:nvPr/>
          </p:nvSpPr>
          <p:spPr bwMode="auto">
            <a:xfrm>
              <a:off x="5951538" y="6526213"/>
              <a:ext cx="50800" cy="65088"/>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7" name="Freeform 198"/>
            <p:cNvSpPr>
              <a:spLocks/>
            </p:cNvSpPr>
            <p:nvPr/>
          </p:nvSpPr>
          <p:spPr bwMode="auto">
            <a:xfrm>
              <a:off x="6070600" y="6526213"/>
              <a:ext cx="49213" cy="65088"/>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8" name="Freeform 199"/>
            <p:cNvSpPr>
              <a:spLocks/>
            </p:cNvSpPr>
            <p:nvPr/>
          </p:nvSpPr>
          <p:spPr bwMode="auto">
            <a:xfrm>
              <a:off x="6146800" y="6526213"/>
              <a:ext cx="50800" cy="635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09" name="Freeform 200"/>
            <p:cNvSpPr>
              <a:spLocks/>
            </p:cNvSpPr>
            <p:nvPr/>
          </p:nvSpPr>
          <p:spPr bwMode="auto">
            <a:xfrm>
              <a:off x="6224588" y="6526213"/>
              <a:ext cx="15875"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0" name="Freeform 201"/>
            <p:cNvSpPr>
              <a:spLocks/>
            </p:cNvSpPr>
            <p:nvPr/>
          </p:nvSpPr>
          <p:spPr bwMode="auto">
            <a:xfrm>
              <a:off x="6265863" y="6526213"/>
              <a:ext cx="57150" cy="635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1" name="Freeform 202"/>
            <p:cNvSpPr>
              <a:spLocks/>
            </p:cNvSpPr>
            <p:nvPr/>
          </p:nvSpPr>
          <p:spPr bwMode="auto">
            <a:xfrm>
              <a:off x="6346825" y="6526213"/>
              <a:ext cx="42863" cy="635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2" name="Freeform 203"/>
            <p:cNvSpPr>
              <a:spLocks noEditPoints="1"/>
            </p:cNvSpPr>
            <p:nvPr/>
          </p:nvSpPr>
          <p:spPr bwMode="auto">
            <a:xfrm>
              <a:off x="6416675" y="6526213"/>
              <a:ext cx="52388" cy="6350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3" name="Freeform 204"/>
            <p:cNvSpPr>
              <a:spLocks/>
            </p:cNvSpPr>
            <p:nvPr/>
          </p:nvSpPr>
          <p:spPr bwMode="auto">
            <a:xfrm>
              <a:off x="6491288" y="6526213"/>
              <a:ext cx="50800" cy="65088"/>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4" name="Freeform 205"/>
            <p:cNvSpPr>
              <a:spLocks/>
            </p:cNvSpPr>
            <p:nvPr/>
          </p:nvSpPr>
          <p:spPr bwMode="auto">
            <a:xfrm>
              <a:off x="6565900" y="6526213"/>
              <a:ext cx="17463" cy="635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5" name="Freeform 206"/>
            <p:cNvSpPr>
              <a:spLocks/>
            </p:cNvSpPr>
            <p:nvPr/>
          </p:nvSpPr>
          <p:spPr bwMode="auto">
            <a:xfrm>
              <a:off x="6610350" y="6526213"/>
              <a:ext cx="49213" cy="6350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6" name="Freeform 207"/>
            <p:cNvSpPr>
              <a:spLocks/>
            </p:cNvSpPr>
            <p:nvPr/>
          </p:nvSpPr>
          <p:spPr bwMode="auto">
            <a:xfrm>
              <a:off x="6677025" y="6526213"/>
              <a:ext cx="55563" cy="6350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7" name="Freeform 208"/>
            <p:cNvSpPr>
              <a:spLocks noEditPoints="1"/>
            </p:cNvSpPr>
            <p:nvPr/>
          </p:nvSpPr>
          <p:spPr bwMode="auto">
            <a:xfrm>
              <a:off x="5861050" y="6657976"/>
              <a:ext cx="41275" cy="61913"/>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8" name="Freeform 209"/>
            <p:cNvSpPr>
              <a:spLocks/>
            </p:cNvSpPr>
            <p:nvPr/>
          </p:nvSpPr>
          <p:spPr bwMode="auto">
            <a:xfrm>
              <a:off x="5937250" y="6657976"/>
              <a:ext cx="38100" cy="61913"/>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19" name="Freeform 210"/>
            <p:cNvSpPr>
              <a:spLocks/>
            </p:cNvSpPr>
            <p:nvPr/>
          </p:nvSpPr>
          <p:spPr bwMode="auto">
            <a:xfrm>
              <a:off x="6005513" y="6657976"/>
              <a:ext cx="42863" cy="61913"/>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0" name="Freeform 211"/>
            <p:cNvSpPr>
              <a:spLocks/>
            </p:cNvSpPr>
            <p:nvPr/>
          </p:nvSpPr>
          <p:spPr bwMode="auto">
            <a:xfrm>
              <a:off x="6083300" y="6657976"/>
              <a:ext cx="55563" cy="61913"/>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1" name="Freeform 212"/>
            <p:cNvSpPr>
              <a:spLocks noEditPoints="1"/>
            </p:cNvSpPr>
            <p:nvPr/>
          </p:nvSpPr>
          <p:spPr bwMode="auto">
            <a:xfrm>
              <a:off x="6167438" y="6657976"/>
              <a:ext cx="49213" cy="61913"/>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2" name="Freeform 213"/>
            <p:cNvSpPr>
              <a:spLocks noEditPoints="1"/>
            </p:cNvSpPr>
            <p:nvPr/>
          </p:nvSpPr>
          <p:spPr bwMode="auto">
            <a:xfrm>
              <a:off x="6246813" y="6657976"/>
              <a:ext cx="42863" cy="61913"/>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3" name="Freeform 214"/>
            <p:cNvSpPr>
              <a:spLocks/>
            </p:cNvSpPr>
            <p:nvPr/>
          </p:nvSpPr>
          <p:spPr bwMode="auto">
            <a:xfrm>
              <a:off x="6323013" y="6657976"/>
              <a:ext cx="42863" cy="61913"/>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4" name="Freeform 215"/>
            <p:cNvSpPr>
              <a:spLocks/>
            </p:cNvSpPr>
            <p:nvPr/>
          </p:nvSpPr>
          <p:spPr bwMode="auto">
            <a:xfrm>
              <a:off x="6083300" y="5922963"/>
              <a:ext cx="209550" cy="411163"/>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5" name="Freeform 216"/>
            <p:cNvSpPr>
              <a:spLocks/>
            </p:cNvSpPr>
            <p:nvPr/>
          </p:nvSpPr>
          <p:spPr bwMode="auto">
            <a:xfrm>
              <a:off x="5961063" y="5911851"/>
              <a:ext cx="252413" cy="446088"/>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sp>
          <p:nvSpPr>
            <p:cNvPr id="126" name="Freeform 217"/>
            <p:cNvSpPr>
              <a:spLocks/>
            </p:cNvSpPr>
            <p:nvPr/>
          </p:nvSpPr>
          <p:spPr bwMode="auto">
            <a:xfrm>
              <a:off x="5864225" y="5907088"/>
              <a:ext cx="336550" cy="361950"/>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å layout - Billede højre">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a:p>
        </p:txBody>
      </p:sp>
      <p:sp>
        <p:nvSpPr>
          <p:cNvPr id="3" name="Slide Number Placeholder 2"/>
          <p:cNvSpPr>
            <a:spLocks noGrp="1"/>
          </p:cNvSpPr>
          <p:nvPr>
            <p:ph type="sldNum" sz="quarter" idx="10"/>
          </p:nvPr>
        </p:nvSpPr>
        <p:spPr/>
        <p:txBody>
          <a:bodyPr rtlCol="0"/>
          <a:lstStyle/>
          <a:p>
            <a:pPr rtl="0"/>
            <a:fld id="{D8D877B3-D348-4611-9BDB-C5374591D951}" type="slidenum">
              <a:rPr lang="en-US" smtClean="0"/>
              <a:pPr rtl="0"/>
              <a:t>‹#›</a:t>
            </a:fld>
            <a:endParaRPr lang="en-US" dirty="0"/>
          </a:p>
        </p:txBody>
      </p:sp>
      <p:sp>
        <p:nvSpPr>
          <p:cNvPr id="6" name="Title 4"/>
          <p:cNvSpPr>
            <a:spLocks noGrp="1"/>
          </p:cNvSpPr>
          <p:nvPr>
            <p:ph type="title" hasCustomPrompt="1"/>
          </p:nvPr>
        </p:nvSpPr>
        <p:spPr>
          <a:xfrm>
            <a:off x="587375" y="373446"/>
            <a:ext cx="4454526" cy="1471230"/>
          </a:xfrm>
        </p:spPr>
        <p:txBody>
          <a:bodyPr rtlCol="0"/>
          <a:lstStyle>
            <a:lvl1pPr>
              <a:defRPr sz="3600">
                <a:solidFill>
                  <a:schemeClr val="bg1"/>
                </a:solidFill>
              </a:defRPr>
            </a:lvl1pPr>
          </a:lstStyle>
          <a:p>
            <a:pPr rtl="0"/>
            <a:r>
              <a:rPr lang="en-GB"/>
              <a:t>CLICK TO EDIT TITLE</a:t>
            </a:r>
            <a:endParaRPr lang="en-US" dirty="0"/>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rtlCol="0"/>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a:t>Insert text here</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rtlCol="0" anchor="ctr">
            <a:normAutofit/>
          </a:bodyPr>
          <a:lstStyle>
            <a:lvl1pPr algn="ctr">
              <a:defRPr sz="1000" b="1" baseline="0"/>
            </a:lvl1pPr>
          </a:lstStyle>
          <a:p>
            <a:pPr rtl="0"/>
            <a:r>
              <a:rPr lang="en-GB"/>
              <a:t>Drag &amp; Drop Image</a:t>
            </a:r>
            <a:endParaRPr lang="en-US" dirty="0"/>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pPr rtl="0"/>
            <a:r>
              <a:rPr lang="en-GB"/>
              <a:t>YOUR TITLE HERE</a:t>
            </a:r>
            <a:endParaRPr lang="en-US" dirty="0"/>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pPr rtl="0"/>
            <a:fld id="{D8D877B3-D348-4611-9BDB-C5374591D951}" type="slidenum">
              <a:rPr lang="en-US" smtClean="0"/>
              <a:pPr rtl="0"/>
              <a:t>‹#›</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rtl="0"/>
            <a:r>
              <a:rPr lang="en-GB"/>
              <a:t>Click to edit master text styles</a:t>
            </a:r>
          </a:p>
          <a:p>
            <a:pPr lvl="1" rtl="0"/>
            <a:r>
              <a:rPr lang="en-GB"/>
              <a:t>Second level</a:t>
            </a:r>
          </a:p>
          <a:p>
            <a:pPr lvl="2" rtl="0"/>
            <a:r>
              <a:rPr lang="en-GB"/>
              <a:t>Third level</a:t>
            </a:r>
          </a:p>
          <a:p>
            <a:pPr lvl="4" rtl="0"/>
            <a:r>
              <a:rPr lang="en-GB"/>
              <a:t>Fourth level</a:t>
            </a:r>
            <a:endParaRPr lang="en-US" dirty="0"/>
          </a:p>
        </p:txBody>
      </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a-DK"/>
            </a:p>
          </p:txBody>
        </p:sp>
      </p:grpSp>
      <p:grpSp>
        <p:nvGrpSpPr>
          <p:cNvPr id="59" name="Group 4"/>
          <p:cNvGrpSpPr>
            <a:grpSpLocks noChangeAspect="1"/>
          </p:cNvGrpSpPr>
          <p:nvPr userDrawn="1"/>
        </p:nvGrpSpPr>
        <p:grpSpPr bwMode="auto">
          <a:xfrm>
            <a:off x="5492750" y="5903913"/>
            <a:ext cx="1236663" cy="815975"/>
            <a:chOff x="3460" y="3719"/>
            <a:chExt cx="779" cy="514"/>
          </a:xfrm>
        </p:grpSpPr>
        <p:sp>
          <p:nvSpPr>
            <p:cNvPr id="60" name="AutoShape 3"/>
            <p:cNvSpPr>
              <a:spLocks noChangeAspect="1" noChangeArrowheads="1" noTextEdit="1"/>
            </p:cNvSpPr>
            <p:nvPr userDrawn="1"/>
          </p:nvSpPr>
          <p:spPr bwMode="auto">
            <a:xfrm>
              <a:off x="3460" y="3719"/>
              <a:ext cx="779"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2" name="Freeform 6"/>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3" name="Freeform 7"/>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4" name="Freeform 8"/>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5" name="Freeform 9"/>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6" name="Freeform 10"/>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7" name="Freeform 11"/>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8" name="Freeform 12"/>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9" name="Freeform 13"/>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0" name="Freeform 14"/>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1" name="Freeform 15"/>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2" name="Freeform 16"/>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3" name="Freeform 17"/>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4" name="Freeform 18"/>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5" name="Freeform 19"/>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6" name="Freeform 20"/>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7" name="Freeform 21"/>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8" name="Freeform 22"/>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9" name="Freeform 23"/>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0" name="Freeform 24"/>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1" name="Freeform 25"/>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2" name="Freeform 26"/>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3" name="Freeform 27"/>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4" name="Freeform 28"/>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5" name="Freeform 29"/>
            <p:cNvSpPr>
              <a:spLocks noEditPoints="1"/>
            </p:cNvSpPr>
            <p:nvPr userDrawn="1"/>
          </p:nvSpPr>
          <p:spPr bwMode="auto">
            <a:xfrm>
              <a:off x="3458" y="4111"/>
              <a:ext cx="38" cy="40"/>
            </a:xfrm>
            <a:custGeom>
              <a:avLst/>
              <a:gdLst>
                <a:gd name="T0" fmla="*/ 8 w 22"/>
                <a:gd name="T1" fmla="*/ 0 h 23"/>
                <a:gd name="T2" fmla="*/ 9 w 22"/>
                <a:gd name="T3" fmla="*/ 0 h 23"/>
                <a:gd name="T4" fmla="*/ 14 w 22"/>
                <a:gd name="T5" fmla="*/ 0 h 23"/>
                <a:gd name="T6" fmla="*/ 15 w 22"/>
                <a:gd name="T7" fmla="*/ 0 h 23"/>
                <a:gd name="T8" fmla="*/ 22 w 22"/>
                <a:gd name="T9" fmla="*/ 23 h 23"/>
                <a:gd name="T10" fmla="*/ 22 w 22"/>
                <a:gd name="T11" fmla="*/ 23 h 23"/>
                <a:gd name="T12" fmla="*/ 17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4 w 22"/>
                <a:gd name="T31" fmla="*/ 14 h 23"/>
                <a:gd name="T32" fmla="*/ 11 w 22"/>
                <a:gd name="T33" fmla="*/ 7 h 23"/>
                <a:gd name="T34" fmla="*/ 11 w 22"/>
                <a:gd name="T35" fmla="*/ 7 h 23"/>
                <a:gd name="T36" fmla="*/ 9 w 22"/>
                <a:gd name="T37" fmla="*/ 14 h 23"/>
                <a:gd name="T38" fmla="*/ 14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9" y="0"/>
                  </a:cubicBezTo>
                  <a:cubicBezTo>
                    <a:pt x="14" y="0"/>
                    <a:pt x="14" y="0"/>
                    <a:pt x="14" y="0"/>
                  </a:cubicBezTo>
                  <a:cubicBezTo>
                    <a:pt x="14" y="0"/>
                    <a:pt x="15" y="0"/>
                    <a:pt x="15" y="0"/>
                  </a:cubicBezTo>
                  <a:cubicBezTo>
                    <a:pt x="22" y="23"/>
                    <a:pt x="22" y="23"/>
                    <a:pt x="22" y="23"/>
                  </a:cubicBezTo>
                  <a:cubicBezTo>
                    <a:pt x="22" y="23"/>
                    <a:pt x="22" y="23"/>
                    <a:pt x="22" y="23"/>
                  </a:cubicBezTo>
                  <a:cubicBezTo>
                    <a:pt x="17" y="23"/>
                    <a:pt x="17" y="23"/>
                    <a:pt x="17"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4" y="14"/>
                  </a:moveTo>
                  <a:cubicBezTo>
                    <a:pt x="11" y="7"/>
                    <a:pt x="11" y="7"/>
                    <a:pt x="11" y="7"/>
                  </a:cubicBezTo>
                  <a:cubicBezTo>
                    <a:pt x="11" y="7"/>
                    <a:pt x="11" y="7"/>
                    <a:pt x="11" y="7"/>
                  </a:cubicBezTo>
                  <a:cubicBezTo>
                    <a:pt x="9" y="14"/>
                    <a:pt x="9" y="14"/>
                    <a:pt x="9" y="14"/>
                  </a:cubicBezTo>
                  <a:lnTo>
                    <a:pt x="14"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6" name="Freeform 30"/>
            <p:cNvSpPr>
              <a:spLocks noEditPoints="1"/>
            </p:cNvSpPr>
            <p:nvPr userDrawn="1"/>
          </p:nvSpPr>
          <p:spPr bwMode="auto">
            <a:xfrm>
              <a:off x="3509" y="4111"/>
              <a:ext cx="38" cy="4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7" name="Freeform 31"/>
            <p:cNvSpPr>
              <a:spLocks/>
            </p:cNvSpPr>
            <p:nvPr userDrawn="1"/>
          </p:nvSpPr>
          <p:spPr bwMode="auto">
            <a:xfrm>
              <a:off x="3562" y="4111"/>
              <a:ext cx="28" cy="4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8" name="Freeform 32"/>
            <p:cNvSpPr>
              <a:spLocks noEditPoints="1"/>
            </p:cNvSpPr>
            <p:nvPr userDrawn="1"/>
          </p:nvSpPr>
          <p:spPr bwMode="auto">
            <a:xfrm>
              <a:off x="3607" y="4111"/>
              <a:ext cx="29" cy="40"/>
            </a:xfrm>
            <a:custGeom>
              <a:avLst/>
              <a:gdLst>
                <a:gd name="T0" fmla="*/ 0 w 17"/>
                <a:gd name="T1" fmla="*/ 0 h 23"/>
                <a:gd name="T2" fmla="*/ 0 w 17"/>
                <a:gd name="T3" fmla="*/ 0 h 23"/>
                <a:gd name="T4" fmla="*/ 10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10" y="0"/>
                    <a:pt x="10" y="0"/>
                    <a:pt x="10"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1" y="19"/>
                    <a:pt x="11" y="18"/>
                    <a:pt x="11" y="16"/>
                  </a:cubicBezTo>
                  <a:cubicBezTo>
                    <a:pt x="11" y="15"/>
                    <a:pt x="11"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9" name="Freeform 33"/>
            <p:cNvSpPr>
              <a:spLocks noEditPoints="1"/>
            </p:cNvSpPr>
            <p:nvPr userDrawn="1"/>
          </p:nvSpPr>
          <p:spPr bwMode="auto">
            <a:xfrm>
              <a:off x="3653" y="4111"/>
              <a:ext cx="32" cy="41"/>
            </a:xfrm>
            <a:custGeom>
              <a:avLst/>
              <a:gdLst>
                <a:gd name="T0" fmla="*/ 1 w 19"/>
                <a:gd name="T1" fmla="*/ 18 h 24"/>
                <a:gd name="T2" fmla="*/ 0 w 19"/>
                <a:gd name="T3" fmla="*/ 12 h 24"/>
                <a:gd name="T4" fmla="*/ 1 w 19"/>
                <a:gd name="T5" fmla="*/ 5 h 24"/>
                <a:gd name="T6" fmla="*/ 9 w 19"/>
                <a:gd name="T7" fmla="*/ 0 h 24"/>
                <a:gd name="T8" fmla="*/ 18 w 19"/>
                <a:gd name="T9" fmla="*/ 5 h 24"/>
                <a:gd name="T10" fmla="*/ 19 w 19"/>
                <a:gd name="T11" fmla="*/ 12 h 24"/>
                <a:gd name="T12" fmla="*/ 18 w 19"/>
                <a:gd name="T13" fmla="*/ 18 h 24"/>
                <a:gd name="T14" fmla="*/ 9 w 19"/>
                <a:gd name="T15" fmla="*/ 24 h 24"/>
                <a:gd name="T16" fmla="*/ 1 w 19"/>
                <a:gd name="T17" fmla="*/ 18 h 24"/>
                <a:gd name="T18" fmla="*/ 12 w 19"/>
                <a:gd name="T19" fmla="*/ 16 h 24"/>
                <a:gd name="T20" fmla="*/ 13 w 19"/>
                <a:gd name="T21" fmla="*/ 12 h 24"/>
                <a:gd name="T22" fmla="*/ 12 w 19"/>
                <a:gd name="T23" fmla="*/ 7 h 24"/>
                <a:gd name="T24" fmla="*/ 9 w 19"/>
                <a:gd name="T25" fmla="*/ 5 h 24"/>
                <a:gd name="T26" fmla="*/ 6 w 19"/>
                <a:gd name="T27" fmla="*/ 7 h 24"/>
                <a:gd name="T28" fmla="*/ 6 w 19"/>
                <a:gd name="T29" fmla="*/ 12 h 24"/>
                <a:gd name="T30" fmla="*/ 6 w 19"/>
                <a:gd name="T31" fmla="*/ 16 h 24"/>
                <a:gd name="T32" fmla="*/ 9 w 19"/>
                <a:gd name="T33" fmla="*/ 18 h 24"/>
                <a:gd name="T34" fmla="*/ 12 w 19"/>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4">
                  <a:moveTo>
                    <a:pt x="1" y="18"/>
                  </a:moveTo>
                  <a:cubicBezTo>
                    <a:pt x="0" y="16"/>
                    <a:pt x="0" y="15"/>
                    <a:pt x="0" y="12"/>
                  </a:cubicBezTo>
                  <a:cubicBezTo>
                    <a:pt x="0" y="9"/>
                    <a:pt x="0" y="7"/>
                    <a:pt x="1" y="5"/>
                  </a:cubicBezTo>
                  <a:cubicBezTo>
                    <a:pt x="2" y="2"/>
                    <a:pt x="5" y="0"/>
                    <a:pt x="9" y="0"/>
                  </a:cubicBezTo>
                  <a:cubicBezTo>
                    <a:pt x="13" y="0"/>
                    <a:pt x="17" y="2"/>
                    <a:pt x="18" y="5"/>
                  </a:cubicBezTo>
                  <a:cubicBezTo>
                    <a:pt x="18" y="7"/>
                    <a:pt x="19" y="9"/>
                    <a:pt x="19" y="12"/>
                  </a:cubicBezTo>
                  <a:cubicBezTo>
                    <a:pt x="19" y="15"/>
                    <a:pt x="18" y="16"/>
                    <a:pt x="18" y="18"/>
                  </a:cubicBezTo>
                  <a:cubicBezTo>
                    <a:pt x="17" y="22"/>
                    <a:pt x="13" y="24"/>
                    <a:pt x="9" y="24"/>
                  </a:cubicBezTo>
                  <a:cubicBezTo>
                    <a:pt x="5" y="24"/>
                    <a:pt x="2" y="22"/>
                    <a:pt x="1" y="18"/>
                  </a:cubicBezTo>
                  <a:close/>
                  <a:moveTo>
                    <a:pt x="12" y="16"/>
                  </a:moveTo>
                  <a:cubicBezTo>
                    <a:pt x="12" y="16"/>
                    <a:pt x="13" y="14"/>
                    <a:pt x="13" y="12"/>
                  </a:cubicBezTo>
                  <a:cubicBezTo>
                    <a:pt x="13"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0" name="Freeform 34"/>
            <p:cNvSpPr>
              <a:spLocks noEditPoints="1"/>
            </p:cNvSpPr>
            <p:nvPr userDrawn="1"/>
          </p:nvSpPr>
          <p:spPr bwMode="auto">
            <a:xfrm>
              <a:off x="3703" y="4111"/>
              <a:ext cx="30" cy="40"/>
            </a:xfrm>
            <a:custGeom>
              <a:avLst/>
              <a:gdLst>
                <a:gd name="T0" fmla="*/ 12 w 18"/>
                <a:gd name="T1" fmla="*/ 23 h 23"/>
                <a:gd name="T2" fmla="*/ 11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9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1" y="23"/>
                  </a:cubicBezTo>
                  <a:cubicBezTo>
                    <a:pt x="8" y="15"/>
                    <a:pt x="8" y="15"/>
                    <a:pt x="8" y="15"/>
                  </a:cubicBezTo>
                  <a:cubicBezTo>
                    <a:pt x="6" y="15"/>
                    <a:pt x="6" y="15"/>
                    <a:pt x="6" y="15"/>
                  </a:cubicBezTo>
                  <a:cubicBezTo>
                    <a:pt x="6" y="15"/>
                    <a:pt x="6" y="15"/>
                    <a:pt x="6" y="15"/>
                  </a:cubicBezTo>
                  <a:cubicBezTo>
                    <a:pt x="6" y="23"/>
                    <a:pt x="6" y="23"/>
                    <a:pt x="6" y="23"/>
                  </a:cubicBezTo>
                  <a:cubicBezTo>
                    <a:pt x="6" y="23"/>
                    <a:pt x="5" y="23"/>
                    <a:pt x="5" y="23"/>
                  </a:cubicBezTo>
                  <a:cubicBezTo>
                    <a:pt x="0" y="23"/>
                    <a:pt x="0" y="23"/>
                    <a:pt x="0" y="23"/>
                  </a:cubicBezTo>
                  <a:cubicBezTo>
                    <a:pt x="0" y="23"/>
                    <a:pt x="0" y="23"/>
                    <a:pt x="0" y="23"/>
                  </a:cubicBezTo>
                  <a:cubicBezTo>
                    <a:pt x="0" y="0"/>
                    <a:pt x="0" y="0"/>
                    <a:pt x="0" y="0"/>
                  </a:cubicBezTo>
                  <a:cubicBezTo>
                    <a:pt x="0" y="0"/>
                    <a:pt x="0" y="0"/>
                    <a:pt x="0" y="0"/>
                  </a:cubicBezTo>
                  <a:cubicBezTo>
                    <a:pt x="9" y="0"/>
                    <a:pt x="9" y="0"/>
                    <a:pt x="9"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1" name="Freeform 35"/>
            <p:cNvSpPr>
              <a:spLocks/>
            </p:cNvSpPr>
            <p:nvPr userDrawn="1"/>
          </p:nvSpPr>
          <p:spPr bwMode="auto">
            <a:xfrm>
              <a:off x="3749" y="4111"/>
              <a:ext cx="32" cy="41"/>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10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7"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10"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9" y="10"/>
                    <a:pt x="19" y="10"/>
                    <a:pt x="19" y="11"/>
                  </a:cubicBezTo>
                  <a:cubicBezTo>
                    <a:pt x="19" y="12"/>
                    <a:pt x="19" y="12"/>
                    <a:pt x="19" y="12"/>
                  </a:cubicBezTo>
                  <a:cubicBezTo>
                    <a:pt x="19" y="15"/>
                    <a:pt x="19"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2" name="Freeform 36"/>
            <p:cNvSpPr>
              <a:spLocks/>
            </p:cNvSpPr>
            <p:nvPr userDrawn="1"/>
          </p:nvSpPr>
          <p:spPr bwMode="auto">
            <a:xfrm>
              <a:off x="3824" y="4111"/>
              <a:ext cx="31" cy="41"/>
            </a:xfrm>
            <a:custGeom>
              <a:avLst/>
              <a:gdLst>
                <a:gd name="T0" fmla="*/ 0 w 18"/>
                <a:gd name="T1" fmla="*/ 14 h 24"/>
                <a:gd name="T2" fmla="*/ 0 w 18"/>
                <a:gd name="T3" fmla="*/ 0 h 24"/>
                <a:gd name="T4" fmla="*/ 0 w 18"/>
                <a:gd name="T5" fmla="*/ 0 h 24"/>
                <a:gd name="T6" fmla="*/ 5 w 18"/>
                <a:gd name="T7" fmla="*/ 0 h 24"/>
                <a:gd name="T8" fmla="*/ 6 w 18"/>
                <a:gd name="T9" fmla="*/ 0 h 24"/>
                <a:gd name="T10" fmla="*/ 6 w 18"/>
                <a:gd name="T11" fmla="*/ 15 h 24"/>
                <a:gd name="T12" fmla="*/ 9 w 18"/>
                <a:gd name="T13" fmla="*/ 18 h 24"/>
                <a:gd name="T14" fmla="*/ 12 w 18"/>
                <a:gd name="T15" fmla="*/ 15 h 24"/>
                <a:gd name="T16" fmla="*/ 12 w 18"/>
                <a:gd name="T17" fmla="*/ 0 h 24"/>
                <a:gd name="T18" fmla="*/ 12 w 18"/>
                <a:gd name="T19" fmla="*/ 0 h 24"/>
                <a:gd name="T20" fmla="*/ 18 w 18"/>
                <a:gd name="T21" fmla="*/ 0 h 24"/>
                <a:gd name="T22" fmla="*/ 18 w 18"/>
                <a:gd name="T23" fmla="*/ 0 h 24"/>
                <a:gd name="T24" fmla="*/ 18 w 18"/>
                <a:gd name="T25" fmla="*/ 14 h 24"/>
                <a:gd name="T26" fmla="*/ 9 w 18"/>
                <a:gd name="T27" fmla="*/ 24 h 24"/>
                <a:gd name="T28" fmla="*/ 0 w 18"/>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0" y="14"/>
                  </a:moveTo>
                  <a:cubicBezTo>
                    <a:pt x="0" y="0"/>
                    <a:pt x="0" y="0"/>
                    <a:pt x="0" y="0"/>
                  </a:cubicBezTo>
                  <a:cubicBezTo>
                    <a:pt x="0" y="0"/>
                    <a:pt x="0" y="0"/>
                    <a:pt x="0" y="0"/>
                  </a:cubicBezTo>
                  <a:cubicBezTo>
                    <a:pt x="5" y="0"/>
                    <a:pt x="5" y="0"/>
                    <a:pt x="5" y="0"/>
                  </a:cubicBezTo>
                  <a:cubicBezTo>
                    <a:pt x="5" y="0"/>
                    <a:pt x="6" y="0"/>
                    <a:pt x="6" y="0"/>
                  </a:cubicBezTo>
                  <a:cubicBezTo>
                    <a:pt x="6" y="15"/>
                    <a:pt x="6" y="15"/>
                    <a:pt x="6" y="15"/>
                  </a:cubicBezTo>
                  <a:cubicBezTo>
                    <a:pt x="6" y="17"/>
                    <a:pt x="7" y="18"/>
                    <a:pt x="9" y="18"/>
                  </a:cubicBezTo>
                  <a:cubicBezTo>
                    <a:pt x="11" y="18"/>
                    <a:pt x="12" y="17"/>
                    <a:pt x="12" y="15"/>
                  </a:cubicBezTo>
                  <a:cubicBezTo>
                    <a:pt x="12" y="0"/>
                    <a:pt x="12" y="0"/>
                    <a:pt x="12" y="0"/>
                  </a:cubicBezTo>
                  <a:cubicBezTo>
                    <a:pt x="12" y="0"/>
                    <a:pt x="12" y="0"/>
                    <a:pt x="12" y="0"/>
                  </a:cubicBezTo>
                  <a:cubicBezTo>
                    <a:pt x="18" y="0"/>
                    <a:pt x="18" y="0"/>
                    <a:pt x="18" y="0"/>
                  </a:cubicBezTo>
                  <a:cubicBezTo>
                    <a:pt x="18" y="0"/>
                    <a:pt x="18" y="0"/>
                    <a:pt x="18" y="0"/>
                  </a:cubicBezTo>
                  <a:cubicBezTo>
                    <a:pt x="18" y="14"/>
                    <a:pt x="18" y="14"/>
                    <a:pt x="18" y="14"/>
                  </a:cubicBezTo>
                  <a:cubicBezTo>
                    <a:pt x="18" y="20"/>
                    <a:pt x="14" y="24"/>
                    <a:pt x="9" y="24"/>
                  </a:cubicBezTo>
                  <a:cubicBezTo>
                    <a:pt x="3"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3" name="Freeform 37"/>
            <p:cNvSpPr>
              <a:spLocks/>
            </p:cNvSpPr>
            <p:nvPr userDrawn="1"/>
          </p:nvSpPr>
          <p:spPr bwMode="auto">
            <a:xfrm>
              <a:off x="3872" y="4111"/>
              <a:ext cx="32" cy="4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9 w 19"/>
                <a:gd name="T17" fmla="*/ 0 h 23"/>
                <a:gd name="T18" fmla="*/ 19 w 19"/>
                <a:gd name="T19" fmla="*/ 0 h 23"/>
                <a:gd name="T20" fmla="*/ 19 w 19"/>
                <a:gd name="T21" fmla="*/ 23 h 23"/>
                <a:gd name="T22" fmla="*/ 19 w 19"/>
                <a:gd name="T23" fmla="*/ 23 h 23"/>
                <a:gd name="T24" fmla="*/ 14 w 19"/>
                <a:gd name="T25" fmla="*/ 23 h 23"/>
                <a:gd name="T26" fmla="*/ 13 w 19"/>
                <a:gd name="T27" fmla="*/ 23 h 23"/>
                <a:gd name="T28" fmla="*/ 6 w 19"/>
                <a:gd name="T29" fmla="*/ 10 h 23"/>
                <a:gd name="T30" fmla="*/ 6 w 19"/>
                <a:gd name="T31" fmla="*/ 10 h 23"/>
                <a:gd name="T32" fmla="*/ 6 w 19"/>
                <a:gd name="T33" fmla="*/ 23 h 23"/>
                <a:gd name="T34" fmla="*/ 6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1"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4" y="0"/>
                    <a:pt x="14" y="0"/>
                  </a:cubicBezTo>
                  <a:cubicBezTo>
                    <a:pt x="19" y="0"/>
                    <a:pt x="19" y="0"/>
                    <a:pt x="19" y="0"/>
                  </a:cubicBezTo>
                  <a:cubicBezTo>
                    <a:pt x="19" y="0"/>
                    <a:pt x="19" y="0"/>
                    <a:pt x="19" y="0"/>
                  </a:cubicBezTo>
                  <a:cubicBezTo>
                    <a:pt x="19" y="23"/>
                    <a:pt x="19" y="23"/>
                    <a:pt x="19" y="23"/>
                  </a:cubicBezTo>
                  <a:cubicBezTo>
                    <a:pt x="19" y="23"/>
                    <a:pt x="19" y="23"/>
                    <a:pt x="19" y="23"/>
                  </a:cubicBezTo>
                  <a:cubicBezTo>
                    <a:pt x="14" y="23"/>
                    <a:pt x="14" y="23"/>
                    <a:pt x="14"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4" name="Freeform 38"/>
            <p:cNvSpPr>
              <a:spLocks/>
            </p:cNvSpPr>
            <p:nvPr userDrawn="1"/>
          </p:nvSpPr>
          <p:spPr bwMode="auto">
            <a:xfrm>
              <a:off x="3921" y="4111"/>
              <a:ext cx="10"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5" name="Freeform 39"/>
            <p:cNvSpPr>
              <a:spLocks/>
            </p:cNvSpPr>
            <p:nvPr userDrawn="1"/>
          </p:nvSpPr>
          <p:spPr bwMode="auto">
            <a:xfrm>
              <a:off x="3947" y="4111"/>
              <a:ext cx="36" cy="4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7"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4"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6" name="Freeform 40"/>
            <p:cNvSpPr>
              <a:spLocks/>
            </p:cNvSpPr>
            <p:nvPr userDrawn="1"/>
          </p:nvSpPr>
          <p:spPr bwMode="auto">
            <a:xfrm>
              <a:off x="3998" y="4111"/>
              <a:ext cx="27" cy="4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7" name="Freeform 41"/>
            <p:cNvSpPr>
              <a:spLocks noEditPoints="1"/>
            </p:cNvSpPr>
            <p:nvPr userDrawn="1"/>
          </p:nvSpPr>
          <p:spPr bwMode="auto">
            <a:xfrm>
              <a:off x="4042" y="4111"/>
              <a:ext cx="33" cy="40"/>
            </a:xfrm>
            <a:custGeom>
              <a:avLst/>
              <a:gdLst>
                <a:gd name="T0" fmla="*/ 12 w 19"/>
                <a:gd name="T1" fmla="*/ 23 h 23"/>
                <a:gd name="T2" fmla="*/ 12 w 19"/>
                <a:gd name="T3" fmla="*/ 23 h 23"/>
                <a:gd name="T4" fmla="*/ 8 w 19"/>
                <a:gd name="T5" fmla="*/ 15 h 23"/>
                <a:gd name="T6" fmla="*/ 6 w 19"/>
                <a:gd name="T7" fmla="*/ 15 h 23"/>
                <a:gd name="T8" fmla="*/ 6 w 19"/>
                <a:gd name="T9" fmla="*/ 15 h 23"/>
                <a:gd name="T10" fmla="*/ 6 w 19"/>
                <a:gd name="T11" fmla="*/ 23 h 23"/>
                <a:gd name="T12" fmla="*/ 6 w 19"/>
                <a:gd name="T13" fmla="*/ 23 h 23"/>
                <a:gd name="T14" fmla="*/ 0 w 19"/>
                <a:gd name="T15" fmla="*/ 23 h 23"/>
                <a:gd name="T16" fmla="*/ 0 w 19"/>
                <a:gd name="T17" fmla="*/ 23 h 23"/>
                <a:gd name="T18" fmla="*/ 0 w 19"/>
                <a:gd name="T19" fmla="*/ 0 h 23"/>
                <a:gd name="T20" fmla="*/ 0 w 19"/>
                <a:gd name="T21" fmla="*/ 0 h 23"/>
                <a:gd name="T22" fmla="*/ 10 w 19"/>
                <a:gd name="T23" fmla="*/ 0 h 23"/>
                <a:gd name="T24" fmla="*/ 18 w 19"/>
                <a:gd name="T25" fmla="*/ 8 h 23"/>
                <a:gd name="T26" fmla="*/ 14 w 19"/>
                <a:gd name="T27" fmla="*/ 14 h 23"/>
                <a:gd name="T28" fmla="*/ 18 w 19"/>
                <a:gd name="T29" fmla="*/ 23 h 23"/>
                <a:gd name="T30" fmla="*/ 18 w 19"/>
                <a:gd name="T31" fmla="*/ 23 h 23"/>
                <a:gd name="T32" fmla="*/ 12 w 19"/>
                <a:gd name="T33" fmla="*/ 23 h 23"/>
                <a:gd name="T34" fmla="*/ 12 w 19"/>
                <a:gd name="T35" fmla="*/ 8 h 23"/>
                <a:gd name="T36" fmla="*/ 9 w 19"/>
                <a:gd name="T37" fmla="*/ 5 h 23"/>
                <a:gd name="T38" fmla="*/ 6 w 19"/>
                <a:gd name="T39" fmla="*/ 5 h 23"/>
                <a:gd name="T40" fmla="*/ 6 w 19"/>
                <a:gd name="T41" fmla="*/ 5 h 23"/>
                <a:gd name="T42" fmla="*/ 6 w 19"/>
                <a:gd name="T43" fmla="*/ 10 h 23"/>
                <a:gd name="T44" fmla="*/ 6 w 19"/>
                <a:gd name="T45" fmla="*/ 10 h 23"/>
                <a:gd name="T46" fmla="*/ 9 w 19"/>
                <a:gd name="T47" fmla="*/ 10 h 23"/>
                <a:gd name="T48" fmla="*/ 12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6"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7" y="13"/>
                    <a:pt x="14" y="14"/>
                  </a:cubicBezTo>
                  <a:cubicBezTo>
                    <a:pt x="18" y="23"/>
                    <a:pt x="18" y="23"/>
                    <a:pt x="18" y="23"/>
                  </a:cubicBezTo>
                  <a:cubicBezTo>
                    <a:pt x="19"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8" name="Freeform 42"/>
            <p:cNvSpPr>
              <a:spLocks/>
            </p:cNvSpPr>
            <p:nvPr userDrawn="1"/>
          </p:nvSpPr>
          <p:spPr bwMode="auto">
            <a:xfrm>
              <a:off x="4089" y="4111"/>
              <a:ext cx="32" cy="41"/>
            </a:xfrm>
            <a:custGeom>
              <a:avLst/>
              <a:gdLst>
                <a:gd name="T0" fmla="*/ 0 w 19"/>
                <a:gd name="T1" fmla="*/ 20 h 24"/>
                <a:gd name="T2" fmla="*/ 0 w 19"/>
                <a:gd name="T3" fmla="*/ 20 h 24"/>
                <a:gd name="T4" fmla="*/ 3 w 19"/>
                <a:gd name="T5" fmla="*/ 16 h 24"/>
                <a:gd name="T6" fmla="*/ 4 w 19"/>
                <a:gd name="T7" fmla="*/ 16 h 24"/>
                <a:gd name="T8" fmla="*/ 9 w 19"/>
                <a:gd name="T9" fmla="*/ 19 h 24"/>
                <a:gd name="T10" fmla="*/ 13 w 19"/>
                <a:gd name="T11" fmla="*/ 16 h 24"/>
                <a:gd name="T12" fmla="*/ 10 w 19"/>
                <a:gd name="T13" fmla="*/ 14 h 24"/>
                <a:gd name="T14" fmla="*/ 9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10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4" y="16"/>
                  </a:cubicBezTo>
                  <a:cubicBezTo>
                    <a:pt x="5" y="17"/>
                    <a:pt x="7" y="19"/>
                    <a:pt x="9" y="19"/>
                  </a:cubicBezTo>
                  <a:cubicBezTo>
                    <a:pt x="12" y="19"/>
                    <a:pt x="13" y="18"/>
                    <a:pt x="13" y="16"/>
                  </a:cubicBezTo>
                  <a:cubicBezTo>
                    <a:pt x="13" y="15"/>
                    <a:pt x="12" y="15"/>
                    <a:pt x="10" y="14"/>
                  </a:cubicBezTo>
                  <a:cubicBezTo>
                    <a:pt x="9" y="14"/>
                    <a:pt x="9" y="14"/>
                    <a:pt x="9" y="14"/>
                  </a:cubicBezTo>
                  <a:cubicBezTo>
                    <a:pt x="4"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10" y="5"/>
                  </a:cubicBezTo>
                  <a:cubicBezTo>
                    <a:pt x="8" y="5"/>
                    <a:pt x="7" y="6"/>
                    <a:pt x="7" y="7"/>
                  </a:cubicBezTo>
                  <a:cubicBezTo>
                    <a:pt x="7" y="8"/>
                    <a:pt x="8" y="8"/>
                    <a:pt x="10" y="9"/>
                  </a:cubicBezTo>
                  <a:cubicBezTo>
                    <a:pt x="11" y="9"/>
                    <a:pt x="11" y="9"/>
                    <a:pt x="11" y="9"/>
                  </a:cubicBezTo>
                  <a:cubicBezTo>
                    <a:pt x="16" y="10"/>
                    <a:pt x="19" y="12"/>
                    <a:pt x="19" y="16"/>
                  </a:cubicBezTo>
                  <a:cubicBezTo>
                    <a:pt x="19" y="21"/>
                    <a:pt x="16"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9" name="Freeform 43"/>
            <p:cNvSpPr>
              <a:spLocks/>
            </p:cNvSpPr>
            <p:nvPr userDrawn="1"/>
          </p:nvSpPr>
          <p:spPr bwMode="auto">
            <a:xfrm>
              <a:off x="4136" y="4111"/>
              <a:ext cx="11" cy="4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1"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0" name="Freeform 44"/>
            <p:cNvSpPr>
              <a:spLocks/>
            </p:cNvSpPr>
            <p:nvPr userDrawn="1"/>
          </p:nvSpPr>
          <p:spPr bwMode="auto">
            <a:xfrm>
              <a:off x="4164" y="4111"/>
              <a:ext cx="31" cy="40"/>
            </a:xfrm>
            <a:custGeom>
              <a:avLst/>
              <a:gdLst>
                <a:gd name="T0" fmla="*/ 6 w 18"/>
                <a:gd name="T1" fmla="*/ 23 h 23"/>
                <a:gd name="T2" fmla="*/ 6 w 18"/>
                <a:gd name="T3" fmla="*/ 23 h 23"/>
                <a:gd name="T4" fmla="*/ 6 w 18"/>
                <a:gd name="T5" fmla="*/ 23 h 23"/>
                <a:gd name="T6" fmla="*/ 6 w 18"/>
                <a:gd name="T7" fmla="*/ 23 h 23"/>
                <a:gd name="T8" fmla="*/ 6 w 18"/>
                <a:gd name="T9" fmla="*/ 23 h 23"/>
                <a:gd name="T10" fmla="*/ 6 w 18"/>
                <a:gd name="T11" fmla="*/ 6 h 23"/>
                <a:gd name="T12" fmla="*/ 6 w 18"/>
                <a:gd name="T13" fmla="*/ 5 h 23"/>
                <a:gd name="T14" fmla="*/ 6 w 18"/>
                <a:gd name="T15" fmla="*/ 5 h 23"/>
                <a:gd name="T16" fmla="*/ 0 w 18"/>
                <a:gd name="T17" fmla="*/ 5 h 23"/>
                <a:gd name="T18" fmla="*/ 0 w 18"/>
                <a:gd name="T19" fmla="*/ 5 h 23"/>
                <a:gd name="T20" fmla="*/ 0 w 18"/>
                <a:gd name="T21" fmla="*/ 5 h 23"/>
                <a:gd name="T22" fmla="*/ 0 w 18"/>
                <a:gd name="T23" fmla="*/ 5 h 23"/>
                <a:gd name="T24" fmla="*/ 0 w 18"/>
                <a:gd name="T25" fmla="*/ 5 h 23"/>
                <a:gd name="T26" fmla="*/ 0 w 18"/>
                <a:gd name="T27" fmla="*/ 5 h 23"/>
                <a:gd name="T28" fmla="*/ 0 w 18"/>
                <a:gd name="T29" fmla="*/ 0 h 23"/>
                <a:gd name="T30" fmla="*/ 0 w 18"/>
                <a:gd name="T31" fmla="*/ 0 h 23"/>
                <a:gd name="T32" fmla="*/ 0 w 18"/>
                <a:gd name="T33" fmla="*/ 0 h 23"/>
                <a:gd name="T34" fmla="*/ 18 w 18"/>
                <a:gd name="T35" fmla="*/ 0 h 23"/>
                <a:gd name="T36" fmla="*/ 18 w 18"/>
                <a:gd name="T37" fmla="*/ 0 h 23"/>
                <a:gd name="T38" fmla="*/ 18 w 18"/>
                <a:gd name="T39" fmla="*/ 0 h 23"/>
                <a:gd name="T40" fmla="*/ 18 w 18"/>
                <a:gd name="T41" fmla="*/ 0 h 23"/>
                <a:gd name="T42" fmla="*/ 18 w 18"/>
                <a:gd name="T43" fmla="*/ 5 h 23"/>
                <a:gd name="T44" fmla="*/ 18 w 18"/>
                <a:gd name="T45" fmla="*/ 5 h 23"/>
                <a:gd name="T46" fmla="*/ 18 w 18"/>
                <a:gd name="T47" fmla="*/ 5 h 23"/>
                <a:gd name="T48" fmla="*/ 18 w 18"/>
                <a:gd name="T49" fmla="*/ 5 h 23"/>
                <a:gd name="T50" fmla="*/ 12 w 18"/>
                <a:gd name="T51" fmla="*/ 5 h 23"/>
                <a:gd name="T52" fmla="*/ 12 w 18"/>
                <a:gd name="T53" fmla="*/ 5 h 23"/>
                <a:gd name="T54" fmla="*/ 12 w 18"/>
                <a:gd name="T55" fmla="*/ 6 h 23"/>
                <a:gd name="T56" fmla="*/ 12 w 18"/>
                <a:gd name="T57" fmla="*/ 6 h 23"/>
                <a:gd name="T58" fmla="*/ 12 w 18"/>
                <a:gd name="T59" fmla="*/ 23 h 23"/>
                <a:gd name="T60" fmla="*/ 12 w 18"/>
                <a:gd name="T61" fmla="*/ 23 h 23"/>
                <a:gd name="T62" fmla="*/ 12 w 18"/>
                <a:gd name="T63" fmla="*/ 23 h 23"/>
                <a:gd name="T64" fmla="*/ 11 w 18"/>
                <a:gd name="T65" fmla="*/ 23 h 23"/>
                <a:gd name="T66" fmla="*/ 6 w 18"/>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 h="23">
                  <a:moveTo>
                    <a:pt x="6" y="23"/>
                  </a:moveTo>
                  <a:cubicBezTo>
                    <a:pt x="6" y="23"/>
                    <a:pt x="6" y="23"/>
                    <a:pt x="6" y="23"/>
                  </a:cubicBezTo>
                  <a:cubicBezTo>
                    <a:pt x="6" y="23"/>
                    <a:pt x="6"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0" y="0"/>
                    <a:pt x="0" y="0"/>
                    <a:pt x="0" y="0"/>
                  </a:cubicBezTo>
                  <a:cubicBezTo>
                    <a:pt x="18" y="0"/>
                    <a:pt x="18" y="0"/>
                    <a:pt x="18" y="0"/>
                  </a:cubicBezTo>
                  <a:cubicBezTo>
                    <a:pt x="18" y="0"/>
                    <a:pt x="18" y="0"/>
                    <a:pt x="18" y="0"/>
                  </a:cubicBezTo>
                  <a:cubicBezTo>
                    <a:pt x="18" y="0"/>
                    <a:pt x="18" y="0"/>
                    <a:pt x="18" y="0"/>
                  </a:cubicBezTo>
                  <a:cubicBezTo>
                    <a:pt x="18" y="0"/>
                    <a:pt x="18" y="0"/>
                    <a:pt x="18" y="0"/>
                  </a:cubicBezTo>
                  <a:cubicBezTo>
                    <a:pt x="18" y="5"/>
                    <a:pt x="18" y="5"/>
                    <a:pt x="18" y="5"/>
                  </a:cubicBezTo>
                  <a:cubicBezTo>
                    <a:pt x="18" y="5"/>
                    <a:pt x="18" y="5"/>
                    <a:pt x="18" y="5"/>
                  </a:cubicBezTo>
                  <a:cubicBezTo>
                    <a:pt x="18" y="5"/>
                    <a:pt x="18" y="5"/>
                    <a:pt x="18" y="5"/>
                  </a:cubicBezTo>
                  <a:cubicBezTo>
                    <a:pt x="18" y="5"/>
                    <a:pt x="18" y="5"/>
                    <a:pt x="18" y="5"/>
                  </a:cubicBezTo>
                  <a:cubicBezTo>
                    <a:pt x="12" y="5"/>
                    <a:pt x="12" y="5"/>
                    <a:pt x="12" y="5"/>
                  </a:cubicBezTo>
                  <a:cubicBezTo>
                    <a:pt x="12"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1" y="23"/>
                    <a:pt x="11" y="23"/>
                  </a:cubicBezTo>
                  <a:lnTo>
                    <a:pt x="6"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1" name="Freeform 45"/>
            <p:cNvSpPr>
              <a:spLocks/>
            </p:cNvSpPr>
            <p:nvPr userDrawn="1"/>
          </p:nvSpPr>
          <p:spPr bwMode="auto">
            <a:xfrm>
              <a:off x="4206" y="4111"/>
              <a:ext cx="35" cy="40"/>
            </a:xfrm>
            <a:custGeom>
              <a:avLst/>
              <a:gdLst>
                <a:gd name="T0" fmla="*/ 8 w 20"/>
                <a:gd name="T1" fmla="*/ 23 h 23"/>
                <a:gd name="T2" fmla="*/ 7 w 20"/>
                <a:gd name="T3" fmla="*/ 23 h 23"/>
                <a:gd name="T4" fmla="*/ 7 w 20"/>
                <a:gd name="T5" fmla="*/ 14 h 23"/>
                <a:gd name="T6" fmla="*/ 0 w 20"/>
                <a:gd name="T7" fmla="*/ 1 h 23"/>
                <a:gd name="T8" fmla="*/ 1 w 20"/>
                <a:gd name="T9" fmla="*/ 0 h 23"/>
                <a:gd name="T10" fmla="*/ 6 w 20"/>
                <a:gd name="T11" fmla="*/ 0 h 23"/>
                <a:gd name="T12" fmla="*/ 7 w 20"/>
                <a:gd name="T13" fmla="*/ 0 h 23"/>
                <a:gd name="T14" fmla="*/ 10 w 20"/>
                <a:gd name="T15" fmla="*/ 8 h 23"/>
                <a:gd name="T16" fmla="*/ 11 w 20"/>
                <a:gd name="T17" fmla="*/ 8 h 23"/>
                <a:gd name="T18" fmla="*/ 14 w 20"/>
                <a:gd name="T19" fmla="*/ 0 h 23"/>
                <a:gd name="T20" fmla="*/ 15 w 20"/>
                <a:gd name="T21" fmla="*/ 0 h 23"/>
                <a:gd name="T22" fmla="*/ 20 w 20"/>
                <a:gd name="T23" fmla="*/ 0 h 23"/>
                <a:gd name="T24" fmla="*/ 20 w 20"/>
                <a:gd name="T25" fmla="*/ 1 h 23"/>
                <a:gd name="T26" fmla="*/ 13 w 20"/>
                <a:gd name="T27" fmla="*/ 14 h 23"/>
                <a:gd name="T28" fmla="*/ 13 w 20"/>
                <a:gd name="T29" fmla="*/ 23 h 23"/>
                <a:gd name="T30" fmla="*/ 13 w 20"/>
                <a:gd name="T31" fmla="*/ 23 h 23"/>
                <a:gd name="T32" fmla="*/ 8 w 20"/>
                <a:gd name="T3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3">
                  <a:moveTo>
                    <a:pt x="8" y="23"/>
                  </a:moveTo>
                  <a:cubicBezTo>
                    <a:pt x="8" y="23"/>
                    <a:pt x="7" y="23"/>
                    <a:pt x="7" y="23"/>
                  </a:cubicBezTo>
                  <a:cubicBezTo>
                    <a:pt x="7" y="14"/>
                    <a:pt x="7" y="14"/>
                    <a:pt x="7" y="14"/>
                  </a:cubicBezTo>
                  <a:cubicBezTo>
                    <a:pt x="0" y="1"/>
                    <a:pt x="0" y="1"/>
                    <a:pt x="0" y="1"/>
                  </a:cubicBezTo>
                  <a:cubicBezTo>
                    <a:pt x="0" y="0"/>
                    <a:pt x="0" y="0"/>
                    <a:pt x="1" y="0"/>
                  </a:cubicBezTo>
                  <a:cubicBezTo>
                    <a:pt x="6" y="0"/>
                    <a:pt x="6" y="0"/>
                    <a:pt x="6" y="0"/>
                  </a:cubicBezTo>
                  <a:cubicBezTo>
                    <a:pt x="6" y="0"/>
                    <a:pt x="6" y="0"/>
                    <a:pt x="7" y="0"/>
                  </a:cubicBezTo>
                  <a:cubicBezTo>
                    <a:pt x="10" y="8"/>
                    <a:pt x="10" y="8"/>
                    <a:pt x="10" y="8"/>
                  </a:cubicBezTo>
                  <a:cubicBezTo>
                    <a:pt x="11" y="8"/>
                    <a:pt x="11" y="8"/>
                    <a:pt x="11" y="8"/>
                  </a:cubicBezTo>
                  <a:cubicBezTo>
                    <a:pt x="14" y="0"/>
                    <a:pt x="14" y="0"/>
                    <a:pt x="14" y="0"/>
                  </a:cubicBezTo>
                  <a:cubicBezTo>
                    <a:pt x="14" y="0"/>
                    <a:pt x="15" y="0"/>
                    <a:pt x="15" y="0"/>
                  </a:cubicBezTo>
                  <a:cubicBezTo>
                    <a:pt x="20" y="0"/>
                    <a:pt x="20" y="0"/>
                    <a:pt x="20" y="0"/>
                  </a:cubicBezTo>
                  <a:cubicBezTo>
                    <a:pt x="20" y="0"/>
                    <a:pt x="20" y="0"/>
                    <a:pt x="20" y="1"/>
                  </a:cubicBezTo>
                  <a:cubicBezTo>
                    <a:pt x="13" y="14"/>
                    <a:pt x="13" y="14"/>
                    <a:pt x="13" y="14"/>
                  </a:cubicBezTo>
                  <a:cubicBezTo>
                    <a:pt x="13" y="23"/>
                    <a:pt x="13" y="23"/>
                    <a:pt x="13" y="23"/>
                  </a:cubicBezTo>
                  <a:cubicBezTo>
                    <a:pt x="13"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2" name="Freeform 46"/>
            <p:cNvSpPr>
              <a:spLocks noEditPoints="1"/>
            </p:cNvSpPr>
            <p:nvPr userDrawn="1"/>
          </p:nvSpPr>
          <p:spPr bwMode="auto">
            <a:xfrm>
              <a:off x="3692" y="4194"/>
              <a:ext cx="26" cy="39"/>
            </a:xfrm>
            <a:custGeom>
              <a:avLst/>
              <a:gdLst>
                <a:gd name="T0" fmla="*/ 0 w 15"/>
                <a:gd name="T1" fmla="*/ 0 h 23"/>
                <a:gd name="T2" fmla="*/ 0 w 15"/>
                <a:gd name="T3" fmla="*/ 0 h 23"/>
                <a:gd name="T4" fmla="*/ 7 w 15"/>
                <a:gd name="T5" fmla="*/ 0 h 23"/>
                <a:gd name="T6" fmla="*/ 15 w 15"/>
                <a:gd name="T7" fmla="*/ 5 h 23"/>
                <a:gd name="T8" fmla="*/ 15 w 15"/>
                <a:gd name="T9" fmla="*/ 12 h 23"/>
                <a:gd name="T10" fmla="*/ 15 w 15"/>
                <a:gd name="T11" fmla="*/ 19 h 23"/>
                <a:gd name="T12" fmla="*/ 7 w 15"/>
                <a:gd name="T13" fmla="*/ 23 h 23"/>
                <a:gd name="T14" fmla="*/ 0 w 15"/>
                <a:gd name="T15" fmla="*/ 23 h 23"/>
                <a:gd name="T16" fmla="*/ 0 w 15"/>
                <a:gd name="T17" fmla="*/ 23 h 23"/>
                <a:gd name="T18" fmla="*/ 0 w 15"/>
                <a:gd name="T19" fmla="*/ 0 h 23"/>
                <a:gd name="T20" fmla="*/ 2 w 15"/>
                <a:gd name="T21" fmla="*/ 21 h 23"/>
                <a:gd name="T22" fmla="*/ 7 w 15"/>
                <a:gd name="T23" fmla="*/ 21 h 23"/>
                <a:gd name="T24" fmla="*/ 13 w 15"/>
                <a:gd name="T25" fmla="*/ 18 h 23"/>
                <a:gd name="T26" fmla="*/ 14 w 15"/>
                <a:gd name="T27" fmla="*/ 12 h 23"/>
                <a:gd name="T28" fmla="*/ 13 w 15"/>
                <a:gd name="T29" fmla="*/ 5 h 23"/>
                <a:gd name="T30" fmla="*/ 7 w 15"/>
                <a:gd name="T31" fmla="*/ 2 h 23"/>
                <a:gd name="T32" fmla="*/ 2 w 15"/>
                <a:gd name="T33" fmla="*/ 2 h 23"/>
                <a:gd name="T34" fmla="*/ 2 w 15"/>
                <a:gd name="T35" fmla="*/ 2 h 23"/>
                <a:gd name="T36" fmla="*/ 2 w 15"/>
                <a:gd name="T37" fmla="*/ 21 h 23"/>
                <a:gd name="T38" fmla="*/ 2 w 15"/>
                <a:gd name="T39"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3">
                  <a:moveTo>
                    <a:pt x="0" y="0"/>
                  </a:moveTo>
                  <a:cubicBezTo>
                    <a:pt x="0" y="0"/>
                    <a:pt x="0" y="0"/>
                    <a:pt x="0" y="0"/>
                  </a:cubicBezTo>
                  <a:cubicBezTo>
                    <a:pt x="7" y="0"/>
                    <a:pt x="7" y="0"/>
                    <a:pt x="7" y="0"/>
                  </a:cubicBezTo>
                  <a:cubicBezTo>
                    <a:pt x="11" y="0"/>
                    <a:pt x="14" y="2"/>
                    <a:pt x="15" y="5"/>
                  </a:cubicBezTo>
                  <a:cubicBezTo>
                    <a:pt x="15" y="6"/>
                    <a:pt x="15" y="8"/>
                    <a:pt x="15" y="12"/>
                  </a:cubicBezTo>
                  <a:cubicBezTo>
                    <a:pt x="15" y="16"/>
                    <a:pt x="15" y="17"/>
                    <a:pt x="15" y="19"/>
                  </a:cubicBezTo>
                  <a:cubicBezTo>
                    <a:pt x="14" y="22"/>
                    <a:pt x="11" y="23"/>
                    <a:pt x="7" y="23"/>
                  </a:cubicBezTo>
                  <a:cubicBezTo>
                    <a:pt x="0" y="23"/>
                    <a:pt x="0" y="23"/>
                    <a:pt x="0" y="23"/>
                  </a:cubicBezTo>
                  <a:cubicBezTo>
                    <a:pt x="0" y="23"/>
                    <a:pt x="0" y="23"/>
                    <a:pt x="0" y="23"/>
                  </a:cubicBezTo>
                  <a:lnTo>
                    <a:pt x="0" y="0"/>
                  </a:lnTo>
                  <a:close/>
                  <a:moveTo>
                    <a:pt x="2" y="21"/>
                  </a:moveTo>
                  <a:cubicBezTo>
                    <a:pt x="7" y="21"/>
                    <a:pt x="7" y="21"/>
                    <a:pt x="7" y="21"/>
                  </a:cubicBezTo>
                  <a:cubicBezTo>
                    <a:pt x="10" y="21"/>
                    <a:pt x="12" y="20"/>
                    <a:pt x="13" y="18"/>
                  </a:cubicBezTo>
                  <a:cubicBezTo>
                    <a:pt x="13" y="17"/>
                    <a:pt x="14" y="16"/>
                    <a:pt x="14" y="12"/>
                  </a:cubicBezTo>
                  <a:cubicBezTo>
                    <a:pt x="14" y="8"/>
                    <a:pt x="13" y="7"/>
                    <a:pt x="13" y="5"/>
                  </a:cubicBezTo>
                  <a:cubicBezTo>
                    <a:pt x="12" y="3"/>
                    <a:pt x="10" y="2"/>
                    <a:pt x="7" y="2"/>
                  </a:cubicBezTo>
                  <a:cubicBezTo>
                    <a:pt x="2" y="2"/>
                    <a:pt x="2" y="2"/>
                    <a:pt x="2" y="2"/>
                  </a:cubicBezTo>
                  <a:cubicBezTo>
                    <a:pt x="2" y="2"/>
                    <a:pt x="2" y="2"/>
                    <a:pt x="2" y="2"/>
                  </a:cubicBezTo>
                  <a:cubicBezTo>
                    <a:pt x="2" y="21"/>
                    <a:pt x="2" y="21"/>
                    <a:pt x="2" y="21"/>
                  </a:cubicBezTo>
                  <a:cubicBezTo>
                    <a:pt x="2" y="21"/>
                    <a:pt x="2" y="21"/>
                    <a:pt x="2" y="2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3" name="Freeform 47"/>
            <p:cNvSpPr>
              <a:spLocks/>
            </p:cNvSpPr>
            <p:nvPr userDrawn="1"/>
          </p:nvSpPr>
          <p:spPr bwMode="auto">
            <a:xfrm>
              <a:off x="3740" y="4194"/>
              <a:ext cx="24" cy="39"/>
            </a:xfrm>
            <a:custGeom>
              <a:avLst/>
              <a:gdLst>
                <a:gd name="T0" fmla="*/ 0 w 14"/>
                <a:gd name="T1" fmla="*/ 0 h 23"/>
                <a:gd name="T2" fmla="*/ 0 w 14"/>
                <a:gd name="T3" fmla="*/ 0 h 23"/>
                <a:gd name="T4" fmla="*/ 13 w 14"/>
                <a:gd name="T5" fmla="*/ 0 h 23"/>
                <a:gd name="T6" fmla="*/ 14 w 14"/>
                <a:gd name="T7" fmla="*/ 0 h 23"/>
                <a:gd name="T8" fmla="*/ 14 w 14"/>
                <a:gd name="T9" fmla="*/ 2 h 23"/>
                <a:gd name="T10" fmla="*/ 13 w 14"/>
                <a:gd name="T11" fmla="*/ 2 h 23"/>
                <a:gd name="T12" fmla="*/ 2 w 14"/>
                <a:gd name="T13" fmla="*/ 2 h 23"/>
                <a:gd name="T14" fmla="*/ 2 w 14"/>
                <a:gd name="T15" fmla="*/ 2 h 23"/>
                <a:gd name="T16" fmla="*/ 2 w 14"/>
                <a:gd name="T17" fmla="*/ 10 h 23"/>
                <a:gd name="T18" fmla="*/ 2 w 14"/>
                <a:gd name="T19" fmla="*/ 11 h 23"/>
                <a:gd name="T20" fmla="*/ 12 w 14"/>
                <a:gd name="T21" fmla="*/ 11 h 23"/>
                <a:gd name="T22" fmla="*/ 12 w 14"/>
                <a:gd name="T23" fmla="*/ 11 h 23"/>
                <a:gd name="T24" fmla="*/ 12 w 14"/>
                <a:gd name="T25" fmla="*/ 12 h 23"/>
                <a:gd name="T26" fmla="*/ 12 w 14"/>
                <a:gd name="T27" fmla="*/ 12 h 23"/>
                <a:gd name="T28" fmla="*/ 2 w 14"/>
                <a:gd name="T29" fmla="*/ 12 h 23"/>
                <a:gd name="T30" fmla="*/ 2 w 14"/>
                <a:gd name="T31" fmla="*/ 13 h 23"/>
                <a:gd name="T32" fmla="*/ 2 w 14"/>
                <a:gd name="T33" fmla="*/ 21 h 23"/>
                <a:gd name="T34" fmla="*/ 2 w 14"/>
                <a:gd name="T35" fmla="*/ 21 h 23"/>
                <a:gd name="T36" fmla="*/ 13 w 14"/>
                <a:gd name="T37" fmla="*/ 21 h 23"/>
                <a:gd name="T38" fmla="*/ 14 w 14"/>
                <a:gd name="T39" fmla="*/ 22 h 23"/>
                <a:gd name="T40" fmla="*/ 14 w 14"/>
                <a:gd name="T41" fmla="*/ 23 h 23"/>
                <a:gd name="T42" fmla="*/ 13 w 14"/>
                <a:gd name="T43" fmla="*/ 23 h 23"/>
                <a:gd name="T44" fmla="*/ 0 w 14"/>
                <a:gd name="T45" fmla="*/ 23 h 23"/>
                <a:gd name="T46" fmla="*/ 0 w 14"/>
                <a:gd name="T47" fmla="*/ 23 h 23"/>
                <a:gd name="T48" fmla="*/ 0 w 14"/>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23">
                  <a:moveTo>
                    <a:pt x="0" y="0"/>
                  </a:moveTo>
                  <a:cubicBezTo>
                    <a:pt x="0" y="0"/>
                    <a:pt x="0" y="0"/>
                    <a:pt x="0" y="0"/>
                  </a:cubicBezTo>
                  <a:cubicBezTo>
                    <a:pt x="13" y="0"/>
                    <a:pt x="13" y="0"/>
                    <a:pt x="13" y="0"/>
                  </a:cubicBezTo>
                  <a:cubicBezTo>
                    <a:pt x="14" y="0"/>
                    <a:pt x="14" y="0"/>
                    <a:pt x="14" y="0"/>
                  </a:cubicBezTo>
                  <a:cubicBezTo>
                    <a:pt x="14" y="2"/>
                    <a:pt x="14" y="2"/>
                    <a:pt x="14" y="2"/>
                  </a:cubicBezTo>
                  <a:cubicBezTo>
                    <a:pt x="14" y="2"/>
                    <a:pt x="14" y="2"/>
                    <a:pt x="13" y="2"/>
                  </a:cubicBezTo>
                  <a:cubicBezTo>
                    <a:pt x="2" y="2"/>
                    <a:pt x="2" y="2"/>
                    <a:pt x="2" y="2"/>
                  </a:cubicBezTo>
                  <a:cubicBezTo>
                    <a:pt x="2" y="2"/>
                    <a:pt x="2" y="2"/>
                    <a:pt x="2" y="2"/>
                  </a:cubicBezTo>
                  <a:cubicBezTo>
                    <a:pt x="2" y="10"/>
                    <a:pt x="2" y="10"/>
                    <a:pt x="2" y="10"/>
                  </a:cubicBezTo>
                  <a:cubicBezTo>
                    <a:pt x="2" y="11"/>
                    <a:pt x="2" y="11"/>
                    <a:pt x="2" y="11"/>
                  </a:cubicBezTo>
                  <a:cubicBezTo>
                    <a:pt x="12" y="11"/>
                    <a:pt x="12" y="11"/>
                    <a:pt x="12" y="11"/>
                  </a:cubicBezTo>
                  <a:cubicBezTo>
                    <a:pt x="12" y="11"/>
                    <a:pt x="12" y="11"/>
                    <a:pt x="12" y="11"/>
                  </a:cubicBezTo>
                  <a:cubicBezTo>
                    <a:pt x="12" y="12"/>
                    <a:pt x="12" y="12"/>
                    <a:pt x="12" y="12"/>
                  </a:cubicBezTo>
                  <a:cubicBezTo>
                    <a:pt x="12" y="12"/>
                    <a:pt x="12" y="12"/>
                    <a:pt x="12" y="12"/>
                  </a:cubicBezTo>
                  <a:cubicBezTo>
                    <a:pt x="2" y="12"/>
                    <a:pt x="2" y="12"/>
                    <a:pt x="2" y="12"/>
                  </a:cubicBezTo>
                  <a:cubicBezTo>
                    <a:pt x="2" y="12"/>
                    <a:pt x="2" y="13"/>
                    <a:pt x="2" y="13"/>
                  </a:cubicBezTo>
                  <a:cubicBezTo>
                    <a:pt x="2" y="21"/>
                    <a:pt x="2" y="21"/>
                    <a:pt x="2" y="21"/>
                  </a:cubicBezTo>
                  <a:cubicBezTo>
                    <a:pt x="2" y="21"/>
                    <a:pt x="2" y="21"/>
                    <a:pt x="2" y="21"/>
                  </a:cubicBezTo>
                  <a:cubicBezTo>
                    <a:pt x="13" y="21"/>
                    <a:pt x="13" y="21"/>
                    <a:pt x="13" y="21"/>
                  </a:cubicBezTo>
                  <a:cubicBezTo>
                    <a:pt x="14" y="21"/>
                    <a:pt x="14" y="22"/>
                    <a:pt x="14" y="22"/>
                  </a:cubicBezTo>
                  <a:cubicBezTo>
                    <a:pt x="14" y="23"/>
                    <a:pt x="14" y="23"/>
                    <a:pt x="14" y="23"/>
                  </a:cubicBezTo>
                  <a:cubicBezTo>
                    <a:pt x="14" y="23"/>
                    <a:pt x="14" y="23"/>
                    <a:pt x="13"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4" name="Freeform 48"/>
            <p:cNvSpPr>
              <a:spLocks/>
            </p:cNvSpPr>
            <p:nvPr userDrawn="1"/>
          </p:nvSpPr>
          <p:spPr bwMode="auto">
            <a:xfrm>
              <a:off x="3783" y="4194"/>
              <a:ext cx="27" cy="39"/>
            </a:xfrm>
            <a:custGeom>
              <a:avLst/>
              <a:gdLst>
                <a:gd name="T0" fmla="*/ 0 w 16"/>
                <a:gd name="T1" fmla="*/ 0 h 23"/>
                <a:gd name="T2" fmla="*/ 1 w 16"/>
                <a:gd name="T3" fmla="*/ 0 h 23"/>
                <a:gd name="T4" fmla="*/ 2 w 16"/>
                <a:gd name="T5" fmla="*/ 0 h 23"/>
                <a:gd name="T6" fmla="*/ 3 w 16"/>
                <a:gd name="T7" fmla="*/ 0 h 23"/>
                <a:gd name="T8" fmla="*/ 14 w 16"/>
                <a:gd name="T9" fmla="*/ 20 h 23"/>
                <a:gd name="T10" fmla="*/ 14 w 16"/>
                <a:gd name="T11" fmla="*/ 20 h 23"/>
                <a:gd name="T12" fmla="*/ 14 w 16"/>
                <a:gd name="T13" fmla="*/ 0 h 23"/>
                <a:gd name="T14" fmla="*/ 15 w 16"/>
                <a:gd name="T15" fmla="*/ 0 h 23"/>
                <a:gd name="T16" fmla="*/ 16 w 16"/>
                <a:gd name="T17" fmla="*/ 0 h 23"/>
                <a:gd name="T18" fmla="*/ 16 w 16"/>
                <a:gd name="T19" fmla="*/ 0 h 23"/>
                <a:gd name="T20" fmla="*/ 16 w 16"/>
                <a:gd name="T21" fmla="*/ 23 h 23"/>
                <a:gd name="T22" fmla="*/ 16 w 16"/>
                <a:gd name="T23" fmla="*/ 23 h 23"/>
                <a:gd name="T24" fmla="*/ 15 w 16"/>
                <a:gd name="T25" fmla="*/ 23 h 23"/>
                <a:gd name="T26" fmla="*/ 14 w 16"/>
                <a:gd name="T27" fmla="*/ 23 h 23"/>
                <a:gd name="T28" fmla="*/ 3 w 16"/>
                <a:gd name="T29" fmla="*/ 4 h 23"/>
                <a:gd name="T30" fmla="*/ 2 w 16"/>
                <a:gd name="T31" fmla="*/ 4 h 23"/>
                <a:gd name="T32" fmla="*/ 2 w 16"/>
                <a:gd name="T33" fmla="*/ 23 h 23"/>
                <a:gd name="T34" fmla="*/ 2 w 16"/>
                <a:gd name="T35" fmla="*/ 23 h 23"/>
                <a:gd name="T36" fmla="*/ 1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1" y="0"/>
                    <a:pt x="1" y="0"/>
                  </a:cubicBezTo>
                  <a:cubicBezTo>
                    <a:pt x="2" y="0"/>
                    <a:pt x="2" y="0"/>
                    <a:pt x="2" y="0"/>
                  </a:cubicBezTo>
                  <a:cubicBezTo>
                    <a:pt x="2" y="0"/>
                    <a:pt x="3" y="0"/>
                    <a:pt x="3" y="0"/>
                  </a:cubicBezTo>
                  <a:cubicBezTo>
                    <a:pt x="14" y="20"/>
                    <a:pt x="14" y="20"/>
                    <a:pt x="14" y="20"/>
                  </a:cubicBezTo>
                  <a:cubicBezTo>
                    <a:pt x="14" y="20"/>
                    <a:pt x="14" y="20"/>
                    <a:pt x="14" y="20"/>
                  </a:cubicBezTo>
                  <a:cubicBezTo>
                    <a:pt x="14" y="0"/>
                    <a:pt x="14" y="0"/>
                    <a:pt x="14" y="0"/>
                  </a:cubicBezTo>
                  <a:cubicBezTo>
                    <a:pt x="14" y="0"/>
                    <a:pt x="14" y="0"/>
                    <a:pt x="15" y="0"/>
                  </a:cubicBezTo>
                  <a:cubicBezTo>
                    <a:pt x="16" y="0"/>
                    <a:pt x="16" y="0"/>
                    <a:pt x="16" y="0"/>
                  </a:cubicBezTo>
                  <a:cubicBezTo>
                    <a:pt x="16" y="0"/>
                    <a:pt x="16" y="0"/>
                    <a:pt x="16" y="0"/>
                  </a:cubicBezTo>
                  <a:cubicBezTo>
                    <a:pt x="16" y="23"/>
                    <a:pt x="16" y="23"/>
                    <a:pt x="16" y="23"/>
                  </a:cubicBezTo>
                  <a:cubicBezTo>
                    <a:pt x="16" y="23"/>
                    <a:pt x="16" y="23"/>
                    <a:pt x="16" y="23"/>
                  </a:cubicBezTo>
                  <a:cubicBezTo>
                    <a:pt x="15" y="23"/>
                    <a:pt x="15" y="23"/>
                    <a:pt x="15" y="23"/>
                  </a:cubicBezTo>
                  <a:cubicBezTo>
                    <a:pt x="14" y="23"/>
                    <a:pt x="14" y="23"/>
                    <a:pt x="14" y="23"/>
                  </a:cubicBezTo>
                  <a:cubicBezTo>
                    <a:pt x="3" y="4"/>
                    <a:pt x="3" y="4"/>
                    <a:pt x="3" y="4"/>
                  </a:cubicBezTo>
                  <a:cubicBezTo>
                    <a:pt x="2" y="4"/>
                    <a:pt x="2" y="4"/>
                    <a:pt x="2" y="4"/>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5" name="Freeform 49"/>
            <p:cNvSpPr>
              <a:spLocks/>
            </p:cNvSpPr>
            <p:nvPr userDrawn="1"/>
          </p:nvSpPr>
          <p:spPr bwMode="auto">
            <a:xfrm>
              <a:off x="3832" y="4194"/>
              <a:ext cx="35" cy="39"/>
            </a:xfrm>
            <a:custGeom>
              <a:avLst/>
              <a:gdLst>
                <a:gd name="T0" fmla="*/ 0 w 20"/>
                <a:gd name="T1" fmla="*/ 0 h 23"/>
                <a:gd name="T2" fmla="*/ 1 w 20"/>
                <a:gd name="T3" fmla="*/ 0 h 23"/>
                <a:gd name="T4" fmla="*/ 2 w 20"/>
                <a:gd name="T5" fmla="*/ 0 h 23"/>
                <a:gd name="T6" fmla="*/ 3 w 20"/>
                <a:gd name="T7" fmla="*/ 0 h 23"/>
                <a:gd name="T8" fmla="*/ 10 w 20"/>
                <a:gd name="T9" fmla="*/ 17 h 23"/>
                <a:gd name="T10" fmla="*/ 10 w 20"/>
                <a:gd name="T11" fmla="*/ 17 h 23"/>
                <a:gd name="T12" fmla="*/ 18 w 20"/>
                <a:gd name="T13" fmla="*/ 0 h 23"/>
                <a:gd name="T14" fmla="*/ 18 w 20"/>
                <a:gd name="T15" fmla="*/ 0 h 23"/>
                <a:gd name="T16" fmla="*/ 19 w 20"/>
                <a:gd name="T17" fmla="*/ 0 h 23"/>
                <a:gd name="T18" fmla="*/ 20 w 20"/>
                <a:gd name="T19" fmla="*/ 0 h 23"/>
                <a:gd name="T20" fmla="*/ 20 w 20"/>
                <a:gd name="T21" fmla="*/ 23 h 23"/>
                <a:gd name="T22" fmla="*/ 19 w 20"/>
                <a:gd name="T23" fmla="*/ 23 h 23"/>
                <a:gd name="T24" fmla="*/ 18 w 20"/>
                <a:gd name="T25" fmla="*/ 23 h 23"/>
                <a:gd name="T26" fmla="*/ 18 w 20"/>
                <a:gd name="T27" fmla="*/ 23 h 23"/>
                <a:gd name="T28" fmla="*/ 18 w 20"/>
                <a:gd name="T29" fmla="*/ 5 h 23"/>
                <a:gd name="T30" fmla="*/ 18 w 20"/>
                <a:gd name="T31" fmla="*/ 5 h 23"/>
                <a:gd name="T32" fmla="*/ 11 w 20"/>
                <a:gd name="T33" fmla="*/ 20 h 23"/>
                <a:gd name="T34" fmla="*/ 10 w 20"/>
                <a:gd name="T35" fmla="*/ 20 h 23"/>
                <a:gd name="T36" fmla="*/ 10 w 20"/>
                <a:gd name="T37" fmla="*/ 20 h 23"/>
                <a:gd name="T38" fmla="*/ 9 w 20"/>
                <a:gd name="T39" fmla="*/ 20 h 23"/>
                <a:gd name="T40" fmla="*/ 2 w 20"/>
                <a:gd name="T41" fmla="*/ 5 h 23"/>
                <a:gd name="T42" fmla="*/ 2 w 20"/>
                <a:gd name="T43" fmla="*/ 5 h 23"/>
                <a:gd name="T44" fmla="*/ 2 w 20"/>
                <a:gd name="T45" fmla="*/ 23 h 23"/>
                <a:gd name="T46" fmla="*/ 2 w 20"/>
                <a:gd name="T47" fmla="*/ 23 h 23"/>
                <a:gd name="T48" fmla="*/ 1 w 20"/>
                <a:gd name="T49" fmla="*/ 23 h 23"/>
                <a:gd name="T50" fmla="*/ 0 w 20"/>
                <a:gd name="T51" fmla="*/ 23 h 23"/>
                <a:gd name="T52" fmla="*/ 0 w 20"/>
                <a:gd name="T5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23">
                  <a:moveTo>
                    <a:pt x="0" y="0"/>
                  </a:moveTo>
                  <a:cubicBezTo>
                    <a:pt x="0" y="0"/>
                    <a:pt x="1" y="0"/>
                    <a:pt x="1" y="0"/>
                  </a:cubicBezTo>
                  <a:cubicBezTo>
                    <a:pt x="2" y="0"/>
                    <a:pt x="2" y="0"/>
                    <a:pt x="2" y="0"/>
                  </a:cubicBezTo>
                  <a:cubicBezTo>
                    <a:pt x="2" y="0"/>
                    <a:pt x="2" y="0"/>
                    <a:pt x="3" y="0"/>
                  </a:cubicBezTo>
                  <a:cubicBezTo>
                    <a:pt x="10" y="17"/>
                    <a:pt x="10" y="17"/>
                    <a:pt x="10" y="17"/>
                  </a:cubicBezTo>
                  <a:cubicBezTo>
                    <a:pt x="10" y="17"/>
                    <a:pt x="10" y="17"/>
                    <a:pt x="10" y="17"/>
                  </a:cubicBezTo>
                  <a:cubicBezTo>
                    <a:pt x="18" y="0"/>
                    <a:pt x="18" y="0"/>
                    <a:pt x="18" y="0"/>
                  </a:cubicBezTo>
                  <a:cubicBezTo>
                    <a:pt x="18" y="0"/>
                    <a:pt x="18" y="0"/>
                    <a:pt x="18" y="0"/>
                  </a:cubicBezTo>
                  <a:cubicBezTo>
                    <a:pt x="19" y="0"/>
                    <a:pt x="19" y="0"/>
                    <a:pt x="19" y="0"/>
                  </a:cubicBezTo>
                  <a:cubicBezTo>
                    <a:pt x="20" y="0"/>
                    <a:pt x="20" y="0"/>
                    <a:pt x="20" y="0"/>
                  </a:cubicBezTo>
                  <a:cubicBezTo>
                    <a:pt x="20" y="23"/>
                    <a:pt x="20" y="23"/>
                    <a:pt x="20" y="23"/>
                  </a:cubicBezTo>
                  <a:cubicBezTo>
                    <a:pt x="20" y="23"/>
                    <a:pt x="20" y="23"/>
                    <a:pt x="19" y="23"/>
                  </a:cubicBezTo>
                  <a:cubicBezTo>
                    <a:pt x="18" y="23"/>
                    <a:pt x="18" y="23"/>
                    <a:pt x="18" y="23"/>
                  </a:cubicBezTo>
                  <a:cubicBezTo>
                    <a:pt x="18" y="23"/>
                    <a:pt x="18" y="23"/>
                    <a:pt x="18" y="23"/>
                  </a:cubicBezTo>
                  <a:cubicBezTo>
                    <a:pt x="18" y="5"/>
                    <a:pt x="18" y="5"/>
                    <a:pt x="18" y="5"/>
                  </a:cubicBezTo>
                  <a:cubicBezTo>
                    <a:pt x="18" y="5"/>
                    <a:pt x="18" y="5"/>
                    <a:pt x="18" y="5"/>
                  </a:cubicBezTo>
                  <a:cubicBezTo>
                    <a:pt x="11" y="20"/>
                    <a:pt x="11" y="20"/>
                    <a:pt x="11" y="20"/>
                  </a:cubicBezTo>
                  <a:cubicBezTo>
                    <a:pt x="11" y="20"/>
                    <a:pt x="11" y="20"/>
                    <a:pt x="10" y="20"/>
                  </a:cubicBezTo>
                  <a:cubicBezTo>
                    <a:pt x="10" y="20"/>
                    <a:pt x="10" y="20"/>
                    <a:pt x="10" y="20"/>
                  </a:cubicBezTo>
                  <a:cubicBezTo>
                    <a:pt x="9" y="20"/>
                    <a:pt x="9" y="20"/>
                    <a:pt x="9" y="20"/>
                  </a:cubicBezTo>
                  <a:cubicBezTo>
                    <a:pt x="2" y="5"/>
                    <a:pt x="2" y="5"/>
                    <a:pt x="2" y="5"/>
                  </a:cubicBezTo>
                  <a:cubicBezTo>
                    <a:pt x="2" y="5"/>
                    <a:pt x="2" y="5"/>
                    <a:pt x="2" y="5"/>
                  </a:cubicBezTo>
                  <a:cubicBezTo>
                    <a:pt x="2" y="23"/>
                    <a:pt x="2" y="23"/>
                    <a:pt x="2" y="23"/>
                  </a:cubicBezTo>
                  <a:cubicBezTo>
                    <a:pt x="2" y="23"/>
                    <a:pt x="2" y="23"/>
                    <a:pt x="2" y="23"/>
                  </a:cubicBezTo>
                  <a:cubicBezTo>
                    <a:pt x="1" y="23"/>
                    <a:pt x="1" y="23"/>
                    <a:pt x="1" y="23"/>
                  </a:cubicBezTo>
                  <a:cubicBezTo>
                    <a:pt x="1"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6" name="Freeform 50"/>
            <p:cNvSpPr>
              <a:spLocks noEditPoints="1"/>
            </p:cNvSpPr>
            <p:nvPr userDrawn="1"/>
          </p:nvSpPr>
          <p:spPr bwMode="auto">
            <a:xfrm>
              <a:off x="3885" y="4194"/>
              <a:ext cx="31" cy="39"/>
            </a:xfrm>
            <a:custGeom>
              <a:avLst/>
              <a:gdLst>
                <a:gd name="T0" fmla="*/ 8 w 18"/>
                <a:gd name="T1" fmla="*/ 0 h 23"/>
                <a:gd name="T2" fmla="*/ 8 w 18"/>
                <a:gd name="T3" fmla="*/ 0 h 23"/>
                <a:gd name="T4" fmla="*/ 9 w 18"/>
                <a:gd name="T5" fmla="*/ 0 h 23"/>
                <a:gd name="T6" fmla="*/ 10 w 18"/>
                <a:gd name="T7" fmla="*/ 0 h 23"/>
                <a:gd name="T8" fmla="*/ 18 w 18"/>
                <a:gd name="T9" fmla="*/ 23 h 23"/>
                <a:gd name="T10" fmla="*/ 18 w 18"/>
                <a:gd name="T11" fmla="*/ 23 h 23"/>
                <a:gd name="T12" fmla="*/ 16 w 18"/>
                <a:gd name="T13" fmla="*/ 23 h 23"/>
                <a:gd name="T14" fmla="*/ 16 w 18"/>
                <a:gd name="T15" fmla="*/ 23 h 23"/>
                <a:gd name="T16" fmla="*/ 14 w 18"/>
                <a:gd name="T17" fmla="*/ 17 h 23"/>
                <a:gd name="T18" fmla="*/ 4 w 18"/>
                <a:gd name="T19" fmla="*/ 17 h 23"/>
                <a:gd name="T20" fmla="*/ 2 w 18"/>
                <a:gd name="T21" fmla="*/ 23 h 23"/>
                <a:gd name="T22" fmla="*/ 1 w 18"/>
                <a:gd name="T23" fmla="*/ 23 h 23"/>
                <a:gd name="T24" fmla="*/ 0 w 18"/>
                <a:gd name="T25" fmla="*/ 23 h 23"/>
                <a:gd name="T26" fmla="*/ 0 w 18"/>
                <a:gd name="T27" fmla="*/ 23 h 23"/>
                <a:gd name="T28" fmla="*/ 8 w 18"/>
                <a:gd name="T29" fmla="*/ 0 h 23"/>
                <a:gd name="T30" fmla="*/ 13 w 18"/>
                <a:gd name="T31" fmla="*/ 15 h 23"/>
                <a:gd name="T32" fmla="*/ 9 w 18"/>
                <a:gd name="T33" fmla="*/ 3 h 23"/>
                <a:gd name="T34" fmla="*/ 9 w 18"/>
                <a:gd name="T35" fmla="*/ 3 h 23"/>
                <a:gd name="T36" fmla="*/ 4 w 18"/>
                <a:gd name="T37" fmla="*/ 15 h 23"/>
                <a:gd name="T38" fmla="*/ 13 w 18"/>
                <a:gd name="T39" fmla="*/ 1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3">
                  <a:moveTo>
                    <a:pt x="8" y="0"/>
                  </a:moveTo>
                  <a:cubicBezTo>
                    <a:pt x="8" y="0"/>
                    <a:pt x="8" y="0"/>
                    <a:pt x="8" y="0"/>
                  </a:cubicBezTo>
                  <a:cubicBezTo>
                    <a:pt x="9" y="0"/>
                    <a:pt x="9" y="0"/>
                    <a:pt x="9" y="0"/>
                  </a:cubicBezTo>
                  <a:cubicBezTo>
                    <a:pt x="10" y="0"/>
                    <a:pt x="10" y="0"/>
                    <a:pt x="10" y="0"/>
                  </a:cubicBezTo>
                  <a:cubicBezTo>
                    <a:pt x="18" y="23"/>
                    <a:pt x="18" y="23"/>
                    <a:pt x="18" y="23"/>
                  </a:cubicBezTo>
                  <a:cubicBezTo>
                    <a:pt x="18" y="23"/>
                    <a:pt x="18" y="23"/>
                    <a:pt x="18" y="23"/>
                  </a:cubicBezTo>
                  <a:cubicBezTo>
                    <a:pt x="16" y="23"/>
                    <a:pt x="16" y="23"/>
                    <a:pt x="16" y="23"/>
                  </a:cubicBezTo>
                  <a:cubicBezTo>
                    <a:pt x="16" y="23"/>
                    <a:pt x="16" y="23"/>
                    <a:pt x="16" y="23"/>
                  </a:cubicBezTo>
                  <a:cubicBezTo>
                    <a:pt x="14" y="17"/>
                    <a:pt x="14" y="17"/>
                    <a:pt x="14" y="17"/>
                  </a:cubicBezTo>
                  <a:cubicBezTo>
                    <a:pt x="4" y="17"/>
                    <a:pt x="4" y="17"/>
                    <a:pt x="4" y="17"/>
                  </a:cubicBezTo>
                  <a:cubicBezTo>
                    <a:pt x="2" y="23"/>
                    <a:pt x="2" y="23"/>
                    <a:pt x="2" y="23"/>
                  </a:cubicBezTo>
                  <a:cubicBezTo>
                    <a:pt x="2" y="23"/>
                    <a:pt x="1" y="23"/>
                    <a:pt x="1" y="23"/>
                  </a:cubicBezTo>
                  <a:cubicBezTo>
                    <a:pt x="0" y="23"/>
                    <a:pt x="0" y="23"/>
                    <a:pt x="0" y="23"/>
                  </a:cubicBezTo>
                  <a:cubicBezTo>
                    <a:pt x="0" y="23"/>
                    <a:pt x="0" y="23"/>
                    <a:pt x="0" y="23"/>
                  </a:cubicBezTo>
                  <a:lnTo>
                    <a:pt x="8" y="0"/>
                  </a:lnTo>
                  <a:close/>
                  <a:moveTo>
                    <a:pt x="13" y="15"/>
                  </a:moveTo>
                  <a:cubicBezTo>
                    <a:pt x="9" y="3"/>
                    <a:pt x="9" y="3"/>
                    <a:pt x="9" y="3"/>
                  </a:cubicBezTo>
                  <a:cubicBezTo>
                    <a:pt x="9" y="3"/>
                    <a:pt x="9" y="3"/>
                    <a:pt x="9" y="3"/>
                  </a:cubicBezTo>
                  <a:cubicBezTo>
                    <a:pt x="4" y="15"/>
                    <a:pt x="4" y="15"/>
                    <a:pt x="4" y="15"/>
                  </a:cubicBezTo>
                  <a:lnTo>
                    <a:pt x="13" y="15"/>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7" name="Freeform 51"/>
            <p:cNvSpPr>
              <a:spLocks noEditPoints="1"/>
            </p:cNvSpPr>
            <p:nvPr userDrawn="1"/>
          </p:nvSpPr>
          <p:spPr bwMode="auto">
            <a:xfrm>
              <a:off x="3935" y="4194"/>
              <a:ext cx="27" cy="39"/>
            </a:xfrm>
            <a:custGeom>
              <a:avLst/>
              <a:gdLst>
                <a:gd name="T0" fmla="*/ 14 w 16"/>
                <a:gd name="T1" fmla="*/ 23 h 23"/>
                <a:gd name="T2" fmla="*/ 13 w 16"/>
                <a:gd name="T3" fmla="*/ 23 h 23"/>
                <a:gd name="T4" fmla="*/ 8 w 16"/>
                <a:gd name="T5" fmla="*/ 13 h 23"/>
                <a:gd name="T6" fmla="*/ 8 w 16"/>
                <a:gd name="T7" fmla="*/ 13 h 23"/>
                <a:gd name="T8" fmla="*/ 2 w 16"/>
                <a:gd name="T9" fmla="*/ 13 h 23"/>
                <a:gd name="T10" fmla="*/ 2 w 16"/>
                <a:gd name="T11" fmla="*/ 13 h 23"/>
                <a:gd name="T12" fmla="*/ 2 w 16"/>
                <a:gd name="T13" fmla="*/ 23 h 23"/>
                <a:gd name="T14" fmla="*/ 2 w 16"/>
                <a:gd name="T15" fmla="*/ 23 h 23"/>
                <a:gd name="T16" fmla="*/ 0 w 16"/>
                <a:gd name="T17" fmla="*/ 23 h 23"/>
                <a:gd name="T18" fmla="*/ 0 w 16"/>
                <a:gd name="T19" fmla="*/ 23 h 23"/>
                <a:gd name="T20" fmla="*/ 0 w 16"/>
                <a:gd name="T21" fmla="*/ 0 h 23"/>
                <a:gd name="T22" fmla="*/ 0 w 16"/>
                <a:gd name="T23" fmla="*/ 0 h 23"/>
                <a:gd name="T24" fmla="*/ 8 w 16"/>
                <a:gd name="T25" fmla="*/ 0 h 23"/>
                <a:gd name="T26" fmla="*/ 15 w 16"/>
                <a:gd name="T27" fmla="*/ 7 h 23"/>
                <a:gd name="T28" fmla="*/ 10 w 16"/>
                <a:gd name="T29" fmla="*/ 13 h 23"/>
                <a:gd name="T30" fmla="*/ 15 w 16"/>
                <a:gd name="T31" fmla="*/ 23 h 23"/>
                <a:gd name="T32" fmla="*/ 15 w 16"/>
                <a:gd name="T33" fmla="*/ 23 h 23"/>
                <a:gd name="T34" fmla="*/ 14 w 16"/>
                <a:gd name="T35" fmla="*/ 23 h 23"/>
                <a:gd name="T36" fmla="*/ 13 w 16"/>
                <a:gd name="T37" fmla="*/ 7 h 23"/>
                <a:gd name="T38" fmla="*/ 8 w 16"/>
                <a:gd name="T39" fmla="*/ 2 h 23"/>
                <a:gd name="T40" fmla="*/ 2 w 16"/>
                <a:gd name="T41" fmla="*/ 2 h 23"/>
                <a:gd name="T42" fmla="*/ 2 w 16"/>
                <a:gd name="T43" fmla="*/ 2 h 23"/>
                <a:gd name="T44" fmla="*/ 2 w 16"/>
                <a:gd name="T45" fmla="*/ 11 h 23"/>
                <a:gd name="T46" fmla="*/ 2 w 16"/>
                <a:gd name="T47" fmla="*/ 11 h 23"/>
                <a:gd name="T48" fmla="*/ 8 w 16"/>
                <a:gd name="T49" fmla="*/ 11 h 23"/>
                <a:gd name="T50" fmla="*/ 13 w 16"/>
                <a:gd name="T51"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23">
                  <a:moveTo>
                    <a:pt x="14" y="23"/>
                  </a:moveTo>
                  <a:cubicBezTo>
                    <a:pt x="13" y="23"/>
                    <a:pt x="13" y="23"/>
                    <a:pt x="13" y="23"/>
                  </a:cubicBezTo>
                  <a:cubicBezTo>
                    <a:pt x="8" y="13"/>
                    <a:pt x="8" y="13"/>
                    <a:pt x="8" y="13"/>
                  </a:cubicBezTo>
                  <a:cubicBezTo>
                    <a:pt x="8" y="13"/>
                    <a:pt x="8" y="13"/>
                    <a:pt x="8" y="13"/>
                  </a:cubicBezTo>
                  <a:cubicBezTo>
                    <a:pt x="2" y="13"/>
                    <a:pt x="2" y="13"/>
                    <a:pt x="2" y="13"/>
                  </a:cubicBezTo>
                  <a:cubicBezTo>
                    <a:pt x="2" y="13"/>
                    <a:pt x="2" y="13"/>
                    <a:pt x="2" y="13"/>
                  </a:cubicBezTo>
                  <a:cubicBezTo>
                    <a:pt x="2" y="23"/>
                    <a:pt x="2" y="23"/>
                    <a:pt x="2" y="23"/>
                  </a:cubicBezTo>
                  <a:cubicBezTo>
                    <a:pt x="2" y="23"/>
                    <a:pt x="2" y="23"/>
                    <a:pt x="2" y="23"/>
                  </a:cubicBezTo>
                  <a:cubicBezTo>
                    <a:pt x="0" y="23"/>
                    <a:pt x="0" y="23"/>
                    <a:pt x="0" y="23"/>
                  </a:cubicBezTo>
                  <a:cubicBezTo>
                    <a:pt x="0" y="23"/>
                    <a:pt x="0" y="23"/>
                    <a:pt x="0" y="23"/>
                  </a:cubicBezTo>
                  <a:cubicBezTo>
                    <a:pt x="0" y="0"/>
                    <a:pt x="0" y="0"/>
                    <a:pt x="0" y="0"/>
                  </a:cubicBezTo>
                  <a:cubicBezTo>
                    <a:pt x="0" y="0"/>
                    <a:pt x="0" y="0"/>
                    <a:pt x="0" y="0"/>
                  </a:cubicBezTo>
                  <a:cubicBezTo>
                    <a:pt x="8" y="0"/>
                    <a:pt x="8" y="0"/>
                    <a:pt x="8" y="0"/>
                  </a:cubicBezTo>
                  <a:cubicBezTo>
                    <a:pt x="12" y="0"/>
                    <a:pt x="15" y="3"/>
                    <a:pt x="15" y="7"/>
                  </a:cubicBezTo>
                  <a:cubicBezTo>
                    <a:pt x="15" y="10"/>
                    <a:pt x="13" y="12"/>
                    <a:pt x="10" y="13"/>
                  </a:cubicBezTo>
                  <a:cubicBezTo>
                    <a:pt x="15" y="23"/>
                    <a:pt x="15" y="23"/>
                    <a:pt x="15" y="23"/>
                  </a:cubicBezTo>
                  <a:cubicBezTo>
                    <a:pt x="16" y="23"/>
                    <a:pt x="15" y="23"/>
                    <a:pt x="15" y="23"/>
                  </a:cubicBezTo>
                  <a:lnTo>
                    <a:pt x="14" y="23"/>
                  </a:lnTo>
                  <a:close/>
                  <a:moveTo>
                    <a:pt x="13" y="7"/>
                  </a:moveTo>
                  <a:cubicBezTo>
                    <a:pt x="13" y="4"/>
                    <a:pt x="11" y="2"/>
                    <a:pt x="8" y="2"/>
                  </a:cubicBezTo>
                  <a:cubicBezTo>
                    <a:pt x="2" y="2"/>
                    <a:pt x="2" y="2"/>
                    <a:pt x="2" y="2"/>
                  </a:cubicBezTo>
                  <a:cubicBezTo>
                    <a:pt x="2" y="2"/>
                    <a:pt x="2" y="2"/>
                    <a:pt x="2" y="2"/>
                  </a:cubicBezTo>
                  <a:cubicBezTo>
                    <a:pt x="2" y="11"/>
                    <a:pt x="2" y="11"/>
                    <a:pt x="2" y="11"/>
                  </a:cubicBezTo>
                  <a:cubicBezTo>
                    <a:pt x="2" y="11"/>
                    <a:pt x="2" y="11"/>
                    <a:pt x="2" y="11"/>
                  </a:cubicBezTo>
                  <a:cubicBezTo>
                    <a:pt x="8" y="11"/>
                    <a:pt x="8" y="11"/>
                    <a:pt x="8" y="11"/>
                  </a:cubicBezTo>
                  <a:cubicBezTo>
                    <a:pt x="11" y="11"/>
                    <a:pt x="13" y="9"/>
                    <a:pt x="13" y="7"/>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8" name="Freeform 52"/>
            <p:cNvSpPr>
              <a:spLocks/>
            </p:cNvSpPr>
            <p:nvPr userDrawn="1"/>
          </p:nvSpPr>
          <p:spPr bwMode="auto">
            <a:xfrm>
              <a:off x="3983" y="4194"/>
              <a:ext cx="27" cy="39"/>
            </a:xfrm>
            <a:custGeom>
              <a:avLst/>
              <a:gdLst>
                <a:gd name="T0" fmla="*/ 0 w 16"/>
                <a:gd name="T1" fmla="*/ 0 h 23"/>
                <a:gd name="T2" fmla="*/ 0 w 16"/>
                <a:gd name="T3" fmla="*/ 0 h 23"/>
                <a:gd name="T4" fmla="*/ 1 w 16"/>
                <a:gd name="T5" fmla="*/ 0 h 23"/>
                <a:gd name="T6" fmla="*/ 2 w 16"/>
                <a:gd name="T7" fmla="*/ 0 h 23"/>
                <a:gd name="T8" fmla="*/ 2 w 16"/>
                <a:gd name="T9" fmla="*/ 14 h 23"/>
                <a:gd name="T10" fmla="*/ 13 w 16"/>
                <a:gd name="T11" fmla="*/ 0 h 23"/>
                <a:gd name="T12" fmla="*/ 13 w 16"/>
                <a:gd name="T13" fmla="*/ 0 h 23"/>
                <a:gd name="T14" fmla="*/ 15 w 16"/>
                <a:gd name="T15" fmla="*/ 0 h 23"/>
                <a:gd name="T16" fmla="*/ 15 w 16"/>
                <a:gd name="T17" fmla="*/ 1 h 23"/>
                <a:gd name="T18" fmla="*/ 8 w 16"/>
                <a:gd name="T19" fmla="*/ 9 h 23"/>
                <a:gd name="T20" fmla="*/ 15 w 16"/>
                <a:gd name="T21" fmla="*/ 23 h 23"/>
                <a:gd name="T22" fmla="*/ 15 w 16"/>
                <a:gd name="T23" fmla="*/ 23 h 23"/>
                <a:gd name="T24" fmla="*/ 14 w 16"/>
                <a:gd name="T25" fmla="*/ 23 h 23"/>
                <a:gd name="T26" fmla="*/ 13 w 16"/>
                <a:gd name="T27" fmla="*/ 23 h 23"/>
                <a:gd name="T28" fmla="*/ 6 w 16"/>
                <a:gd name="T29" fmla="*/ 11 h 23"/>
                <a:gd name="T30" fmla="*/ 2 w 16"/>
                <a:gd name="T31" fmla="*/ 16 h 23"/>
                <a:gd name="T32" fmla="*/ 2 w 16"/>
                <a:gd name="T33" fmla="*/ 23 h 23"/>
                <a:gd name="T34" fmla="*/ 1 w 16"/>
                <a:gd name="T35" fmla="*/ 23 h 23"/>
                <a:gd name="T36" fmla="*/ 0 w 16"/>
                <a:gd name="T37" fmla="*/ 23 h 23"/>
                <a:gd name="T38" fmla="*/ 0 w 16"/>
                <a:gd name="T39" fmla="*/ 23 h 23"/>
                <a:gd name="T40" fmla="*/ 0 w 16"/>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23">
                  <a:moveTo>
                    <a:pt x="0" y="0"/>
                  </a:moveTo>
                  <a:cubicBezTo>
                    <a:pt x="0" y="0"/>
                    <a:pt x="0" y="0"/>
                    <a:pt x="0" y="0"/>
                  </a:cubicBezTo>
                  <a:cubicBezTo>
                    <a:pt x="1" y="0"/>
                    <a:pt x="1" y="0"/>
                    <a:pt x="1" y="0"/>
                  </a:cubicBezTo>
                  <a:cubicBezTo>
                    <a:pt x="1" y="0"/>
                    <a:pt x="2" y="0"/>
                    <a:pt x="2" y="0"/>
                  </a:cubicBezTo>
                  <a:cubicBezTo>
                    <a:pt x="2" y="14"/>
                    <a:pt x="2" y="14"/>
                    <a:pt x="2" y="14"/>
                  </a:cubicBezTo>
                  <a:cubicBezTo>
                    <a:pt x="13" y="0"/>
                    <a:pt x="13" y="0"/>
                    <a:pt x="13" y="0"/>
                  </a:cubicBezTo>
                  <a:cubicBezTo>
                    <a:pt x="13" y="0"/>
                    <a:pt x="13" y="0"/>
                    <a:pt x="13" y="0"/>
                  </a:cubicBezTo>
                  <a:cubicBezTo>
                    <a:pt x="15" y="0"/>
                    <a:pt x="15" y="0"/>
                    <a:pt x="15" y="0"/>
                  </a:cubicBezTo>
                  <a:cubicBezTo>
                    <a:pt x="15" y="0"/>
                    <a:pt x="15" y="0"/>
                    <a:pt x="15" y="1"/>
                  </a:cubicBezTo>
                  <a:cubicBezTo>
                    <a:pt x="8" y="9"/>
                    <a:pt x="8" y="9"/>
                    <a:pt x="8" y="9"/>
                  </a:cubicBezTo>
                  <a:cubicBezTo>
                    <a:pt x="15" y="23"/>
                    <a:pt x="15" y="23"/>
                    <a:pt x="15" y="23"/>
                  </a:cubicBezTo>
                  <a:cubicBezTo>
                    <a:pt x="16" y="23"/>
                    <a:pt x="16" y="23"/>
                    <a:pt x="15" y="23"/>
                  </a:cubicBezTo>
                  <a:cubicBezTo>
                    <a:pt x="14" y="23"/>
                    <a:pt x="14" y="23"/>
                    <a:pt x="14" y="23"/>
                  </a:cubicBezTo>
                  <a:cubicBezTo>
                    <a:pt x="14" y="23"/>
                    <a:pt x="13" y="23"/>
                    <a:pt x="13" y="23"/>
                  </a:cubicBezTo>
                  <a:cubicBezTo>
                    <a:pt x="6" y="11"/>
                    <a:pt x="6" y="11"/>
                    <a:pt x="6" y="11"/>
                  </a:cubicBezTo>
                  <a:cubicBezTo>
                    <a:pt x="2" y="16"/>
                    <a:pt x="2" y="16"/>
                    <a:pt x="2" y="16"/>
                  </a:cubicBezTo>
                  <a:cubicBezTo>
                    <a:pt x="2" y="23"/>
                    <a:pt x="2" y="23"/>
                    <a:pt x="2" y="23"/>
                  </a:cubicBezTo>
                  <a:cubicBezTo>
                    <a:pt x="2" y="23"/>
                    <a:pt x="1" y="23"/>
                    <a:pt x="1"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9" name="Freeform 53"/>
            <p:cNvSpPr>
              <a:spLocks/>
            </p:cNvSpPr>
            <p:nvPr userDrawn="1"/>
          </p:nvSpPr>
          <p:spPr bwMode="auto">
            <a:xfrm>
              <a:off x="3832" y="3731"/>
              <a:ext cx="132" cy="259"/>
            </a:xfrm>
            <a:custGeom>
              <a:avLst/>
              <a:gdLst>
                <a:gd name="T0" fmla="*/ 77 w 77"/>
                <a:gd name="T1" fmla="*/ 123 h 151"/>
                <a:gd name="T2" fmla="*/ 61 w 77"/>
                <a:gd name="T3" fmla="*/ 115 h 151"/>
                <a:gd name="T4" fmla="*/ 46 w 77"/>
                <a:gd name="T5" fmla="*/ 52 h 151"/>
                <a:gd name="T6" fmla="*/ 54 w 77"/>
                <a:gd name="T7" fmla="*/ 0 h 151"/>
                <a:gd name="T8" fmla="*/ 53 w 77"/>
                <a:gd name="T9" fmla="*/ 0 h 151"/>
                <a:gd name="T10" fmla="*/ 30 w 77"/>
                <a:gd name="T11" fmla="*/ 57 h 151"/>
                <a:gd name="T12" fmla="*/ 45 w 77"/>
                <a:gd name="T13" fmla="*/ 151 h 151"/>
                <a:gd name="T14" fmla="*/ 77 w 77"/>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151">
                  <a:moveTo>
                    <a:pt x="77" y="123"/>
                  </a:moveTo>
                  <a:cubicBezTo>
                    <a:pt x="73" y="121"/>
                    <a:pt x="68" y="119"/>
                    <a:pt x="61" y="115"/>
                  </a:cubicBezTo>
                  <a:cubicBezTo>
                    <a:pt x="40" y="103"/>
                    <a:pt x="34" y="84"/>
                    <a:pt x="46" y="52"/>
                  </a:cubicBezTo>
                  <a:cubicBezTo>
                    <a:pt x="52" y="33"/>
                    <a:pt x="56" y="17"/>
                    <a:pt x="54" y="0"/>
                  </a:cubicBezTo>
                  <a:cubicBezTo>
                    <a:pt x="54" y="0"/>
                    <a:pt x="53" y="0"/>
                    <a:pt x="53" y="0"/>
                  </a:cubicBezTo>
                  <a:cubicBezTo>
                    <a:pt x="52" y="21"/>
                    <a:pt x="44" y="34"/>
                    <a:pt x="30" y="57"/>
                  </a:cubicBezTo>
                  <a:cubicBezTo>
                    <a:pt x="0" y="105"/>
                    <a:pt x="31" y="140"/>
                    <a:pt x="45" y="151"/>
                  </a:cubicBezTo>
                  <a:cubicBezTo>
                    <a:pt x="58" y="144"/>
                    <a:pt x="69" y="135"/>
                    <a:pt x="77" y="123"/>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0" name="Freeform 54"/>
            <p:cNvSpPr>
              <a:spLocks/>
            </p:cNvSpPr>
            <p:nvPr userDrawn="1"/>
          </p:nvSpPr>
          <p:spPr bwMode="auto">
            <a:xfrm>
              <a:off x="3755" y="3724"/>
              <a:ext cx="159" cy="281"/>
            </a:xfrm>
            <a:custGeom>
              <a:avLst/>
              <a:gdLst>
                <a:gd name="T0" fmla="*/ 61 w 93"/>
                <a:gd name="T1" fmla="*/ 59 h 164"/>
                <a:gd name="T2" fmla="*/ 93 w 93"/>
                <a:gd name="T3" fmla="*/ 1 h 164"/>
                <a:gd name="T4" fmla="*/ 93 w 93"/>
                <a:gd name="T5" fmla="*/ 0 h 164"/>
                <a:gd name="T6" fmla="*/ 39 w 93"/>
                <a:gd name="T7" fmla="*/ 58 h 164"/>
                <a:gd name="T8" fmla="*/ 12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2" y="19"/>
                    <a:pt x="93" y="1"/>
                  </a:cubicBezTo>
                  <a:cubicBezTo>
                    <a:pt x="93" y="0"/>
                    <a:pt x="93" y="0"/>
                    <a:pt x="93" y="0"/>
                  </a:cubicBezTo>
                  <a:cubicBezTo>
                    <a:pt x="87" y="23"/>
                    <a:pt x="74" y="34"/>
                    <a:pt x="39" y="58"/>
                  </a:cubicBezTo>
                  <a:cubicBezTo>
                    <a:pt x="0" y="83"/>
                    <a:pt x="2" y="127"/>
                    <a:pt x="12" y="154"/>
                  </a:cubicBezTo>
                  <a:cubicBezTo>
                    <a:pt x="24" y="160"/>
                    <a:pt x="37" y="164"/>
                    <a:pt x="51" y="164"/>
                  </a:cubicBezTo>
                  <a:cubicBezTo>
                    <a:pt x="54" y="164"/>
                    <a:pt x="57" y="164"/>
                    <a:pt x="60" y="163"/>
                  </a:cubicBezTo>
                  <a:cubicBezTo>
                    <a:pt x="33" y="122"/>
                    <a:pt x="35" y="90"/>
                    <a:pt x="61" y="5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1" name="Freeform 55"/>
            <p:cNvSpPr>
              <a:spLocks/>
            </p:cNvSpPr>
            <p:nvPr userDrawn="1"/>
          </p:nvSpPr>
          <p:spPr bwMode="auto">
            <a:xfrm>
              <a:off x="3694" y="3721"/>
              <a:ext cx="212" cy="228"/>
            </a:xfrm>
            <a:custGeom>
              <a:avLst/>
              <a:gdLst>
                <a:gd name="T0" fmla="*/ 83 w 124"/>
                <a:gd name="T1" fmla="*/ 41 h 133"/>
                <a:gd name="T2" fmla="*/ 124 w 124"/>
                <a:gd name="T3" fmla="*/ 0 h 133"/>
                <a:gd name="T4" fmla="*/ 124 w 124"/>
                <a:gd name="T5" fmla="*/ 0 h 133"/>
                <a:gd name="T6" fmla="*/ 52 w 124"/>
                <a:gd name="T7" fmla="*/ 32 h 133"/>
                <a:gd name="T8" fmla="*/ 2 w 124"/>
                <a:gd name="T9" fmla="*/ 64 h 133"/>
                <a:gd name="T10" fmla="*/ 0 w 124"/>
                <a:gd name="T11" fmla="*/ 79 h 133"/>
                <a:gd name="T12" fmla="*/ 20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9" y="30"/>
                    <a:pt x="121" y="13"/>
                    <a:pt x="124" y="0"/>
                  </a:cubicBezTo>
                  <a:cubicBezTo>
                    <a:pt x="124" y="0"/>
                    <a:pt x="124" y="0"/>
                    <a:pt x="124" y="0"/>
                  </a:cubicBezTo>
                  <a:cubicBezTo>
                    <a:pt x="112" y="23"/>
                    <a:pt x="90" y="27"/>
                    <a:pt x="52" y="32"/>
                  </a:cubicBezTo>
                  <a:cubicBezTo>
                    <a:pt x="30" y="35"/>
                    <a:pt x="12" y="48"/>
                    <a:pt x="2" y="64"/>
                  </a:cubicBezTo>
                  <a:cubicBezTo>
                    <a:pt x="1" y="69"/>
                    <a:pt x="0" y="74"/>
                    <a:pt x="0" y="79"/>
                  </a:cubicBezTo>
                  <a:cubicBezTo>
                    <a:pt x="0" y="99"/>
                    <a:pt x="8" y="118"/>
                    <a:pt x="20" y="133"/>
                  </a:cubicBezTo>
                  <a:cubicBezTo>
                    <a:pt x="19" y="68"/>
                    <a:pt x="52" y="54"/>
                    <a:pt x="83" y="41"/>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19" r:id="rId1"/>
    <p:sldLayoutId id="2147484053" r:id="rId2"/>
    <p:sldLayoutId id="2147484050"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18" r:id="rId12"/>
    <p:sldLayoutId id="2147484052"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1600" kern="1200" spc="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4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5B05C4-115F-4EBA-8597-4F8C42B8788C}"/>
              </a:ext>
            </a:extLst>
          </p:cNvPr>
          <p:cNvSpPr>
            <a:spLocks noGrp="1"/>
          </p:cNvSpPr>
          <p:nvPr>
            <p:ph type="sldNum" sz="quarter" idx="10"/>
          </p:nvPr>
        </p:nvSpPr>
        <p:spPr/>
        <p:txBody>
          <a:bodyPr/>
          <a:lstStyle/>
          <a:p>
            <a:pPr rtl="0"/>
            <a:fld id="{D8D877B3-D348-4611-9BDB-C5374591D951}" type="slidenum">
              <a:rPr lang="en-US" smtClean="0"/>
              <a:pPr rtl="0"/>
              <a:t>1</a:t>
            </a:fld>
            <a:endParaRPr lang="en-US" dirty="0"/>
          </a:p>
        </p:txBody>
      </p:sp>
      <p:sp>
        <p:nvSpPr>
          <p:cNvPr id="4" name="Title 3">
            <a:extLst>
              <a:ext uri="{FF2B5EF4-FFF2-40B4-BE49-F238E27FC236}">
                <a16:creationId xmlns:a16="http://schemas.microsoft.com/office/drawing/2014/main" id="{57E76020-8C32-4905-A602-44CD603C223F}"/>
              </a:ext>
            </a:extLst>
          </p:cNvPr>
          <p:cNvSpPr>
            <a:spLocks noGrp="1"/>
          </p:cNvSpPr>
          <p:nvPr>
            <p:ph type="title"/>
          </p:nvPr>
        </p:nvSpPr>
        <p:spPr>
          <a:xfrm>
            <a:off x="587374" y="359273"/>
            <a:ext cx="10556114" cy="957463"/>
          </a:xfrm>
        </p:spPr>
        <p:txBody>
          <a:bodyPr/>
          <a:lstStyle/>
          <a:p>
            <a:r>
              <a:rPr lang="en-US" dirty="0"/>
              <a:t>Obtaining the battery parameters</a:t>
            </a:r>
          </a:p>
        </p:txBody>
      </p:sp>
      <p:pic>
        <p:nvPicPr>
          <p:cNvPr id="7" name="Picture 6">
            <a:extLst>
              <a:ext uri="{FF2B5EF4-FFF2-40B4-BE49-F238E27FC236}">
                <a16:creationId xmlns:a16="http://schemas.microsoft.com/office/drawing/2014/main" id="{B5DA8FAA-80F7-4B3D-BA36-29C6FC5AC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183" y="1319785"/>
            <a:ext cx="7091172" cy="3386328"/>
          </a:xfrm>
          <a:prstGeom prst="rect">
            <a:avLst/>
          </a:prstGeom>
        </p:spPr>
      </p:pic>
      <p:pic>
        <p:nvPicPr>
          <p:cNvPr id="9" name="Picture 8">
            <a:extLst>
              <a:ext uri="{FF2B5EF4-FFF2-40B4-BE49-F238E27FC236}">
                <a16:creationId xmlns:a16="http://schemas.microsoft.com/office/drawing/2014/main" id="{D3790C2E-E9DA-46A7-904A-089E32425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208" y="4836037"/>
            <a:ext cx="2359597" cy="1292930"/>
          </a:xfrm>
          <a:prstGeom prst="rect">
            <a:avLst/>
          </a:prstGeom>
        </p:spPr>
      </p:pic>
      <mc:AlternateContent xmlns:mc="http://schemas.openxmlformats.org/markup-compatibility/2006" xmlns:a14="http://schemas.microsoft.com/office/drawing/2010/main">
        <mc:Choice Requires="a14">
          <p:sp>
            <p:nvSpPr>
              <p:cNvPr id="10" name="Tekstfelt 4">
                <a:extLst>
                  <a:ext uri="{FF2B5EF4-FFF2-40B4-BE49-F238E27FC236}">
                    <a16:creationId xmlns:a16="http://schemas.microsoft.com/office/drawing/2014/main" id="{2B81757C-56F1-49CC-AEA6-1431B78447CC}"/>
                  </a:ext>
                </a:extLst>
              </p:cNvPr>
              <p:cNvSpPr txBox="1">
                <a:spLocks/>
              </p:cNvSpPr>
              <p:nvPr/>
            </p:nvSpPr>
            <p:spPr>
              <a:xfrm>
                <a:off x="587374" y="1804706"/>
                <a:ext cx="4232809" cy="4324261"/>
              </a:xfrm>
              <a:prstGeom prst="rect">
                <a:avLst/>
              </a:prstGeom>
              <a:noFill/>
            </p:spPr>
            <p:txBody>
              <a:bodyPr vert="horz" wrap="square" lIns="0" tIns="45720" rIns="0" bIns="45720" rtlCol="0">
                <a:spAutoFit/>
              </a:bodyPr>
              <a:lstStyle>
                <a:lvl1pPr marL="285750" indent="-285750" algn="l" defTabSz="914318" rtl="0" eaLnBrk="1" latinLnBrk="0" hangingPunct="1">
                  <a:lnSpc>
                    <a:spcPct val="100000"/>
                  </a:lnSpc>
                  <a:spcBef>
                    <a:spcPts val="600"/>
                  </a:spcBef>
                  <a:buFontTx/>
                  <a:buBlip>
                    <a:blip r:embed="rId4"/>
                  </a:buBlip>
                  <a:defRPr sz="1600" kern="1200" spc="0" baseline="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4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000" dirty="0">
                    <a:ea typeface="Cambria Math" panose="02040503050406030204" pitchFamily="18" charset="0"/>
                  </a:rPr>
                  <a:t>Time constant (</a:t>
                </a:r>
                <a14:m>
                  <m:oMath xmlns:m="http://schemas.openxmlformats.org/officeDocument/2006/math">
                    <m:r>
                      <a:rPr lang="en-US" sz="2000" i="1" dirty="0">
                        <a:latin typeface="Cambria Math" panose="02040503050406030204" pitchFamily="18" charset="0"/>
                        <a:ea typeface="Cambria Math" panose="02040503050406030204" pitchFamily="18" charset="0"/>
                      </a:rPr>
                      <m:t>𝜏</m:t>
                    </m:r>
                    <m:r>
                      <a:rPr lang="en-US" sz="2000" i="1" dirty="0">
                        <a:latin typeface="Cambria Math" panose="02040503050406030204" pitchFamily="18" charset="0"/>
                        <a:ea typeface="Cambria Math" panose="02040503050406030204" pitchFamily="18" charset="0"/>
                      </a:rPr>
                      <m:t>)</m:t>
                    </m:r>
                  </m:oMath>
                </a14:m>
                <a:r>
                  <a:rPr lang="en-US" sz="2000" dirty="0"/>
                  <a:t> was found by calculating the time necessary for the recovery curve to reach 63% of the VOC. It was assumed to be the same for all of the batteries due to their similar behavior when it comes to recovery curve. This was done because of the lack of data for batteries A and B. From this Ct can be further calculated using:</a:t>
                </a:r>
              </a:p>
              <a:p>
                <a:pPr algn="just">
                  <a:buFont typeface="Wingdings" panose="05000000000000000000" pitchFamily="2" charset="2"/>
                  <a:buChar char="Ø"/>
                </a:pPr>
                <a:endParaRPr lang="en-GB" sz="2000" spc="300" dirty="0"/>
              </a:p>
              <a:p>
                <a:pPr algn="just"/>
                <a:endParaRPr lang="en-GB" sz="2000" spc="300" dirty="0"/>
              </a:p>
              <a:p>
                <a:pPr algn="just"/>
                <a:endParaRPr lang="en-GB" sz="2000" spc="300" dirty="0"/>
              </a:p>
            </p:txBody>
          </p:sp>
        </mc:Choice>
        <mc:Fallback xmlns="">
          <p:sp>
            <p:nvSpPr>
              <p:cNvPr id="10" name="Tekstfelt 4">
                <a:extLst>
                  <a:ext uri="{FF2B5EF4-FFF2-40B4-BE49-F238E27FC236}">
                    <a16:creationId xmlns:a16="http://schemas.microsoft.com/office/drawing/2014/main" id="{2B81757C-56F1-49CC-AEA6-1431B78447CC}"/>
                  </a:ext>
                </a:extLst>
              </p:cNvPr>
              <p:cNvSpPr txBox="1">
                <a:spLocks noRot="1" noChangeAspect="1" noMove="1" noResize="1" noEditPoints="1" noAdjustHandles="1" noChangeArrowheads="1" noChangeShapeType="1" noTextEdit="1"/>
              </p:cNvSpPr>
              <p:nvPr/>
            </p:nvSpPr>
            <p:spPr>
              <a:xfrm>
                <a:off x="587374" y="1804706"/>
                <a:ext cx="4232809" cy="4324261"/>
              </a:xfrm>
              <a:prstGeom prst="rect">
                <a:avLst/>
              </a:prstGeom>
              <a:blipFill>
                <a:blip r:embed="rId5"/>
                <a:stretch>
                  <a:fillRect l="-3453" t="-564" r="-3597"/>
                </a:stretch>
              </a:blipFill>
            </p:spPr>
            <p:txBody>
              <a:bodyPr/>
              <a:lstStyle/>
              <a:p>
                <a:r>
                  <a:rPr lang="en-US">
                    <a:noFill/>
                  </a:rPr>
                  <a:t> </a:t>
                </a:r>
              </a:p>
            </p:txBody>
          </p:sp>
        </mc:Fallback>
      </mc:AlternateContent>
    </p:spTree>
    <p:extLst>
      <p:ext uri="{BB962C8B-B14F-4D97-AF65-F5344CB8AC3E}">
        <p14:creationId xmlns:p14="http://schemas.microsoft.com/office/powerpoint/2010/main" val="141028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458ADE-FE56-4CAB-8555-00F906E1BB52}"/>
              </a:ext>
            </a:extLst>
          </p:cNvPr>
          <p:cNvSpPr>
            <a:spLocks noGrp="1"/>
          </p:cNvSpPr>
          <p:nvPr>
            <p:ph type="sldNum" sz="quarter" idx="10"/>
          </p:nvPr>
        </p:nvSpPr>
        <p:spPr/>
        <p:txBody>
          <a:bodyPr/>
          <a:lstStyle/>
          <a:p>
            <a:pPr rtl="0"/>
            <a:fld id="{D8D877B3-D348-4611-9BDB-C5374591D951}" type="slidenum">
              <a:rPr lang="en-US" smtClean="0"/>
              <a:pPr rtl="0"/>
              <a:t>2</a:t>
            </a:fld>
            <a:endParaRPr lang="en-US" dirty="0"/>
          </a:p>
        </p:txBody>
      </p:sp>
      <p:sp>
        <p:nvSpPr>
          <p:cNvPr id="4" name="Title 3">
            <a:extLst>
              <a:ext uri="{FF2B5EF4-FFF2-40B4-BE49-F238E27FC236}">
                <a16:creationId xmlns:a16="http://schemas.microsoft.com/office/drawing/2014/main" id="{5710F4C3-49AF-4194-ACE1-DC7ACD1E2C0E}"/>
              </a:ext>
            </a:extLst>
          </p:cNvPr>
          <p:cNvSpPr>
            <a:spLocks noGrp="1"/>
          </p:cNvSpPr>
          <p:nvPr>
            <p:ph type="title"/>
          </p:nvPr>
        </p:nvSpPr>
        <p:spPr>
          <a:xfrm>
            <a:off x="587374" y="359273"/>
            <a:ext cx="11104754" cy="1621619"/>
          </a:xfrm>
        </p:spPr>
        <p:txBody>
          <a:bodyPr/>
          <a:lstStyle/>
          <a:p>
            <a:r>
              <a:rPr lang="en-US" dirty="0"/>
              <a:t>Obtaining the battery parameters</a:t>
            </a:r>
          </a:p>
        </p:txBody>
      </p:sp>
      <p:pic>
        <p:nvPicPr>
          <p:cNvPr id="11" name="Picture 10">
            <a:extLst>
              <a:ext uri="{FF2B5EF4-FFF2-40B4-BE49-F238E27FC236}">
                <a16:creationId xmlns:a16="http://schemas.microsoft.com/office/drawing/2014/main" id="{A5329125-45DB-4355-B1F8-DAE39C500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740" y="1861552"/>
            <a:ext cx="6104727" cy="3752115"/>
          </a:xfrm>
          <a:prstGeom prst="rect">
            <a:avLst/>
          </a:prstGeom>
        </p:spPr>
      </p:pic>
      <p:sp>
        <p:nvSpPr>
          <p:cNvPr id="13" name="Tekstfelt 4">
            <a:extLst>
              <a:ext uri="{FF2B5EF4-FFF2-40B4-BE49-F238E27FC236}">
                <a16:creationId xmlns:a16="http://schemas.microsoft.com/office/drawing/2014/main" id="{B3EAE853-1C36-4B7B-B769-45475D065546}"/>
              </a:ext>
            </a:extLst>
          </p:cNvPr>
          <p:cNvSpPr txBox="1"/>
          <p:nvPr/>
        </p:nvSpPr>
        <p:spPr>
          <a:xfrm>
            <a:off x="728399" y="1701393"/>
            <a:ext cx="5199174" cy="7294305"/>
          </a:xfrm>
          <a:prstGeom prst="rect">
            <a:avLst/>
          </a:prstGeom>
          <a:noFill/>
        </p:spPr>
        <p:txBody>
          <a:bodyPr wrap="square" rtlCol="0">
            <a:spAutoFit/>
          </a:bodyPr>
          <a:lstStyle/>
          <a:p>
            <a:pPr marL="285750" indent="-285750">
              <a:buFont typeface="Wingdings" panose="05000000000000000000" pitchFamily="2" charset="2"/>
              <a:buChar char="Ø"/>
            </a:pPr>
            <a:endParaRPr lang="en-GB" sz="1600" spc="300" dirty="0"/>
          </a:p>
          <a:p>
            <a:pPr marL="285750" indent="-285750">
              <a:buFont typeface="Wingdings" panose="05000000000000000000" pitchFamily="2" charset="2"/>
              <a:buChar char="Ø"/>
            </a:pPr>
            <a:r>
              <a:rPr lang="en-US" sz="2000" dirty="0"/>
              <a:t>Rs’ an Rt were obtained by substituting the values from the experimental test in the equations: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endParaRPr lang="en-US" sz="2000" dirty="0"/>
          </a:p>
          <a:p>
            <a:pPr marL="285750" indent="-285750">
              <a:buFont typeface="Wingdings" panose="05000000000000000000" pitchFamily="2" charset="2"/>
              <a:buChar char="Ø"/>
            </a:pPr>
            <a:r>
              <a:rPr lang="en-US" sz="2000" dirty="0"/>
              <a:t>Where VRs’ and VRt are read from the picture nearby and I is 10A</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285750" indent="-285750">
              <a:buFont typeface="Wingdings" panose="05000000000000000000" pitchFamily="2" charset="2"/>
              <a:buChar char="Ø"/>
            </a:pPr>
            <a:endParaRPr lang="en-GB" sz="1600" spc="300" dirty="0"/>
          </a:p>
          <a:p>
            <a:pPr marL="285750" indent="-285750">
              <a:buFont typeface="Wingdings" panose="05000000000000000000" pitchFamily="2" charset="2"/>
              <a:buChar char="Ø"/>
            </a:pPr>
            <a:endParaRPr lang="en-GB" sz="1600" spc="300" dirty="0"/>
          </a:p>
          <a:p>
            <a:pPr rtl="0"/>
            <a:endParaRPr lang="en-GB" sz="1600" spc="300" dirty="0"/>
          </a:p>
        </p:txBody>
      </p:sp>
      <p:pic>
        <p:nvPicPr>
          <p:cNvPr id="6" name="Picture 5">
            <a:extLst>
              <a:ext uri="{FF2B5EF4-FFF2-40B4-BE49-F238E27FC236}">
                <a16:creationId xmlns:a16="http://schemas.microsoft.com/office/drawing/2014/main" id="{82D3E2D7-11B8-41BC-82E0-91B4BDDEA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8461" y="3269975"/>
            <a:ext cx="4059050" cy="912409"/>
          </a:xfrm>
          <a:prstGeom prst="rect">
            <a:avLst/>
          </a:prstGeom>
        </p:spPr>
      </p:pic>
    </p:spTree>
    <p:extLst>
      <p:ext uri="{BB962C8B-B14F-4D97-AF65-F5344CB8AC3E}">
        <p14:creationId xmlns:p14="http://schemas.microsoft.com/office/powerpoint/2010/main" val="19162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150497-6672-48EB-A8C8-1B20C208C8CC}"/>
              </a:ext>
            </a:extLst>
          </p:cNvPr>
          <p:cNvSpPr>
            <a:spLocks noGrp="1"/>
          </p:cNvSpPr>
          <p:nvPr>
            <p:ph type="sldNum" sz="quarter" idx="10"/>
          </p:nvPr>
        </p:nvSpPr>
        <p:spPr/>
        <p:txBody>
          <a:bodyPr/>
          <a:lstStyle/>
          <a:p>
            <a:pPr rtl="0"/>
            <a:fld id="{D8D877B3-D348-4611-9BDB-C5374591D951}" type="slidenum">
              <a:rPr lang="en-US" smtClean="0"/>
              <a:pPr rtl="0"/>
              <a:t>3</a:t>
            </a:fld>
            <a:endParaRPr lang="en-US" dirty="0"/>
          </a:p>
        </p:txBody>
      </p:sp>
      <p:sp>
        <p:nvSpPr>
          <p:cNvPr id="4" name="Title 3">
            <a:extLst>
              <a:ext uri="{FF2B5EF4-FFF2-40B4-BE49-F238E27FC236}">
                <a16:creationId xmlns:a16="http://schemas.microsoft.com/office/drawing/2014/main" id="{6606574B-8408-45EA-90D4-BF40B8B0FD68}"/>
              </a:ext>
            </a:extLst>
          </p:cNvPr>
          <p:cNvSpPr>
            <a:spLocks noGrp="1"/>
          </p:cNvSpPr>
          <p:nvPr>
            <p:ph type="title"/>
          </p:nvPr>
        </p:nvSpPr>
        <p:spPr>
          <a:xfrm>
            <a:off x="587374" y="359273"/>
            <a:ext cx="10495154" cy="969655"/>
          </a:xfrm>
        </p:spPr>
        <p:txBody>
          <a:bodyPr/>
          <a:lstStyle/>
          <a:p>
            <a:r>
              <a:rPr lang="en-US" dirty="0"/>
              <a:t>Model the batteries more precise</a:t>
            </a:r>
          </a:p>
        </p:txBody>
      </p:sp>
      <p:pic>
        <p:nvPicPr>
          <p:cNvPr id="14" name="Picture 13">
            <a:extLst>
              <a:ext uri="{FF2B5EF4-FFF2-40B4-BE49-F238E27FC236}">
                <a16:creationId xmlns:a16="http://schemas.microsoft.com/office/drawing/2014/main" id="{50B02607-6941-45EE-B6BC-5D629A307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74" y="1522925"/>
            <a:ext cx="4376487" cy="2278755"/>
          </a:xfrm>
          <a:prstGeom prst="rect">
            <a:avLst/>
          </a:prstGeom>
        </p:spPr>
      </p:pic>
      <p:pic>
        <p:nvPicPr>
          <p:cNvPr id="16" name="Picture 15">
            <a:extLst>
              <a:ext uri="{FF2B5EF4-FFF2-40B4-BE49-F238E27FC236}">
                <a16:creationId xmlns:a16="http://schemas.microsoft.com/office/drawing/2014/main" id="{313B06FB-79F4-4003-8940-FF091C9041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8834" y="1749643"/>
            <a:ext cx="6862521" cy="2120442"/>
          </a:xfrm>
          <a:prstGeom prst="rect">
            <a:avLst/>
          </a:prstGeom>
        </p:spPr>
      </p:pic>
      <p:sp>
        <p:nvSpPr>
          <p:cNvPr id="17" name="Tekstfelt 4">
            <a:extLst>
              <a:ext uri="{FF2B5EF4-FFF2-40B4-BE49-F238E27FC236}">
                <a16:creationId xmlns:a16="http://schemas.microsoft.com/office/drawing/2014/main" id="{F7F23ECD-C009-4873-ADE0-09C72AAA93A1}"/>
              </a:ext>
            </a:extLst>
          </p:cNvPr>
          <p:cNvSpPr txBox="1"/>
          <p:nvPr/>
        </p:nvSpPr>
        <p:spPr>
          <a:xfrm>
            <a:off x="587374" y="3995678"/>
            <a:ext cx="11291594" cy="2862322"/>
          </a:xfrm>
          <a:prstGeom prst="rect">
            <a:avLst/>
          </a:prstGeom>
          <a:noFill/>
        </p:spPr>
        <p:txBody>
          <a:bodyPr wrap="square" rtlCol="0">
            <a:spAutoFit/>
          </a:bodyPr>
          <a:lstStyle/>
          <a:p>
            <a:pPr marL="285750" indent="-285750">
              <a:buFont typeface="Wingdings" panose="05000000000000000000" pitchFamily="2" charset="2"/>
              <a:buChar char="Ø"/>
            </a:pPr>
            <a:r>
              <a:rPr lang="en-GB" sz="2000" spc="300" dirty="0"/>
              <a:t>A bigger number of RC parallel blocks in the model of the batteries will increase the accuracy of the model. This is because approximating the model with only one block it is a correct approach but as  it can be seen in the simulation result there is a mismatch in the portion representing charging a capacitor which suggests that the battery has actually more time constants of different values.</a:t>
            </a:r>
          </a:p>
          <a:p>
            <a:endParaRPr lang="en-GB" sz="2000" spc="300" dirty="0"/>
          </a:p>
          <a:p>
            <a:endParaRPr lang="en-GB" sz="2000" spc="300" dirty="0"/>
          </a:p>
          <a:p>
            <a:pPr rtl="0"/>
            <a:endParaRPr lang="en-GB" sz="2000" spc="300" dirty="0"/>
          </a:p>
        </p:txBody>
      </p:sp>
    </p:spTree>
    <p:extLst>
      <p:ext uri="{BB962C8B-B14F-4D97-AF65-F5344CB8AC3E}">
        <p14:creationId xmlns:p14="http://schemas.microsoft.com/office/powerpoint/2010/main" val="4163906896"/>
      </p:ext>
    </p:extLst>
  </p:cSld>
  <p:clrMapOvr>
    <a:masterClrMapping/>
  </p:clrMapOvr>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AAU">
      <a:majorFont>
        <a:latin typeface="Arial Black"/>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B&amp;D-Powerpoint Template_16x9</Template>
  <TotalTime>285</TotalTime>
  <Words>192</Words>
  <Application>Microsoft Office PowerPoint</Application>
  <PresentationFormat>Widescreen</PresentationFormat>
  <Paragraphs>31</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Cambria Math</vt:lpstr>
      <vt:lpstr>Montserrat Medium</vt:lpstr>
      <vt:lpstr>Wingdings</vt:lpstr>
      <vt:lpstr>AAU PowerPoint</vt:lpstr>
      <vt:lpstr>Obtaining the battery parameters</vt:lpstr>
      <vt:lpstr>Obtaining the battery parameters</vt:lpstr>
      <vt:lpstr>Model the batteries more precise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AAU Kommunikation</dc:creator>
  <cp:lastModifiedBy>Mihai Rusu</cp:lastModifiedBy>
  <cp:revision>545</cp:revision>
  <cp:lastPrinted>2019-01-10T14:45:54Z</cp:lastPrinted>
  <dcterms:created xsi:type="dcterms:W3CDTF">2016-11-10T06:07:03Z</dcterms:created>
  <dcterms:modified xsi:type="dcterms:W3CDTF">2019-06-18T14:18:08Z</dcterms:modified>
</cp:coreProperties>
</file>