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5BDF-A692-D245-B9E4-AB8934202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6D924-B601-9447-9C00-39C71B180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46FE-1659-334F-8F11-D70DEDB9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4D86-4201-D746-9955-3FB90F6E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2ABB-6D8F-0247-AC45-BC8B456B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F1F1-377E-2442-B9BB-264D2719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D174-4A0F-CE45-B2C1-2CFA1B642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4441-500A-844F-83F5-A9FD3F51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9E99-6985-7C4F-8829-68A9B96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E8FA-F6E1-344E-B19C-89E71632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87F5F-A889-D345-9645-DD9014693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8112A-B62A-8541-944B-03FE83295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B5BA-D939-A84D-97E7-8E9044B7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38A9-9C43-7845-A728-65687391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603B-6C03-F64E-A96E-29A86377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067-04B8-834B-970F-66C21761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AC7F-99E0-1147-BEDC-36859A91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23BA-4D38-874C-8DBC-B03CCCFE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11C1-3910-E94C-B6FB-A9512920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AD5D-F69D-C74F-BB6E-92C0F793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8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5A7-FEB8-1346-9757-56AF7BE7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2950C-E5A5-374B-8237-7150CEB6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EFBF-13BE-304A-A40E-9D17F4F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AB01-A08F-894C-A4C6-CEF15077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CDA2-CFA8-8B43-9C81-94D7160D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4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2E0F-6129-CB4A-9B8B-A800248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55C8-BFC7-6744-8835-E5B34EC71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29973-48AA-7744-BD99-F26FF0BC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4D0B7-F981-2F44-87CD-8DA1B555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AE3D-CEC3-2145-8133-463C8CC6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BFC45-92A5-224E-8235-C927F5C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F01F-20A4-2D4F-8F5B-00E3FDCA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5518-01B0-354E-BB11-BFF8FD60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893A-58AE-D14E-8FD0-F9D62DCC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BB9C7-582B-B749-9A92-7A84B053E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EEA57-099A-CE4F-989C-75AC281E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2535C-51F8-194A-94CC-38911337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74517-C70D-F741-808F-1D796026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E8F13-7AB7-BD44-AA39-5F43A30F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9AC5-2AB0-C74D-887B-D9F20771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BDF2A-D31A-804C-98F6-C5608959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8956-BEFB-1743-9C8A-2E9F5CFA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8B443-15B9-5349-BE0B-87F88BBF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A316-6DCD-0340-A4B6-4F6330E8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A6271-7755-8A42-A9C9-50578FD9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47CD-5FEB-A843-B568-FBBFFB5F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3132-892A-7A4D-83AC-BEB85DF0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D2C5-996D-614C-ADE2-15F55739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88358-4707-C848-B5F3-6B41813E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2F170-0383-BB4F-9493-ABFBC797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BB9F7-FC81-7347-AC2B-0E8B85C2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94E8-EB95-054D-B6B6-45529681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F362-B327-4F46-ADB7-CA2BC57B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A83EB-3EF1-064D-91E1-E578DB255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728-986E-BC4A-84E9-3BD19D65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297E-DD23-A34A-925D-633B9091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D14F4-94BF-4E41-BA71-1BF5338D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6370C-AFF4-1144-940E-2C1C1D7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F6C3C-4C43-E943-9103-E9DC5A23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C641-B805-7745-BB56-D66B9F65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16C2-97CE-E148-92ED-4C1228E4E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2BE3-4E0B-034C-AEA8-A70DFED5AB2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DD54-BC29-9A48-834D-9E167A1C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40EF-CDC9-D148-86DA-1ABACA1E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0188-E614-8C45-A3B9-9C8390D4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3373D4-5B01-FE4D-A313-5DB58E257DA6}"/>
              </a:ext>
            </a:extLst>
          </p:cNvPr>
          <p:cNvSpPr txBox="1"/>
          <p:nvPr/>
        </p:nvSpPr>
        <p:spPr>
          <a:xfrm>
            <a:off x="880906" y="508000"/>
            <a:ext cx="270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Light Load (RL Load)</a:t>
            </a:r>
          </a:p>
        </p:txBody>
      </p:sp>
      <p:pic>
        <p:nvPicPr>
          <p:cNvPr id="8" name="Picture 7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DF99D66B-8E25-2E43-9A7F-D85C4DF1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19" y="1058333"/>
            <a:ext cx="9719361" cy="549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9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533BF457-FA11-2543-A326-A85EF854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05" y="1182137"/>
            <a:ext cx="10600743" cy="5167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44EC6-C32A-1144-9872-2B968E2AEF99}"/>
              </a:ext>
            </a:extLst>
          </p:cNvPr>
          <p:cNvSpPr txBox="1"/>
          <p:nvPr/>
        </p:nvSpPr>
        <p:spPr>
          <a:xfrm>
            <a:off x="880906" y="508000"/>
            <a:ext cx="572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SOURCE VOLTAGE Under Light Load (Passive Probes)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23C2D-9270-294D-A7E4-4D5F5B41B757}"/>
              </a:ext>
            </a:extLst>
          </p:cNvPr>
          <p:cNvSpPr txBox="1"/>
          <p:nvPr/>
        </p:nvSpPr>
        <p:spPr>
          <a:xfrm>
            <a:off x="9770906" y="2861734"/>
            <a:ext cx="128618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Vds</a:t>
            </a:r>
            <a:r>
              <a:rPr lang="en-US" dirty="0"/>
              <a:t> = 27V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86A15-C4F8-2F4B-94A0-7B61911AA3DE}"/>
              </a:ext>
            </a:extLst>
          </p:cNvPr>
          <p:cNvSpPr txBox="1"/>
          <p:nvPr/>
        </p:nvSpPr>
        <p:spPr>
          <a:xfrm>
            <a:off x="2206396" y="1953167"/>
            <a:ext cx="191687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Driver Input Signal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998CA-B94F-9F4D-A270-B1FCF89F2CCC}"/>
              </a:ext>
            </a:extLst>
          </p:cNvPr>
          <p:cNvCxnSpPr>
            <a:cxnSpLocks/>
          </p:cNvCxnSpPr>
          <p:nvPr/>
        </p:nvCxnSpPr>
        <p:spPr>
          <a:xfrm>
            <a:off x="8813800" y="2257400"/>
            <a:ext cx="0" cy="11260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B4CA95-7F20-D74C-B97D-0EF9DEA3DB1E}"/>
              </a:ext>
            </a:extLst>
          </p:cNvPr>
          <p:cNvSpPr txBox="1"/>
          <p:nvPr/>
        </p:nvSpPr>
        <p:spPr>
          <a:xfrm>
            <a:off x="8094320" y="2635767"/>
            <a:ext cx="5834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18V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D521B-7FCA-F844-B497-7569824F6B0E}"/>
              </a:ext>
            </a:extLst>
          </p:cNvPr>
          <p:cNvSpPr txBox="1"/>
          <p:nvPr/>
        </p:nvSpPr>
        <p:spPr>
          <a:xfrm>
            <a:off x="4843120" y="4075100"/>
            <a:ext cx="6771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4.2A</a:t>
            </a:r>
          </a:p>
        </p:txBody>
      </p:sp>
    </p:spTree>
    <p:extLst>
      <p:ext uri="{BB962C8B-B14F-4D97-AF65-F5344CB8AC3E}">
        <p14:creationId xmlns:p14="http://schemas.microsoft.com/office/powerpoint/2010/main" val="222327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2602DB7-D574-5E48-ACFC-85DDCC9A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06" y="1108364"/>
            <a:ext cx="10599894" cy="51674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2C20E3-576A-DC4D-A76C-CFD472D96D02}"/>
              </a:ext>
            </a:extLst>
          </p:cNvPr>
          <p:cNvSpPr txBox="1"/>
          <p:nvPr/>
        </p:nvSpPr>
        <p:spPr>
          <a:xfrm>
            <a:off x="9093573" y="2302933"/>
            <a:ext cx="128618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Vds</a:t>
            </a:r>
            <a:r>
              <a:rPr lang="en-US" dirty="0"/>
              <a:t> = 37V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EDEB64-58DA-2B4E-BD28-A77674566545}"/>
              </a:ext>
            </a:extLst>
          </p:cNvPr>
          <p:cNvSpPr txBox="1"/>
          <p:nvPr/>
        </p:nvSpPr>
        <p:spPr>
          <a:xfrm>
            <a:off x="1650314" y="1805001"/>
            <a:ext cx="191687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Driver Input Signal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C1A5D1-9C46-4741-9162-A53484D3C704}"/>
              </a:ext>
            </a:extLst>
          </p:cNvPr>
          <p:cNvCxnSpPr>
            <a:cxnSpLocks/>
          </p:cNvCxnSpPr>
          <p:nvPr/>
        </p:nvCxnSpPr>
        <p:spPr>
          <a:xfrm>
            <a:off x="7222068" y="2302933"/>
            <a:ext cx="0" cy="5926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CDAC96-4B4A-864E-8315-553BA2DEF781}"/>
              </a:ext>
            </a:extLst>
          </p:cNvPr>
          <p:cNvSpPr txBox="1"/>
          <p:nvPr/>
        </p:nvSpPr>
        <p:spPr>
          <a:xfrm>
            <a:off x="6519707" y="2400300"/>
            <a:ext cx="5834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3E6B2C-CF00-7A47-B80C-A4CA2D9EEE36}"/>
              </a:ext>
            </a:extLst>
          </p:cNvPr>
          <p:cNvSpPr txBox="1"/>
          <p:nvPr/>
        </p:nvSpPr>
        <p:spPr>
          <a:xfrm>
            <a:off x="3810714" y="3507422"/>
            <a:ext cx="6771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5.8A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BD045-7DCC-A94E-840C-B4A3674816A6}"/>
              </a:ext>
            </a:extLst>
          </p:cNvPr>
          <p:cNvSpPr txBox="1"/>
          <p:nvPr/>
        </p:nvSpPr>
        <p:spPr>
          <a:xfrm>
            <a:off x="880906" y="508000"/>
            <a:ext cx="610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SOURCE VOLTAGE Under Light Load (Differential Probes)</a:t>
            </a:r>
          </a:p>
        </p:txBody>
      </p:sp>
    </p:spTree>
    <p:extLst>
      <p:ext uri="{BB962C8B-B14F-4D97-AF65-F5344CB8AC3E}">
        <p14:creationId xmlns:p14="http://schemas.microsoft.com/office/powerpoint/2010/main" val="37780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36D99-764E-A24F-9126-DF85C850A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15" b="13827"/>
          <a:stretch/>
        </p:blipFill>
        <p:spPr>
          <a:xfrm>
            <a:off x="986951" y="1060555"/>
            <a:ext cx="9240781" cy="56345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2C20E3-576A-DC4D-A76C-CFD472D96D02}"/>
              </a:ext>
            </a:extLst>
          </p:cNvPr>
          <p:cNvSpPr txBox="1"/>
          <p:nvPr/>
        </p:nvSpPr>
        <p:spPr>
          <a:xfrm>
            <a:off x="7891306" y="1865299"/>
            <a:ext cx="128618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Vds</a:t>
            </a:r>
            <a:r>
              <a:rPr lang="en-US" dirty="0"/>
              <a:t> = 37V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C1A5D1-9C46-4741-9162-A53484D3C704}"/>
              </a:ext>
            </a:extLst>
          </p:cNvPr>
          <p:cNvCxnSpPr>
            <a:cxnSpLocks/>
          </p:cNvCxnSpPr>
          <p:nvPr/>
        </p:nvCxnSpPr>
        <p:spPr>
          <a:xfrm>
            <a:off x="5607341" y="1427665"/>
            <a:ext cx="0" cy="875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CDAC96-4B4A-864E-8315-553BA2DEF781}"/>
              </a:ext>
            </a:extLst>
          </p:cNvPr>
          <p:cNvSpPr txBox="1"/>
          <p:nvPr/>
        </p:nvSpPr>
        <p:spPr>
          <a:xfrm>
            <a:off x="4871855" y="1680633"/>
            <a:ext cx="5834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3E6B2C-CF00-7A47-B80C-A4CA2D9EEE36}"/>
              </a:ext>
            </a:extLst>
          </p:cNvPr>
          <p:cNvSpPr txBox="1"/>
          <p:nvPr/>
        </p:nvSpPr>
        <p:spPr>
          <a:xfrm>
            <a:off x="4064714" y="4201689"/>
            <a:ext cx="11846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Ids = 10A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BD045-7DCC-A94E-840C-B4A3674816A6}"/>
              </a:ext>
            </a:extLst>
          </p:cNvPr>
          <p:cNvSpPr txBox="1"/>
          <p:nvPr/>
        </p:nvSpPr>
        <p:spPr>
          <a:xfrm>
            <a:off x="880906" y="508000"/>
            <a:ext cx="610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SOURCE VOLTAGE Under Light Load (Differential Probes)</a:t>
            </a:r>
          </a:p>
        </p:txBody>
      </p:sp>
    </p:spTree>
    <p:extLst>
      <p:ext uri="{BB962C8B-B14F-4D97-AF65-F5344CB8AC3E}">
        <p14:creationId xmlns:p14="http://schemas.microsoft.com/office/powerpoint/2010/main" val="27602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Faheem Ahmad</dc:creator>
  <cp:lastModifiedBy>Faheem Ahmad</cp:lastModifiedBy>
  <cp:revision>6</cp:revision>
  <dcterms:created xsi:type="dcterms:W3CDTF">2019-02-19T09:53:04Z</dcterms:created>
  <dcterms:modified xsi:type="dcterms:W3CDTF">2019-02-21T13:05:28Z</dcterms:modified>
</cp:coreProperties>
</file>