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17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5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47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000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689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915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26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367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07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13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1D7A-BF5D-48D0-92F1-D9A813A20E30}" type="datetimeFigureOut">
              <a:rPr lang="da-DK" smtClean="0"/>
              <a:t>21/02/2019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1043-EF84-4DB9-B2CE-9D1CDB69CE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92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Go-kart</a:t>
            </a:r>
            <a:r>
              <a:rPr lang="da-DK" dirty="0"/>
              <a:t> motor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5" y="1806114"/>
            <a:ext cx="6141152" cy="46058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18" y="267599"/>
            <a:ext cx="3620116" cy="2715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5" t="16144" b="17930"/>
          <a:stretch/>
        </p:blipFill>
        <p:spPr>
          <a:xfrm rot="10800000">
            <a:off x="7863363" y="3933716"/>
            <a:ext cx="3910871" cy="28268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50816" y="3550202"/>
            <a:ext cx="95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0171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Load </a:t>
            </a:r>
            <a:r>
              <a:rPr lang="da-DK" dirty="0" err="1"/>
              <a:t>machine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Thrige Odense LAT 160, </a:t>
            </a:r>
            <a:r>
              <a:rPr lang="da-DK" dirty="0" err="1"/>
              <a:t>compound</a:t>
            </a:r>
            <a:r>
              <a:rPr lang="da-DK" dirty="0"/>
              <a:t> - generator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1953"/>
            <a:ext cx="5094930" cy="3821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36" y="2654202"/>
            <a:ext cx="5065264" cy="37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0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Power </a:t>
            </a:r>
            <a:r>
              <a:rPr lang="da-DK" dirty="0" err="1"/>
              <a:t>supply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EMI, ESS Power, 50 V-300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8342"/>
            <a:ext cx="4841030" cy="2725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06" y="2685613"/>
            <a:ext cx="5246748" cy="39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0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Batteries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Four</a:t>
            </a:r>
            <a:r>
              <a:rPr lang="da-DK" dirty="0"/>
              <a:t> 12 V – 55 Ah </a:t>
            </a:r>
            <a:r>
              <a:rPr lang="da-DK" dirty="0" err="1"/>
              <a:t>lead-acid</a:t>
            </a:r>
            <a:r>
              <a:rPr lang="da-DK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28" y="2629772"/>
            <a:ext cx="4576653" cy="34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74" y="1429623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5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Go-kart motor</vt:lpstr>
      <vt:lpstr>Load machine</vt:lpstr>
      <vt:lpstr>Power supply</vt:lpstr>
      <vt:lpstr>Batteries</vt:lpstr>
      <vt:lpstr>Fans</vt:lpstr>
    </vt:vector>
  </TitlesOfParts>
  <Company>Aalborg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machine</dc:title>
  <dc:creator>Erik Schaltz</dc:creator>
  <cp:lastModifiedBy>Faheem Ahmad</cp:lastModifiedBy>
  <cp:revision>6</cp:revision>
  <dcterms:created xsi:type="dcterms:W3CDTF">2018-03-06T09:08:54Z</dcterms:created>
  <dcterms:modified xsi:type="dcterms:W3CDTF">2019-02-21T18:17:11Z</dcterms:modified>
</cp:coreProperties>
</file>