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5" r:id="rId1"/>
  </p:sldMasterIdLst>
  <p:notesMasterIdLst>
    <p:notesMasterId r:id="rId8"/>
  </p:notesMasterIdLst>
  <p:handoutMasterIdLst>
    <p:handoutMasterId r:id="rId9"/>
  </p:handoutMasterIdLst>
  <p:sldIdLst>
    <p:sldId id="518" r:id="rId2"/>
    <p:sldId id="519" r:id="rId3"/>
    <p:sldId id="520" r:id="rId4"/>
    <p:sldId id="521" r:id="rId5"/>
    <p:sldId id="522" r:id="rId6"/>
    <p:sldId id="523" r:id="rId7"/>
  </p:sldIdLst>
  <p:sldSz cx="12192000" cy="6858000"/>
  <p:notesSz cx="6797675" cy="9926638"/>
  <p:defaultTextStyle>
    <a:defPPr rtl="0">
      <a:defRPr lang="en-GB"/>
    </a:defPPr>
    <a:lvl1pPr marL="0" algn="l" defTabSz="914330" rtl="0" eaLnBrk="1" latinLnBrk="0" hangingPunct="1">
      <a:defRPr sz="1800" kern="1200">
        <a:solidFill>
          <a:schemeClr val="tx1"/>
        </a:solidFill>
        <a:latin typeface="+mn-lt"/>
        <a:ea typeface="+mn-ea"/>
        <a:cs typeface="+mn-cs"/>
      </a:defRPr>
    </a:lvl1pPr>
    <a:lvl2pPr marL="457165" algn="l" defTabSz="914330" rtl="0" eaLnBrk="1" latinLnBrk="0" hangingPunct="1">
      <a:defRPr sz="1800" kern="1200">
        <a:solidFill>
          <a:schemeClr val="tx1"/>
        </a:solidFill>
        <a:latin typeface="+mn-lt"/>
        <a:ea typeface="+mn-ea"/>
        <a:cs typeface="+mn-cs"/>
      </a:defRPr>
    </a:lvl2pPr>
    <a:lvl3pPr marL="914330" algn="l" defTabSz="914330" rtl="0" eaLnBrk="1" latinLnBrk="0" hangingPunct="1">
      <a:defRPr sz="1800" kern="1200">
        <a:solidFill>
          <a:schemeClr val="tx1"/>
        </a:solidFill>
        <a:latin typeface="+mn-lt"/>
        <a:ea typeface="+mn-ea"/>
        <a:cs typeface="+mn-cs"/>
      </a:defRPr>
    </a:lvl3pPr>
    <a:lvl4pPr marL="1371495" algn="l" defTabSz="914330" rtl="0" eaLnBrk="1" latinLnBrk="0" hangingPunct="1">
      <a:defRPr sz="1800" kern="1200">
        <a:solidFill>
          <a:schemeClr val="tx1"/>
        </a:solidFill>
        <a:latin typeface="+mn-lt"/>
        <a:ea typeface="+mn-ea"/>
        <a:cs typeface="+mn-cs"/>
      </a:defRPr>
    </a:lvl4pPr>
    <a:lvl5pPr marL="1828660" algn="l" defTabSz="914330" rtl="0" eaLnBrk="1" latinLnBrk="0" hangingPunct="1">
      <a:defRPr sz="1800" kern="1200">
        <a:solidFill>
          <a:schemeClr val="tx1"/>
        </a:solidFill>
        <a:latin typeface="+mn-lt"/>
        <a:ea typeface="+mn-ea"/>
        <a:cs typeface="+mn-cs"/>
      </a:defRPr>
    </a:lvl5pPr>
    <a:lvl6pPr marL="2285825" algn="l" defTabSz="914330" rtl="0" eaLnBrk="1" latinLnBrk="0" hangingPunct="1">
      <a:defRPr sz="1800" kern="1200">
        <a:solidFill>
          <a:schemeClr val="tx1"/>
        </a:solidFill>
        <a:latin typeface="+mn-lt"/>
        <a:ea typeface="+mn-ea"/>
        <a:cs typeface="+mn-cs"/>
      </a:defRPr>
    </a:lvl6pPr>
    <a:lvl7pPr marL="2742990" algn="l" defTabSz="914330" rtl="0" eaLnBrk="1" latinLnBrk="0" hangingPunct="1">
      <a:defRPr sz="1800" kern="1200">
        <a:solidFill>
          <a:schemeClr val="tx1"/>
        </a:solidFill>
        <a:latin typeface="+mn-lt"/>
        <a:ea typeface="+mn-ea"/>
        <a:cs typeface="+mn-cs"/>
      </a:defRPr>
    </a:lvl7pPr>
    <a:lvl8pPr marL="3200155" algn="l" defTabSz="914330" rtl="0" eaLnBrk="1" latinLnBrk="0" hangingPunct="1">
      <a:defRPr sz="1800" kern="1200">
        <a:solidFill>
          <a:schemeClr val="tx1"/>
        </a:solidFill>
        <a:latin typeface="+mn-lt"/>
        <a:ea typeface="+mn-ea"/>
        <a:cs typeface="+mn-cs"/>
      </a:defRPr>
    </a:lvl8pPr>
    <a:lvl9pPr marL="3657320" algn="l" defTabSz="91433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alance" id="{705054ED-DB56-FA4C-BB16-D35BDEFFF4C1}">
          <p14:sldIdLst>
            <p14:sldId id="518"/>
            <p14:sldId id="519"/>
            <p14:sldId id="520"/>
            <p14:sldId id="521"/>
            <p14:sldId id="522"/>
            <p14:sldId id="523"/>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guide id="3" pos="37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ouise Hartmann" initials="LH" lastIdx="4" clrIdx="0"/>
  <p:cmAuthor id="1" name="Lise Thorup-Pedersen" initials="LTP" lastIdx="0" clrIdx="1"/>
  <p:cmAuthor id="2" name="estefania ruiz arenaza" initials="era" lastIdx="8" clrIdx="2">
    <p:extLst>
      <p:ext uri="{19B8F6BF-5375-455C-9EA6-DF929625EA0E}">
        <p15:presenceInfo xmlns:p15="http://schemas.microsoft.com/office/powerpoint/2012/main" userId="ffc9582043c8563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5E9695"/>
    <a:srgbClr val="DF6752"/>
    <a:srgbClr val="9DBB1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llemlayout 2 - Markerin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8" autoAdjust="0"/>
    <p:restoredTop sz="94087" autoAdjust="0"/>
  </p:normalViewPr>
  <p:slideViewPr>
    <p:cSldViewPr snapToGrid="0" snapToObjects="1">
      <p:cViewPr varScale="1">
        <p:scale>
          <a:sx n="70" d="100"/>
          <a:sy n="70" d="100"/>
        </p:scale>
        <p:origin x="384" y="56"/>
      </p:cViewPr>
      <p:guideLst>
        <p:guide orient="horz" pos="2160"/>
        <p:guide pos="3840"/>
        <p:guide pos="371"/>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96" d="100"/>
          <a:sy n="96" d="100"/>
        </p:scale>
        <p:origin x="3642" y="96"/>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5659" cy="498056"/>
          </a:xfrm>
          <a:prstGeom prst="rect">
            <a:avLst/>
          </a:prstGeom>
        </p:spPr>
        <p:txBody>
          <a:bodyPr vert="horz" lIns="91440" tIns="45720" rIns="91440" bIns="45720" rtlCol="0"/>
          <a:lstStyle>
            <a:lvl1pPr algn="l">
              <a:defRPr sz="1200"/>
            </a:lvl1pPr>
          </a:lstStyle>
          <a:p>
            <a:pPr rtl="0"/>
            <a:endParaRPr lang="en-US"/>
          </a:p>
        </p:txBody>
      </p:sp>
      <p:sp>
        <p:nvSpPr>
          <p:cNvPr id="3" name="Date Placeholder 2"/>
          <p:cNvSpPr>
            <a:spLocks noGrp="1"/>
          </p:cNvSpPr>
          <p:nvPr>
            <p:ph type="dt" sz="quarter" idx="1"/>
          </p:nvPr>
        </p:nvSpPr>
        <p:spPr>
          <a:xfrm>
            <a:off x="3850443" y="1"/>
            <a:ext cx="2945659" cy="498056"/>
          </a:xfrm>
          <a:prstGeom prst="rect">
            <a:avLst/>
          </a:prstGeom>
        </p:spPr>
        <p:txBody>
          <a:bodyPr vert="horz" lIns="91440" tIns="45720" rIns="91440" bIns="45720" rtlCol="0"/>
          <a:lstStyle>
            <a:lvl1pPr algn="r">
              <a:defRPr sz="1200"/>
            </a:lvl1pPr>
          </a:lstStyle>
          <a:p>
            <a:pPr rtl="0"/>
            <a:r>
              <a:rPr lang="en-US"/>
              <a:t>10/25/2017</a:t>
            </a:r>
          </a:p>
        </p:txBody>
      </p:sp>
      <p:sp>
        <p:nvSpPr>
          <p:cNvPr id="4" name="Footer Placeholder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pPr rtl="0"/>
            <a:endParaRPr lang="en-US"/>
          </a:p>
        </p:txBody>
      </p:sp>
      <p:sp>
        <p:nvSpPr>
          <p:cNvPr id="5" name="Slide Number Placeholder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pPr rtl="0"/>
            <a:fld id="{E9E1DC8B-0A09-DC4E-ABCE-FAAA12F0302B}" type="slidenum">
              <a:rPr lang="en-US" smtClean="0"/>
              <a:t>‹Nº›</a:t>
            </a:fld>
            <a:endParaRPr lang="en-US"/>
          </a:p>
        </p:txBody>
      </p:sp>
    </p:spTree>
    <p:extLst>
      <p:ext uri="{BB962C8B-B14F-4D97-AF65-F5344CB8AC3E}">
        <p14:creationId xmlns:p14="http://schemas.microsoft.com/office/powerpoint/2010/main" val="206857494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5659" cy="498056"/>
          </a:xfrm>
          <a:prstGeom prst="rect">
            <a:avLst/>
          </a:prstGeom>
        </p:spPr>
        <p:txBody>
          <a:bodyPr vert="horz" lIns="91440" tIns="45720" rIns="91440" bIns="45720" rtlCol="0"/>
          <a:lstStyle>
            <a:lvl1pPr algn="l">
              <a:defRPr sz="1200"/>
            </a:lvl1pPr>
          </a:lstStyle>
          <a:p>
            <a:pPr rtl="0"/>
            <a:endParaRPr lang="en-US"/>
          </a:p>
        </p:txBody>
      </p:sp>
      <p:sp>
        <p:nvSpPr>
          <p:cNvPr id="3" name="Date Placeholder 2"/>
          <p:cNvSpPr>
            <a:spLocks noGrp="1"/>
          </p:cNvSpPr>
          <p:nvPr>
            <p:ph type="dt" idx="1"/>
          </p:nvPr>
        </p:nvSpPr>
        <p:spPr>
          <a:xfrm>
            <a:off x="3850443" y="1"/>
            <a:ext cx="2945659" cy="498056"/>
          </a:xfrm>
          <a:prstGeom prst="rect">
            <a:avLst/>
          </a:prstGeom>
        </p:spPr>
        <p:txBody>
          <a:bodyPr vert="horz" lIns="91440" tIns="45720" rIns="91440" bIns="45720" rtlCol="0"/>
          <a:lstStyle>
            <a:lvl1pPr algn="r">
              <a:defRPr sz="1200"/>
            </a:lvl1pPr>
          </a:lstStyle>
          <a:p>
            <a:pPr rtl="0"/>
            <a:r>
              <a:rPr lang="en-US"/>
              <a:t>10/25/2017</a:t>
            </a:r>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Notes Placeholder 4"/>
          <p:cNvSpPr>
            <a:spLocks noGrp="1"/>
          </p:cNvSpPr>
          <p:nvPr>
            <p:ph type="body" sz="quarter" idx="3"/>
          </p:nvPr>
        </p:nvSpPr>
        <p:spPr>
          <a:xfrm>
            <a:off x="679768" y="4777194"/>
            <a:ext cx="5438140" cy="3908615"/>
          </a:xfrm>
          <a:prstGeom prst="rect">
            <a:avLst/>
          </a:prstGeom>
        </p:spPr>
        <p:txBody>
          <a:bodyPr vert="horz" lIns="91440" tIns="45720" rIns="91440" bIns="45720"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pPr rtl="0"/>
            <a:endParaRPr lang="en-US"/>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pPr rtl="0"/>
            <a:fld id="{8C896355-3DDC-9949-861F-AD0908BFCC23}" type="slidenum">
              <a:rPr lang="en-US" smtClean="0"/>
              <a:t>‹Nº›</a:t>
            </a:fld>
            <a:endParaRPr lang="en-US"/>
          </a:p>
        </p:txBody>
      </p:sp>
    </p:spTree>
    <p:extLst>
      <p:ext uri="{BB962C8B-B14F-4D97-AF65-F5344CB8AC3E}">
        <p14:creationId xmlns:p14="http://schemas.microsoft.com/office/powerpoint/2010/main" val="20997767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06654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00138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12280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6727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93210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48370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AU_Forside">
    <p:spTree>
      <p:nvGrpSpPr>
        <p:cNvPr id="1" name=""/>
        <p:cNvGrpSpPr/>
        <p:nvPr/>
      </p:nvGrpSpPr>
      <p:grpSpPr>
        <a:xfrm>
          <a:off x="0" y="0"/>
          <a:ext cx="0" cy="0"/>
          <a:chOff x="0" y="0"/>
          <a:chExt cx="0" cy="0"/>
        </a:xfrm>
      </p:grpSpPr>
      <p:sp>
        <p:nvSpPr>
          <p:cNvPr id="4" name="Picture Placeholder 4"/>
          <p:cNvSpPr>
            <a:spLocks noGrp="1"/>
          </p:cNvSpPr>
          <p:nvPr>
            <p:ph type="pic" sz="quarter" idx="11" hasCustomPrompt="1"/>
          </p:nvPr>
        </p:nvSpPr>
        <p:spPr>
          <a:xfrm>
            <a:off x="0" y="0"/>
            <a:ext cx="12192000" cy="6858000"/>
          </a:xfrm>
          <a:prstGeom prst="rect">
            <a:avLst/>
          </a:prstGeom>
          <a:pattFill prst="pct10">
            <a:fgClr>
              <a:schemeClr val="tx1"/>
            </a:fgClr>
            <a:bgClr>
              <a:schemeClr val="bg1"/>
            </a:bgClr>
          </a:pattFill>
        </p:spPr>
        <p:txBody>
          <a:bodyPr rtlCol="0" anchor="ctr">
            <a:normAutofit/>
          </a:bodyPr>
          <a:lstStyle>
            <a:lvl1pPr algn="ctr">
              <a:defRPr sz="1000" b="1" baseline="0"/>
            </a:lvl1pPr>
          </a:lstStyle>
          <a:p>
            <a:pPr rtl="0"/>
            <a:r>
              <a:rPr lang="en-GB"/>
              <a:t>Drag &amp; Drop Image</a:t>
            </a:r>
            <a:endParaRPr lang="en-US" dirty="0"/>
          </a:p>
        </p:txBody>
      </p:sp>
      <p:sp>
        <p:nvSpPr>
          <p:cNvPr id="5" name="Title 4"/>
          <p:cNvSpPr>
            <a:spLocks noGrp="1"/>
          </p:cNvSpPr>
          <p:nvPr>
            <p:ph type="title" hasCustomPrompt="1"/>
          </p:nvPr>
        </p:nvSpPr>
        <p:spPr>
          <a:xfrm>
            <a:off x="2441575" y="2676493"/>
            <a:ext cx="7341129" cy="1036319"/>
          </a:xfrm>
          <a:solidFill>
            <a:schemeClr val="bg1"/>
          </a:solidFill>
        </p:spPr>
        <p:txBody>
          <a:bodyPr tIns="108000" rtlCol="0"/>
          <a:lstStyle>
            <a:lvl1pPr algn="ctr">
              <a:defRPr sz="2800" baseline="0">
                <a:solidFill>
                  <a:schemeClr val="tx1"/>
                </a:solidFill>
              </a:defRPr>
            </a:lvl1pPr>
          </a:lstStyle>
          <a:p>
            <a:pPr rtl="0"/>
            <a:r>
              <a:rPr lang="en-GB"/>
              <a:t>AALBORG UNIVERSITY</a:t>
            </a:r>
            <a:r>
              <a:rPr lang="en-US" dirty="0"/>
              <a:t/>
            </a:r>
            <a:br>
              <a:rPr lang="en-US" dirty="0"/>
            </a:br>
            <a:r>
              <a:rPr lang="en-GB"/>
              <a:t>HEADLINE</a:t>
            </a:r>
            <a:endParaRPr lang="en-US" dirty="0"/>
          </a:p>
        </p:txBody>
      </p:sp>
      <p:sp>
        <p:nvSpPr>
          <p:cNvPr id="3" name="Pladsholder til tekst 2"/>
          <p:cNvSpPr>
            <a:spLocks noGrp="1"/>
          </p:cNvSpPr>
          <p:nvPr>
            <p:ph type="body" sz="quarter" idx="12" hasCustomPrompt="1"/>
          </p:nvPr>
        </p:nvSpPr>
        <p:spPr>
          <a:xfrm>
            <a:off x="2441575" y="3827463"/>
            <a:ext cx="7341129" cy="412750"/>
          </a:xfrm>
          <a:solidFill>
            <a:schemeClr val="bg1"/>
          </a:solidFill>
        </p:spPr>
        <p:txBody>
          <a:bodyPr rtlCol="0">
            <a:noAutofit/>
          </a:bodyPr>
          <a:lstStyle>
            <a:lvl1pPr algn="ctr">
              <a:defRPr sz="1800" spc="300" baseline="0"/>
            </a:lvl1pPr>
          </a:lstStyle>
          <a:p>
            <a:pPr lvl="0" rtl="0"/>
            <a:r>
              <a:rPr lang="en-GB"/>
              <a:t>BY NAVN NAVNESEN</a:t>
            </a:r>
            <a:endParaRPr lang="da-DK" dirty="0"/>
          </a:p>
        </p:txBody>
      </p:sp>
      <p:grpSp>
        <p:nvGrpSpPr>
          <p:cNvPr id="30" name="Group 4"/>
          <p:cNvGrpSpPr>
            <a:grpSpLocks noChangeAspect="1"/>
          </p:cNvGrpSpPr>
          <p:nvPr userDrawn="1"/>
        </p:nvGrpSpPr>
        <p:grpSpPr bwMode="auto">
          <a:xfrm>
            <a:off x="5492750" y="5903913"/>
            <a:ext cx="1236663" cy="815975"/>
            <a:chOff x="3460" y="3719"/>
            <a:chExt cx="779" cy="514"/>
          </a:xfrm>
        </p:grpSpPr>
        <p:sp>
          <p:nvSpPr>
            <p:cNvPr id="31" name="AutoShape 3"/>
            <p:cNvSpPr>
              <a:spLocks noChangeAspect="1" noChangeArrowheads="1" noTextEdit="1"/>
            </p:cNvSpPr>
            <p:nvPr userDrawn="1"/>
          </p:nvSpPr>
          <p:spPr bwMode="auto">
            <a:xfrm>
              <a:off x="3460" y="3719"/>
              <a:ext cx="779" cy="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6" name="Freeform 5"/>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7" name="Freeform 6"/>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8" name="Freeform 7"/>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9" name="Freeform 8"/>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0" name="Freeform 9"/>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1" name="Freeform 10"/>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2" name="Freeform 11"/>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3" name="Freeform 12"/>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4" name="Freeform 13"/>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5" name="Freeform 14"/>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6" name="Freeform 15"/>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7" name="Freeform 16"/>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8" name="Freeform 17"/>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9" name="Freeform 18"/>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0" name="Freeform 19"/>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1" name="Freeform 20"/>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2" name="Freeform 21"/>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3" name="Freeform 22"/>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4" name="Freeform 23"/>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5" name="Freeform 24"/>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6" name="Freeform 25"/>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7" name="Freeform 26"/>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8" name="Freeform 27"/>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9" name="Freeform 28"/>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0" name="Freeform 29"/>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1" name="Freeform 30"/>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2" name="Freeform 31"/>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3" name="Freeform 32"/>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4" name="Freeform 33"/>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5" name="Freeform 34"/>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6" name="Freeform 35"/>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7" name="Freeform 36"/>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8" name="Freeform 37"/>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9" name="Freeform 38"/>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0" name="Freeform 39"/>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1" name="Freeform 40"/>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2" name="Freeform 41"/>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3" name="Freeform 42"/>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4" name="Freeform 43"/>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5" name="Freeform 44"/>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6" name="Freeform 45"/>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7" name="Freeform 46"/>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8" name="Freeform 47"/>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9" name="Freeform 48"/>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0" name="Freeform 49"/>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1" name="Freeform 50"/>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2" name="Freeform 51"/>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3" name="Freeform 52"/>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4" name="Freeform 53"/>
            <p:cNvSpPr>
              <a:spLocks/>
            </p:cNvSpPr>
            <p:nvPr userDrawn="1"/>
          </p:nvSpPr>
          <p:spPr bwMode="auto">
            <a:xfrm>
              <a:off x="3832" y="3731"/>
              <a:ext cx="132" cy="259"/>
            </a:xfrm>
            <a:custGeom>
              <a:avLst/>
              <a:gdLst>
                <a:gd name="T0" fmla="*/ 77 w 77"/>
                <a:gd name="T1" fmla="*/ 123 h 151"/>
                <a:gd name="T2" fmla="*/ 61 w 77"/>
                <a:gd name="T3" fmla="*/ 115 h 151"/>
                <a:gd name="T4" fmla="*/ 46 w 77"/>
                <a:gd name="T5" fmla="*/ 52 h 151"/>
                <a:gd name="T6" fmla="*/ 54 w 77"/>
                <a:gd name="T7" fmla="*/ 0 h 151"/>
                <a:gd name="T8" fmla="*/ 53 w 77"/>
                <a:gd name="T9" fmla="*/ 0 h 151"/>
                <a:gd name="T10" fmla="*/ 30 w 77"/>
                <a:gd name="T11" fmla="*/ 57 h 151"/>
                <a:gd name="T12" fmla="*/ 45 w 77"/>
                <a:gd name="T13" fmla="*/ 151 h 151"/>
                <a:gd name="T14" fmla="*/ 77 w 77"/>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151">
                  <a:moveTo>
                    <a:pt x="77" y="123"/>
                  </a:moveTo>
                  <a:cubicBezTo>
                    <a:pt x="73" y="121"/>
                    <a:pt x="68" y="119"/>
                    <a:pt x="61" y="115"/>
                  </a:cubicBezTo>
                  <a:cubicBezTo>
                    <a:pt x="40" y="103"/>
                    <a:pt x="34" y="84"/>
                    <a:pt x="46" y="52"/>
                  </a:cubicBezTo>
                  <a:cubicBezTo>
                    <a:pt x="52" y="33"/>
                    <a:pt x="56" y="17"/>
                    <a:pt x="54" y="0"/>
                  </a:cubicBezTo>
                  <a:cubicBezTo>
                    <a:pt x="54" y="0"/>
                    <a:pt x="53" y="0"/>
                    <a:pt x="53" y="0"/>
                  </a:cubicBezTo>
                  <a:cubicBezTo>
                    <a:pt x="52" y="21"/>
                    <a:pt x="44" y="34"/>
                    <a:pt x="30" y="57"/>
                  </a:cubicBezTo>
                  <a:cubicBezTo>
                    <a:pt x="0" y="105"/>
                    <a:pt x="31" y="140"/>
                    <a:pt x="45" y="151"/>
                  </a:cubicBezTo>
                  <a:cubicBezTo>
                    <a:pt x="58" y="144"/>
                    <a:pt x="69" y="135"/>
                    <a:pt x="77" y="123"/>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5" name="Freeform 54"/>
            <p:cNvSpPr>
              <a:spLocks/>
            </p:cNvSpPr>
            <p:nvPr userDrawn="1"/>
          </p:nvSpPr>
          <p:spPr bwMode="auto">
            <a:xfrm>
              <a:off x="3755" y="3724"/>
              <a:ext cx="159" cy="281"/>
            </a:xfrm>
            <a:custGeom>
              <a:avLst/>
              <a:gdLst>
                <a:gd name="T0" fmla="*/ 61 w 93"/>
                <a:gd name="T1" fmla="*/ 59 h 164"/>
                <a:gd name="T2" fmla="*/ 93 w 93"/>
                <a:gd name="T3" fmla="*/ 1 h 164"/>
                <a:gd name="T4" fmla="*/ 93 w 93"/>
                <a:gd name="T5" fmla="*/ 0 h 164"/>
                <a:gd name="T6" fmla="*/ 39 w 93"/>
                <a:gd name="T7" fmla="*/ 58 h 164"/>
                <a:gd name="T8" fmla="*/ 12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2" y="19"/>
                    <a:pt x="93" y="1"/>
                  </a:cubicBezTo>
                  <a:cubicBezTo>
                    <a:pt x="93" y="0"/>
                    <a:pt x="93" y="0"/>
                    <a:pt x="93" y="0"/>
                  </a:cubicBezTo>
                  <a:cubicBezTo>
                    <a:pt x="87" y="23"/>
                    <a:pt x="74" y="34"/>
                    <a:pt x="39" y="58"/>
                  </a:cubicBezTo>
                  <a:cubicBezTo>
                    <a:pt x="0" y="83"/>
                    <a:pt x="2" y="127"/>
                    <a:pt x="12" y="154"/>
                  </a:cubicBezTo>
                  <a:cubicBezTo>
                    <a:pt x="24" y="160"/>
                    <a:pt x="37" y="164"/>
                    <a:pt x="51" y="164"/>
                  </a:cubicBezTo>
                  <a:cubicBezTo>
                    <a:pt x="54" y="164"/>
                    <a:pt x="57" y="164"/>
                    <a:pt x="60" y="163"/>
                  </a:cubicBezTo>
                  <a:cubicBezTo>
                    <a:pt x="33" y="122"/>
                    <a:pt x="35" y="90"/>
                    <a:pt x="61" y="5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6" name="Freeform 55"/>
            <p:cNvSpPr>
              <a:spLocks/>
            </p:cNvSpPr>
            <p:nvPr userDrawn="1"/>
          </p:nvSpPr>
          <p:spPr bwMode="auto">
            <a:xfrm>
              <a:off x="3694" y="3721"/>
              <a:ext cx="212" cy="228"/>
            </a:xfrm>
            <a:custGeom>
              <a:avLst/>
              <a:gdLst>
                <a:gd name="T0" fmla="*/ 83 w 124"/>
                <a:gd name="T1" fmla="*/ 41 h 133"/>
                <a:gd name="T2" fmla="*/ 124 w 124"/>
                <a:gd name="T3" fmla="*/ 0 h 133"/>
                <a:gd name="T4" fmla="*/ 124 w 124"/>
                <a:gd name="T5" fmla="*/ 0 h 133"/>
                <a:gd name="T6" fmla="*/ 52 w 124"/>
                <a:gd name="T7" fmla="*/ 32 h 133"/>
                <a:gd name="T8" fmla="*/ 2 w 124"/>
                <a:gd name="T9" fmla="*/ 64 h 133"/>
                <a:gd name="T10" fmla="*/ 0 w 124"/>
                <a:gd name="T11" fmla="*/ 79 h 133"/>
                <a:gd name="T12" fmla="*/ 20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9" y="30"/>
                    <a:pt x="121" y="13"/>
                    <a:pt x="124" y="0"/>
                  </a:cubicBezTo>
                  <a:cubicBezTo>
                    <a:pt x="124" y="0"/>
                    <a:pt x="124" y="0"/>
                    <a:pt x="124" y="0"/>
                  </a:cubicBezTo>
                  <a:cubicBezTo>
                    <a:pt x="112" y="23"/>
                    <a:pt x="90" y="27"/>
                    <a:pt x="52" y="32"/>
                  </a:cubicBezTo>
                  <a:cubicBezTo>
                    <a:pt x="30" y="35"/>
                    <a:pt x="12" y="48"/>
                    <a:pt x="2" y="64"/>
                  </a:cubicBezTo>
                  <a:cubicBezTo>
                    <a:pt x="1" y="69"/>
                    <a:pt x="0" y="74"/>
                    <a:pt x="0" y="79"/>
                  </a:cubicBezTo>
                  <a:cubicBezTo>
                    <a:pt x="0" y="99"/>
                    <a:pt x="8" y="118"/>
                    <a:pt x="20" y="133"/>
                  </a:cubicBezTo>
                  <a:cubicBezTo>
                    <a:pt x="19" y="68"/>
                    <a:pt x="52" y="54"/>
                    <a:pt x="83" y="4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spTree>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illede venstr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rtlCol="0"/>
          <a:lstStyle/>
          <a:p>
            <a:pPr rtl="0"/>
            <a:fld id="{D8D877B3-D348-4611-9BDB-C5374591D951}" type="slidenum">
              <a:rPr lang="en-US" smtClean="0"/>
              <a:pPr rtl="0"/>
              <a:t>‹Nº›</a:t>
            </a:fld>
            <a:endParaRPr lang="en-US" dirty="0"/>
          </a:p>
        </p:txBody>
      </p:sp>
      <p:sp>
        <p:nvSpPr>
          <p:cNvPr id="5" name="Picture Placeholder 4"/>
          <p:cNvSpPr>
            <a:spLocks noGrp="1"/>
          </p:cNvSpPr>
          <p:nvPr>
            <p:ph type="pic" sz="quarter" idx="11" hasCustomPrompt="1"/>
          </p:nvPr>
        </p:nvSpPr>
        <p:spPr>
          <a:xfrm>
            <a:off x="-1" y="0"/>
            <a:ext cx="7427914" cy="6858000"/>
          </a:xfrm>
          <a:prstGeom prst="rect">
            <a:avLst/>
          </a:prstGeom>
          <a:pattFill prst="pct10">
            <a:fgClr>
              <a:schemeClr val="tx1"/>
            </a:fgClr>
            <a:bgClr>
              <a:schemeClr val="bg1"/>
            </a:bgClr>
          </a:pattFill>
        </p:spPr>
        <p:txBody>
          <a:bodyPr rtlCol="0" anchor="ctr">
            <a:normAutofit/>
          </a:bodyPr>
          <a:lstStyle>
            <a:lvl1pPr algn="ctr">
              <a:defRPr sz="1000" b="1" baseline="0"/>
            </a:lvl1pPr>
          </a:lstStyle>
          <a:p>
            <a:pPr rtl="0"/>
            <a:r>
              <a:rPr lang="en-GB"/>
              <a:t>Drag &amp; Drop Image</a:t>
            </a:r>
            <a:endParaRPr lang="en-US" dirty="0"/>
          </a:p>
        </p:txBody>
      </p:sp>
      <p:sp>
        <p:nvSpPr>
          <p:cNvPr id="6" name="Title 4"/>
          <p:cNvSpPr>
            <a:spLocks noGrp="1"/>
          </p:cNvSpPr>
          <p:nvPr>
            <p:ph type="title" hasCustomPrompt="1"/>
          </p:nvPr>
        </p:nvSpPr>
        <p:spPr>
          <a:xfrm>
            <a:off x="8031879" y="957753"/>
            <a:ext cx="3588621" cy="1272251"/>
          </a:xfrm>
        </p:spPr>
        <p:txBody>
          <a:bodyPr rtlCol="0"/>
          <a:lstStyle>
            <a:lvl1pPr>
              <a:defRPr sz="3600"/>
            </a:lvl1pPr>
          </a:lstStyle>
          <a:p>
            <a:pPr rtl="0"/>
            <a:r>
              <a:rPr lang="en-GB"/>
              <a:t>CLICK TO EDIT TITLE</a:t>
            </a:r>
            <a:endParaRPr lang="en-US" dirty="0"/>
          </a:p>
        </p:txBody>
      </p:sp>
      <p:sp>
        <p:nvSpPr>
          <p:cNvPr id="7" name="Pladsholder til tekst 3"/>
          <p:cNvSpPr>
            <a:spLocks noGrp="1"/>
          </p:cNvSpPr>
          <p:nvPr>
            <p:ph type="body" sz="quarter" idx="12" hasCustomPrompt="1"/>
          </p:nvPr>
        </p:nvSpPr>
        <p:spPr>
          <a:xfrm>
            <a:off x="8031879" y="2584598"/>
            <a:ext cx="3588621" cy="3500008"/>
          </a:xfrm>
        </p:spPr>
        <p:txBody>
          <a:bodyPr rtlCol="0"/>
          <a:lstStyle>
            <a:lvl1pPr marL="285750" indent="-285750">
              <a:lnSpc>
                <a:spcPct val="100000"/>
              </a:lnSpc>
              <a:spcBef>
                <a:spcPts val="600"/>
              </a:spcBef>
              <a:buFontTx/>
              <a:buBlip>
                <a:blip r:embed="rId2"/>
              </a:buBlip>
              <a:defRPr sz="1600" baseline="0"/>
            </a:lvl1pPr>
          </a:lstStyle>
          <a:p>
            <a:pPr lvl="0" rtl="0"/>
            <a:r>
              <a:rPr lang="en-GB"/>
              <a:t>Insert bullets</a:t>
            </a:r>
            <a:endParaRPr lang="da-DK" dirty="0"/>
          </a:p>
          <a:p>
            <a:pPr lvl="0" rtl="0"/>
            <a:endParaRPr lang="da-DK" dirty="0"/>
          </a:p>
          <a:p>
            <a:pPr lvl="0" rtl="0"/>
            <a:endParaRPr lang="da-DK" dirty="0"/>
          </a:p>
        </p:txBody>
      </p:sp>
      <p:grpSp>
        <p:nvGrpSpPr>
          <p:cNvPr id="8" name="Gruppe 7"/>
          <p:cNvGrpSpPr/>
          <p:nvPr userDrawn="1"/>
        </p:nvGrpSpPr>
        <p:grpSpPr>
          <a:xfrm>
            <a:off x="7427913" y="1288619"/>
            <a:ext cx="405154" cy="1182460"/>
            <a:chOff x="320675" y="2816225"/>
            <a:chExt cx="350838" cy="1023938"/>
          </a:xfrm>
          <a:solidFill>
            <a:schemeClr val="tx1"/>
          </a:solidFill>
        </p:grpSpPr>
        <p:sp>
          <p:nvSpPr>
            <p:cNvPr id="9" name="Freeform 53"/>
            <p:cNvSpPr>
              <a:spLocks/>
            </p:cNvSpPr>
            <p:nvPr userDrawn="1"/>
          </p:nvSpPr>
          <p:spPr bwMode="auto">
            <a:xfrm>
              <a:off x="608013" y="3778250"/>
              <a:ext cx="63500" cy="61913"/>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0" name="Freeform 54"/>
            <p:cNvSpPr>
              <a:spLocks/>
            </p:cNvSpPr>
            <p:nvPr userDrawn="1"/>
          </p:nvSpPr>
          <p:spPr bwMode="auto">
            <a:xfrm>
              <a:off x="528638" y="3706813"/>
              <a:ext cx="142875" cy="133350"/>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1" name="Freeform 55"/>
            <p:cNvSpPr>
              <a:spLocks/>
            </p:cNvSpPr>
            <p:nvPr userDrawn="1"/>
          </p:nvSpPr>
          <p:spPr bwMode="auto">
            <a:xfrm>
              <a:off x="431800" y="3636963"/>
              <a:ext cx="239713" cy="203200"/>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2" name="Freeform 56"/>
            <p:cNvSpPr>
              <a:spLocks/>
            </p:cNvSpPr>
            <p:nvPr userDrawn="1"/>
          </p:nvSpPr>
          <p:spPr bwMode="auto">
            <a:xfrm>
              <a:off x="320675" y="3568700"/>
              <a:ext cx="350838" cy="261938"/>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3" name="Freeform 57"/>
            <p:cNvSpPr>
              <a:spLocks/>
            </p:cNvSpPr>
            <p:nvPr userDrawn="1"/>
          </p:nvSpPr>
          <p:spPr bwMode="auto">
            <a:xfrm>
              <a:off x="320675" y="3506788"/>
              <a:ext cx="350838" cy="249238"/>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4" name="Freeform 58"/>
            <p:cNvSpPr>
              <a:spLocks/>
            </p:cNvSpPr>
            <p:nvPr userDrawn="1"/>
          </p:nvSpPr>
          <p:spPr bwMode="auto">
            <a:xfrm>
              <a:off x="320675" y="3441700"/>
              <a:ext cx="350838" cy="241300"/>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5" name="Freeform 59"/>
            <p:cNvSpPr>
              <a:spLocks/>
            </p:cNvSpPr>
            <p:nvPr userDrawn="1"/>
          </p:nvSpPr>
          <p:spPr bwMode="auto">
            <a:xfrm>
              <a:off x="320675" y="3382963"/>
              <a:ext cx="350838" cy="228600"/>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6" name="Freeform 60"/>
            <p:cNvSpPr>
              <a:spLocks/>
            </p:cNvSpPr>
            <p:nvPr userDrawn="1"/>
          </p:nvSpPr>
          <p:spPr bwMode="auto">
            <a:xfrm>
              <a:off x="320675" y="3324225"/>
              <a:ext cx="350838" cy="219075"/>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7" name="Freeform 61"/>
            <p:cNvSpPr>
              <a:spLocks/>
            </p:cNvSpPr>
            <p:nvPr userDrawn="1"/>
          </p:nvSpPr>
          <p:spPr bwMode="auto">
            <a:xfrm>
              <a:off x="320675" y="3263900"/>
              <a:ext cx="350838" cy="212725"/>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8" name="Freeform 62"/>
            <p:cNvSpPr>
              <a:spLocks/>
            </p:cNvSpPr>
            <p:nvPr userDrawn="1"/>
          </p:nvSpPr>
          <p:spPr bwMode="auto">
            <a:xfrm>
              <a:off x="320675" y="3208338"/>
              <a:ext cx="350838" cy="200025"/>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9" name="Freeform 63"/>
            <p:cNvSpPr>
              <a:spLocks/>
            </p:cNvSpPr>
            <p:nvPr userDrawn="1"/>
          </p:nvSpPr>
          <p:spPr bwMode="auto">
            <a:xfrm>
              <a:off x="320675" y="3155950"/>
              <a:ext cx="350838" cy="190500"/>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20" name="Freeform 64"/>
            <p:cNvSpPr>
              <a:spLocks/>
            </p:cNvSpPr>
            <p:nvPr userDrawn="1"/>
          </p:nvSpPr>
          <p:spPr bwMode="auto">
            <a:xfrm>
              <a:off x="320675" y="3103563"/>
              <a:ext cx="350838" cy="177800"/>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21" name="Freeform 65"/>
            <p:cNvSpPr>
              <a:spLocks/>
            </p:cNvSpPr>
            <p:nvPr userDrawn="1"/>
          </p:nvSpPr>
          <p:spPr bwMode="auto">
            <a:xfrm>
              <a:off x="320675" y="3055938"/>
              <a:ext cx="350838" cy="163513"/>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22" name="Freeform 66"/>
            <p:cNvSpPr>
              <a:spLocks/>
            </p:cNvSpPr>
            <p:nvPr userDrawn="1"/>
          </p:nvSpPr>
          <p:spPr bwMode="auto">
            <a:xfrm>
              <a:off x="320675" y="3003550"/>
              <a:ext cx="350838" cy="152400"/>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23" name="Freeform 67"/>
            <p:cNvSpPr>
              <a:spLocks/>
            </p:cNvSpPr>
            <p:nvPr userDrawn="1"/>
          </p:nvSpPr>
          <p:spPr bwMode="auto">
            <a:xfrm>
              <a:off x="320675" y="2957513"/>
              <a:ext cx="350838" cy="139700"/>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24" name="Freeform 68"/>
            <p:cNvSpPr>
              <a:spLocks/>
            </p:cNvSpPr>
            <p:nvPr userDrawn="1"/>
          </p:nvSpPr>
          <p:spPr bwMode="auto">
            <a:xfrm>
              <a:off x="320675" y="2911475"/>
              <a:ext cx="350838" cy="127000"/>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25" name="Freeform 69"/>
            <p:cNvSpPr>
              <a:spLocks/>
            </p:cNvSpPr>
            <p:nvPr userDrawn="1"/>
          </p:nvSpPr>
          <p:spPr bwMode="auto">
            <a:xfrm>
              <a:off x="320675" y="2865438"/>
              <a:ext cx="350838" cy="114300"/>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26" name="Freeform 70"/>
            <p:cNvSpPr>
              <a:spLocks/>
            </p:cNvSpPr>
            <p:nvPr userDrawn="1"/>
          </p:nvSpPr>
          <p:spPr bwMode="auto">
            <a:xfrm>
              <a:off x="320675" y="2819400"/>
              <a:ext cx="350838" cy="107950"/>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27" name="Freeform 71"/>
            <p:cNvSpPr>
              <a:spLocks/>
            </p:cNvSpPr>
            <p:nvPr userDrawn="1"/>
          </p:nvSpPr>
          <p:spPr bwMode="auto">
            <a:xfrm>
              <a:off x="320675" y="2816225"/>
              <a:ext cx="284163" cy="55563"/>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grpSp>
    </p:spTree>
    <p:extLst>
      <p:ext uri="{BB962C8B-B14F-4D97-AF65-F5344CB8AC3E}">
        <p14:creationId xmlns:p14="http://schemas.microsoft.com/office/powerpoint/2010/main" val="1468601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rtlCol="0"/>
          <a:lstStyle/>
          <a:p>
            <a:pPr rtl="0"/>
            <a:fld id="{D8D877B3-D348-4611-9BDB-C5374591D951}" type="slidenum">
              <a:rPr lang="en-US" smtClean="0"/>
              <a:pPr rtl="0"/>
              <a:t>‹Nº›</a:t>
            </a:fld>
            <a:endParaRPr lang="en-US" dirty="0"/>
          </a:p>
        </p:txBody>
      </p:sp>
      <p:sp>
        <p:nvSpPr>
          <p:cNvPr id="9" name="Picture Placeholder 4"/>
          <p:cNvSpPr>
            <a:spLocks noGrp="1"/>
          </p:cNvSpPr>
          <p:nvPr>
            <p:ph type="pic" sz="quarter" idx="14" hasCustomPrompt="1"/>
          </p:nvPr>
        </p:nvSpPr>
        <p:spPr>
          <a:xfrm>
            <a:off x="7427912" y="3492500"/>
            <a:ext cx="4764087" cy="3360132"/>
          </a:xfrm>
          <a:prstGeom prst="rect">
            <a:avLst/>
          </a:prstGeom>
          <a:pattFill prst="pct10">
            <a:fgClr>
              <a:schemeClr val="tx1"/>
            </a:fgClr>
            <a:bgClr>
              <a:schemeClr val="bg1"/>
            </a:bgClr>
          </a:pattFill>
        </p:spPr>
        <p:txBody>
          <a:bodyPr rtlCol="0" anchor="ctr">
            <a:normAutofit/>
          </a:bodyPr>
          <a:lstStyle>
            <a:lvl1pPr algn="ctr">
              <a:defRPr sz="1000" b="1" baseline="0"/>
            </a:lvl1pPr>
          </a:lstStyle>
          <a:p>
            <a:pPr rtl="0"/>
            <a:r>
              <a:rPr lang="en-GB"/>
              <a:t>Drag &amp; Drop Image</a:t>
            </a:r>
            <a:endParaRPr lang="en-US" dirty="0"/>
          </a:p>
        </p:txBody>
      </p:sp>
      <p:sp>
        <p:nvSpPr>
          <p:cNvPr id="10" name="Title 4"/>
          <p:cNvSpPr>
            <a:spLocks noGrp="1"/>
          </p:cNvSpPr>
          <p:nvPr>
            <p:ph type="title" hasCustomPrompt="1"/>
          </p:nvPr>
        </p:nvSpPr>
        <p:spPr>
          <a:xfrm>
            <a:off x="587375" y="357948"/>
            <a:ext cx="4229100" cy="1486727"/>
          </a:xfrm>
        </p:spPr>
        <p:txBody>
          <a:bodyPr rtlCol="0"/>
          <a:lstStyle>
            <a:lvl1pPr>
              <a:defRPr sz="3600"/>
            </a:lvl1pPr>
          </a:lstStyle>
          <a:p>
            <a:pPr rtl="0"/>
            <a:r>
              <a:rPr lang="en-GB"/>
              <a:t>CLICK TO EDIT TITLE</a:t>
            </a:r>
            <a:endParaRPr lang="en-US" dirty="0"/>
          </a:p>
        </p:txBody>
      </p:sp>
      <p:sp>
        <p:nvSpPr>
          <p:cNvPr id="7" name="Pladsholder til tekst 3"/>
          <p:cNvSpPr>
            <a:spLocks noGrp="1"/>
          </p:cNvSpPr>
          <p:nvPr>
            <p:ph type="body" sz="quarter" idx="15" hasCustomPrompt="1"/>
          </p:nvPr>
        </p:nvSpPr>
        <p:spPr>
          <a:xfrm>
            <a:off x="587375" y="2127154"/>
            <a:ext cx="4229100" cy="3575409"/>
          </a:xfrm>
        </p:spPr>
        <p:txBody>
          <a:bodyPr rtlCol="0"/>
          <a:lstStyle>
            <a:lvl1pPr marL="285750" indent="-285750">
              <a:lnSpc>
                <a:spcPct val="100000"/>
              </a:lnSpc>
              <a:spcBef>
                <a:spcPts val="600"/>
              </a:spcBef>
              <a:buFontTx/>
              <a:buBlip>
                <a:blip r:embed="rId2"/>
              </a:buBlip>
              <a:defRPr sz="1600" baseline="0"/>
            </a:lvl1pPr>
          </a:lstStyle>
          <a:p>
            <a:pPr lvl="0" rtl="0"/>
            <a:r>
              <a:rPr lang="en-GB"/>
              <a:t>Insert bullets</a:t>
            </a:r>
            <a:endParaRPr lang="da-DK" dirty="0"/>
          </a:p>
          <a:p>
            <a:pPr lvl="0" rtl="0"/>
            <a:endParaRPr lang="da-DK" dirty="0"/>
          </a:p>
          <a:p>
            <a:pPr lvl="0" rtl="0"/>
            <a:endParaRPr lang="da-DK" dirty="0"/>
          </a:p>
        </p:txBody>
      </p:sp>
      <p:sp>
        <p:nvSpPr>
          <p:cNvPr id="11" name="Picture Placeholder 4"/>
          <p:cNvSpPr>
            <a:spLocks noGrp="1"/>
          </p:cNvSpPr>
          <p:nvPr>
            <p:ph type="pic" sz="quarter" idx="16" hasCustomPrompt="1"/>
          </p:nvPr>
        </p:nvSpPr>
        <p:spPr>
          <a:xfrm>
            <a:off x="7427912" y="0"/>
            <a:ext cx="4764087" cy="3360132"/>
          </a:xfrm>
          <a:prstGeom prst="rect">
            <a:avLst/>
          </a:prstGeom>
          <a:pattFill prst="pct10">
            <a:fgClr>
              <a:schemeClr val="tx1"/>
            </a:fgClr>
            <a:bgClr>
              <a:schemeClr val="bg1"/>
            </a:bgClr>
          </a:pattFill>
        </p:spPr>
        <p:txBody>
          <a:bodyPr rtlCol="0" anchor="ctr">
            <a:normAutofit/>
          </a:bodyPr>
          <a:lstStyle>
            <a:lvl1pPr algn="ctr">
              <a:defRPr sz="1000" b="1" baseline="0"/>
            </a:lvl1pPr>
          </a:lstStyle>
          <a:p>
            <a:pPr rtl="0"/>
            <a:r>
              <a:rPr lang="en-GB"/>
              <a:t>Drag &amp; Drop Image</a:t>
            </a:r>
            <a:endParaRPr lang="en-US" dirty="0"/>
          </a:p>
        </p:txBody>
      </p:sp>
    </p:spTree>
    <p:extLst>
      <p:ext uri="{BB962C8B-B14F-4D97-AF65-F5344CB8AC3E}">
        <p14:creationId xmlns:p14="http://schemas.microsoft.com/office/powerpoint/2010/main" val="6119794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elt 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rtlCol="0"/>
          <a:lstStyle/>
          <a:p>
            <a:pPr rtl="0"/>
            <a:fld id="{D8D877B3-D348-4611-9BDB-C5374591D951}" type="slidenum">
              <a:rPr lang="en-US" smtClean="0"/>
              <a:pPr rtl="0"/>
              <a:t>‹Nº›</a:t>
            </a:fld>
            <a:endParaRPr lang="en-US" dirty="0"/>
          </a:p>
        </p:txBody>
      </p:sp>
      <p:grpSp>
        <p:nvGrpSpPr>
          <p:cNvPr id="5" name="Gruppe 4"/>
          <p:cNvGrpSpPr/>
          <p:nvPr userDrawn="1"/>
        </p:nvGrpSpPr>
        <p:grpSpPr>
          <a:xfrm>
            <a:off x="-3502" y="657225"/>
            <a:ext cx="405154" cy="1182460"/>
            <a:chOff x="320675" y="2816225"/>
            <a:chExt cx="350838" cy="1023938"/>
          </a:xfrm>
          <a:solidFill>
            <a:schemeClr val="tx1"/>
          </a:solidFill>
        </p:grpSpPr>
        <p:sp>
          <p:nvSpPr>
            <p:cNvPr id="6" name="Freeform 53"/>
            <p:cNvSpPr>
              <a:spLocks/>
            </p:cNvSpPr>
            <p:nvPr userDrawn="1"/>
          </p:nvSpPr>
          <p:spPr bwMode="auto">
            <a:xfrm>
              <a:off x="608013" y="3778250"/>
              <a:ext cx="63500" cy="61913"/>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7" name="Freeform 54"/>
            <p:cNvSpPr>
              <a:spLocks/>
            </p:cNvSpPr>
            <p:nvPr userDrawn="1"/>
          </p:nvSpPr>
          <p:spPr bwMode="auto">
            <a:xfrm>
              <a:off x="528638" y="3706813"/>
              <a:ext cx="142875" cy="133350"/>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8" name="Freeform 55"/>
            <p:cNvSpPr>
              <a:spLocks/>
            </p:cNvSpPr>
            <p:nvPr userDrawn="1"/>
          </p:nvSpPr>
          <p:spPr bwMode="auto">
            <a:xfrm>
              <a:off x="431800" y="3636963"/>
              <a:ext cx="239713" cy="203200"/>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9" name="Freeform 56"/>
            <p:cNvSpPr>
              <a:spLocks/>
            </p:cNvSpPr>
            <p:nvPr userDrawn="1"/>
          </p:nvSpPr>
          <p:spPr bwMode="auto">
            <a:xfrm>
              <a:off x="320675" y="3568700"/>
              <a:ext cx="350838" cy="261938"/>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0" name="Freeform 57"/>
            <p:cNvSpPr>
              <a:spLocks/>
            </p:cNvSpPr>
            <p:nvPr userDrawn="1"/>
          </p:nvSpPr>
          <p:spPr bwMode="auto">
            <a:xfrm>
              <a:off x="320675" y="3506788"/>
              <a:ext cx="350838" cy="249238"/>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1" name="Freeform 58"/>
            <p:cNvSpPr>
              <a:spLocks/>
            </p:cNvSpPr>
            <p:nvPr userDrawn="1"/>
          </p:nvSpPr>
          <p:spPr bwMode="auto">
            <a:xfrm>
              <a:off x="320675" y="3441700"/>
              <a:ext cx="350838" cy="241300"/>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2" name="Freeform 59"/>
            <p:cNvSpPr>
              <a:spLocks/>
            </p:cNvSpPr>
            <p:nvPr userDrawn="1"/>
          </p:nvSpPr>
          <p:spPr bwMode="auto">
            <a:xfrm>
              <a:off x="320675" y="3382963"/>
              <a:ext cx="350838" cy="228600"/>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3" name="Freeform 60"/>
            <p:cNvSpPr>
              <a:spLocks/>
            </p:cNvSpPr>
            <p:nvPr userDrawn="1"/>
          </p:nvSpPr>
          <p:spPr bwMode="auto">
            <a:xfrm>
              <a:off x="320675" y="3324225"/>
              <a:ext cx="350838" cy="219075"/>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4" name="Freeform 61"/>
            <p:cNvSpPr>
              <a:spLocks/>
            </p:cNvSpPr>
            <p:nvPr userDrawn="1"/>
          </p:nvSpPr>
          <p:spPr bwMode="auto">
            <a:xfrm>
              <a:off x="320675" y="3263900"/>
              <a:ext cx="350838" cy="212725"/>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5" name="Freeform 62"/>
            <p:cNvSpPr>
              <a:spLocks/>
            </p:cNvSpPr>
            <p:nvPr userDrawn="1"/>
          </p:nvSpPr>
          <p:spPr bwMode="auto">
            <a:xfrm>
              <a:off x="320675" y="3208338"/>
              <a:ext cx="350838" cy="200025"/>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6" name="Freeform 63"/>
            <p:cNvSpPr>
              <a:spLocks/>
            </p:cNvSpPr>
            <p:nvPr userDrawn="1"/>
          </p:nvSpPr>
          <p:spPr bwMode="auto">
            <a:xfrm>
              <a:off x="320675" y="3155950"/>
              <a:ext cx="350838" cy="190500"/>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7" name="Freeform 64"/>
            <p:cNvSpPr>
              <a:spLocks/>
            </p:cNvSpPr>
            <p:nvPr userDrawn="1"/>
          </p:nvSpPr>
          <p:spPr bwMode="auto">
            <a:xfrm>
              <a:off x="320675" y="3103563"/>
              <a:ext cx="350838" cy="177800"/>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8" name="Freeform 65"/>
            <p:cNvSpPr>
              <a:spLocks/>
            </p:cNvSpPr>
            <p:nvPr userDrawn="1"/>
          </p:nvSpPr>
          <p:spPr bwMode="auto">
            <a:xfrm>
              <a:off x="320675" y="3055938"/>
              <a:ext cx="350838" cy="163513"/>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9" name="Freeform 66"/>
            <p:cNvSpPr>
              <a:spLocks/>
            </p:cNvSpPr>
            <p:nvPr userDrawn="1"/>
          </p:nvSpPr>
          <p:spPr bwMode="auto">
            <a:xfrm>
              <a:off x="320675" y="3003550"/>
              <a:ext cx="350838" cy="152400"/>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20" name="Freeform 67"/>
            <p:cNvSpPr>
              <a:spLocks/>
            </p:cNvSpPr>
            <p:nvPr userDrawn="1"/>
          </p:nvSpPr>
          <p:spPr bwMode="auto">
            <a:xfrm>
              <a:off x="320675" y="2957513"/>
              <a:ext cx="350838" cy="139700"/>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21" name="Freeform 68"/>
            <p:cNvSpPr>
              <a:spLocks/>
            </p:cNvSpPr>
            <p:nvPr userDrawn="1"/>
          </p:nvSpPr>
          <p:spPr bwMode="auto">
            <a:xfrm>
              <a:off x="320675" y="2911475"/>
              <a:ext cx="350838" cy="127000"/>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22" name="Freeform 69"/>
            <p:cNvSpPr>
              <a:spLocks/>
            </p:cNvSpPr>
            <p:nvPr userDrawn="1"/>
          </p:nvSpPr>
          <p:spPr bwMode="auto">
            <a:xfrm>
              <a:off x="320675" y="2865438"/>
              <a:ext cx="350838" cy="114300"/>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23" name="Freeform 70"/>
            <p:cNvSpPr>
              <a:spLocks/>
            </p:cNvSpPr>
            <p:nvPr userDrawn="1"/>
          </p:nvSpPr>
          <p:spPr bwMode="auto">
            <a:xfrm>
              <a:off x="320675" y="2819400"/>
              <a:ext cx="350838" cy="107950"/>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24" name="Freeform 71"/>
            <p:cNvSpPr>
              <a:spLocks/>
            </p:cNvSpPr>
            <p:nvPr userDrawn="1"/>
          </p:nvSpPr>
          <p:spPr bwMode="auto">
            <a:xfrm>
              <a:off x="320675" y="2816225"/>
              <a:ext cx="284163" cy="55563"/>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grpSp>
      <p:sp>
        <p:nvSpPr>
          <p:cNvPr id="25" name="Title 4"/>
          <p:cNvSpPr>
            <a:spLocks noGrp="1"/>
          </p:cNvSpPr>
          <p:nvPr>
            <p:ph type="title" hasCustomPrompt="1"/>
          </p:nvPr>
        </p:nvSpPr>
        <p:spPr>
          <a:xfrm>
            <a:off x="587375" y="357948"/>
            <a:ext cx="4229100" cy="1486727"/>
          </a:xfrm>
        </p:spPr>
        <p:txBody>
          <a:bodyPr rtlCol="0"/>
          <a:lstStyle>
            <a:lvl1pPr>
              <a:defRPr sz="3600"/>
            </a:lvl1pPr>
          </a:lstStyle>
          <a:p>
            <a:pPr rtl="0"/>
            <a:r>
              <a:rPr lang="en-GB"/>
              <a:t>CLICK TO EDIT TITLE</a:t>
            </a:r>
            <a:endParaRPr lang="en-US" dirty="0"/>
          </a:p>
        </p:txBody>
      </p:sp>
    </p:spTree>
    <p:extLst>
      <p:ext uri="{BB962C8B-B14F-4D97-AF65-F5344CB8AC3E}">
        <p14:creationId xmlns:p14="http://schemas.microsoft.com/office/powerpoint/2010/main" val="4730752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Helt blank">
    <p:spTree>
      <p:nvGrpSpPr>
        <p:cNvPr id="1" name=""/>
        <p:cNvGrpSpPr/>
        <p:nvPr/>
      </p:nvGrpSpPr>
      <p:grpSpPr>
        <a:xfrm>
          <a:off x="0" y="0"/>
          <a:ext cx="0" cy="0"/>
          <a:chOff x="0" y="0"/>
          <a:chExt cx="0" cy="0"/>
        </a:xfrm>
      </p:grpSpPr>
      <p:sp>
        <p:nvSpPr>
          <p:cNvPr id="26" name="Rectangle 6"/>
          <p:cNvSpPr/>
          <p:nvPr userDrawn="1"/>
        </p:nvSpPr>
        <p:spPr>
          <a:xfrm>
            <a:off x="7427913" y="0"/>
            <a:ext cx="476408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US"/>
          </a:p>
        </p:txBody>
      </p:sp>
      <p:sp>
        <p:nvSpPr>
          <p:cNvPr id="28" name="Pladsholder til tekst 3"/>
          <p:cNvSpPr>
            <a:spLocks noGrp="1"/>
          </p:cNvSpPr>
          <p:nvPr>
            <p:ph type="body" sz="quarter" idx="17" hasCustomPrompt="1"/>
          </p:nvPr>
        </p:nvSpPr>
        <p:spPr>
          <a:xfrm>
            <a:off x="8027662" y="2804344"/>
            <a:ext cx="3592838" cy="3222624"/>
          </a:xfrm>
        </p:spPr>
        <p:txBody>
          <a:bodyPr rtlCol="0"/>
          <a:lstStyle>
            <a:lvl1pPr marL="285750" indent="-285750">
              <a:buFontTx/>
              <a:buBlip>
                <a:blip r:embed="rId2"/>
              </a:buBlip>
              <a:defRPr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en-GB"/>
              <a:t>Insert text here</a:t>
            </a:r>
            <a:endParaRPr lang="da-DK" dirty="0"/>
          </a:p>
        </p:txBody>
      </p:sp>
      <p:sp>
        <p:nvSpPr>
          <p:cNvPr id="3" name="Slide Number Placeholder 2"/>
          <p:cNvSpPr>
            <a:spLocks noGrp="1"/>
          </p:cNvSpPr>
          <p:nvPr>
            <p:ph type="sldNum" sz="quarter" idx="10"/>
          </p:nvPr>
        </p:nvSpPr>
        <p:spPr/>
        <p:txBody>
          <a:bodyPr rtlCol="0"/>
          <a:lstStyle>
            <a:lvl1pPr>
              <a:defRPr>
                <a:solidFill>
                  <a:schemeClr val="bg1">
                    <a:alpha val="70000"/>
                  </a:schemeClr>
                </a:solidFill>
              </a:defRPr>
            </a:lvl1pPr>
          </a:lstStyle>
          <a:p>
            <a:pPr rtl="0"/>
            <a:fld id="{D8D877B3-D348-4611-9BDB-C5374591D951}" type="slidenum">
              <a:rPr lang="en-US" smtClean="0"/>
              <a:pPr rtl="0"/>
              <a:t>‹Nº›</a:t>
            </a:fld>
            <a:endParaRPr lang="en-US" dirty="0"/>
          </a:p>
        </p:txBody>
      </p:sp>
      <p:grpSp>
        <p:nvGrpSpPr>
          <p:cNvPr id="5" name="Gruppe 4"/>
          <p:cNvGrpSpPr/>
          <p:nvPr userDrawn="1"/>
        </p:nvGrpSpPr>
        <p:grpSpPr>
          <a:xfrm>
            <a:off x="7427914" y="1288619"/>
            <a:ext cx="405154" cy="1182460"/>
            <a:chOff x="320675" y="2816225"/>
            <a:chExt cx="350838" cy="1023938"/>
          </a:xfrm>
          <a:solidFill>
            <a:schemeClr val="bg1"/>
          </a:solidFill>
        </p:grpSpPr>
        <p:sp>
          <p:nvSpPr>
            <p:cNvPr id="6" name="Freeform 53"/>
            <p:cNvSpPr>
              <a:spLocks/>
            </p:cNvSpPr>
            <p:nvPr userDrawn="1"/>
          </p:nvSpPr>
          <p:spPr bwMode="auto">
            <a:xfrm>
              <a:off x="608013" y="3778250"/>
              <a:ext cx="63500" cy="61913"/>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7" name="Freeform 54"/>
            <p:cNvSpPr>
              <a:spLocks/>
            </p:cNvSpPr>
            <p:nvPr userDrawn="1"/>
          </p:nvSpPr>
          <p:spPr bwMode="auto">
            <a:xfrm>
              <a:off x="528638" y="3706813"/>
              <a:ext cx="142875" cy="133350"/>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8" name="Freeform 55"/>
            <p:cNvSpPr>
              <a:spLocks/>
            </p:cNvSpPr>
            <p:nvPr userDrawn="1"/>
          </p:nvSpPr>
          <p:spPr bwMode="auto">
            <a:xfrm>
              <a:off x="431800" y="3636963"/>
              <a:ext cx="239713" cy="203200"/>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9" name="Freeform 56"/>
            <p:cNvSpPr>
              <a:spLocks/>
            </p:cNvSpPr>
            <p:nvPr userDrawn="1"/>
          </p:nvSpPr>
          <p:spPr bwMode="auto">
            <a:xfrm>
              <a:off x="320675" y="3568700"/>
              <a:ext cx="350838" cy="261938"/>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0" name="Freeform 57"/>
            <p:cNvSpPr>
              <a:spLocks/>
            </p:cNvSpPr>
            <p:nvPr userDrawn="1"/>
          </p:nvSpPr>
          <p:spPr bwMode="auto">
            <a:xfrm>
              <a:off x="320675" y="3506788"/>
              <a:ext cx="350838" cy="249238"/>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1" name="Freeform 58"/>
            <p:cNvSpPr>
              <a:spLocks/>
            </p:cNvSpPr>
            <p:nvPr userDrawn="1"/>
          </p:nvSpPr>
          <p:spPr bwMode="auto">
            <a:xfrm>
              <a:off x="320675" y="3441700"/>
              <a:ext cx="350838" cy="241300"/>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2" name="Freeform 59"/>
            <p:cNvSpPr>
              <a:spLocks/>
            </p:cNvSpPr>
            <p:nvPr userDrawn="1"/>
          </p:nvSpPr>
          <p:spPr bwMode="auto">
            <a:xfrm>
              <a:off x="320675" y="3382963"/>
              <a:ext cx="350838" cy="228600"/>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3" name="Freeform 60"/>
            <p:cNvSpPr>
              <a:spLocks/>
            </p:cNvSpPr>
            <p:nvPr userDrawn="1"/>
          </p:nvSpPr>
          <p:spPr bwMode="auto">
            <a:xfrm>
              <a:off x="320675" y="3324225"/>
              <a:ext cx="350838" cy="219075"/>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4" name="Freeform 61"/>
            <p:cNvSpPr>
              <a:spLocks/>
            </p:cNvSpPr>
            <p:nvPr userDrawn="1"/>
          </p:nvSpPr>
          <p:spPr bwMode="auto">
            <a:xfrm>
              <a:off x="320675" y="3263900"/>
              <a:ext cx="350838" cy="212725"/>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5" name="Freeform 62"/>
            <p:cNvSpPr>
              <a:spLocks/>
            </p:cNvSpPr>
            <p:nvPr userDrawn="1"/>
          </p:nvSpPr>
          <p:spPr bwMode="auto">
            <a:xfrm>
              <a:off x="320675" y="3208338"/>
              <a:ext cx="350838" cy="200025"/>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6" name="Freeform 63"/>
            <p:cNvSpPr>
              <a:spLocks/>
            </p:cNvSpPr>
            <p:nvPr userDrawn="1"/>
          </p:nvSpPr>
          <p:spPr bwMode="auto">
            <a:xfrm>
              <a:off x="320675" y="3155950"/>
              <a:ext cx="350838" cy="190500"/>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7" name="Freeform 64"/>
            <p:cNvSpPr>
              <a:spLocks/>
            </p:cNvSpPr>
            <p:nvPr userDrawn="1"/>
          </p:nvSpPr>
          <p:spPr bwMode="auto">
            <a:xfrm>
              <a:off x="320675" y="3103563"/>
              <a:ext cx="350838" cy="177800"/>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8" name="Freeform 65"/>
            <p:cNvSpPr>
              <a:spLocks/>
            </p:cNvSpPr>
            <p:nvPr userDrawn="1"/>
          </p:nvSpPr>
          <p:spPr bwMode="auto">
            <a:xfrm>
              <a:off x="320675" y="3055938"/>
              <a:ext cx="350838" cy="163513"/>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9" name="Freeform 66"/>
            <p:cNvSpPr>
              <a:spLocks/>
            </p:cNvSpPr>
            <p:nvPr userDrawn="1"/>
          </p:nvSpPr>
          <p:spPr bwMode="auto">
            <a:xfrm>
              <a:off x="320675" y="3003550"/>
              <a:ext cx="350838" cy="152400"/>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20" name="Freeform 67"/>
            <p:cNvSpPr>
              <a:spLocks/>
            </p:cNvSpPr>
            <p:nvPr userDrawn="1"/>
          </p:nvSpPr>
          <p:spPr bwMode="auto">
            <a:xfrm>
              <a:off x="320675" y="2957513"/>
              <a:ext cx="350838" cy="139700"/>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21" name="Freeform 68"/>
            <p:cNvSpPr>
              <a:spLocks/>
            </p:cNvSpPr>
            <p:nvPr userDrawn="1"/>
          </p:nvSpPr>
          <p:spPr bwMode="auto">
            <a:xfrm>
              <a:off x="320675" y="2911475"/>
              <a:ext cx="350838" cy="127000"/>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22" name="Freeform 69"/>
            <p:cNvSpPr>
              <a:spLocks/>
            </p:cNvSpPr>
            <p:nvPr userDrawn="1"/>
          </p:nvSpPr>
          <p:spPr bwMode="auto">
            <a:xfrm>
              <a:off x="320675" y="2865438"/>
              <a:ext cx="350838" cy="114300"/>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23" name="Freeform 70"/>
            <p:cNvSpPr>
              <a:spLocks/>
            </p:cNvSpPr>
            <p:nvPr userDrawn="1"/>
          </p:nvSpPr>
          <p:spPr bwMode="auto">
            <a:xfrm>
              <a:off x="320675" y="2819400"/>
              <a:ext cx="350838" cy="107950"/>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24" name="Freeform 71"/>
            <p:cNvSpPr>
              <a:spLocks/>
            </p:cNvSpPr>
            <p:nvPr userDrawn="1"/>
          </p:nvSpPr>
          <p:spPr bwMode="auto">
            <a:xfrm>
              <a:off x="320675" y="2816225"/>
              <a:ext cx="284163" cy="55563"/>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grpSp>
      <p:sp>
        <p:nvSpPr>
          <p:cNvPr id="53" name="Title 4"/>
          <p:cNvSpPr>
            <a:spLocks noGrp="1"/>
          </p:cNvSpPr>
          <p:nvPr>
            <p:ph type="title" hasCustomPrompt="1"/>
          </p:nvPr>
        </p:nvSpPr>
        <p:spPr>
          <a:xfrm>
            <a:off x="8027664" y="943460"/>
            <a:ext cx="3592836" cy="1621619"/>
          </a:xfrm>
        </p:spPr>
        <p:txBody>
          <a:bodyPr rtlCol="0"/>
          <a:lstStyle>
            <a:lvl1pPr>
              <a:defRPr sz="3600">
                <a:solidFill>
                  <a:schemeClr val="bg1"/>
                </a:solidFill>
              </a:defRPr>
            </a:lvl1pPr>
          </a:lstStyle>
          <a:p>
            <a:pPr rtl="0"/>
            <a:r>
              <a:rPr lang="en-GB"/>
              <a:t>CLICK TO EDIT TITLE</a:t>
            </a:r>
            <a:endParaRPr lang="en-US" dirty="0"/>
          </a:p>
        </p:txBody>
      </p:sp>
      <p:grpSp>
        <p:nvGrpSpPr>
          <p:cNvPr id="54" name="Group 4"/>
          <p:cNvGrpSpPr>
            <a:grpSpLocks noChangeAspect="1"/>
          </p:cNvGrpSpPr>
          <p:nvPr userDrawn="1"/>
        </p:nvGrpSpPr>
        <p:grpSpPr bwMode="auto">
          <a:xfrm>
            <a:off x="5492750" y="5903913"/>
            <a:ext cx="1236663" cy="815975"/>
            <a:chOff x="3460" y="3719"/>
            <a:chExt cx="779" cy="514"/>
          </a:xfrm>
        </p:grpSpPr>
        <p:sp>
          <p:nvSpPr>
            <p:cNvPr id="55" name="AutoShape 3"/>
            <p:cNvSpPr>
              <a:spLocks noChangeAspect="1" noChangeArrowheads="1" noTextEdit="1"/>
            </p:cNvSpPr>
            <p:nvPr userDrawn="1"/>
          </p:nvSpPr>
          <p:spPr bwMode="auto">
            <a:xfrm>
              <a:off x="3460" y="3719"/>
              <a:ext cx="779" cy="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6" name="Freeform 5"/>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7" name="Freeform 6"/>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8" name="Freeform 7"/>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9" name="Freeform 8"/>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0" name="Freeform 9"/>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1" name="Freeform 10"/>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2" name="Freeform 11"/>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3" name="Freeform 12"/>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4" name="Freeform 13"/>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5" name="Freeform 14"/>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6" name="Freeform 15"/>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7" name="Freeform 16"/>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8" name="Freeform 17"/>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9" name="Freeform 18"/>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0" name="Freeform 19"/>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1" name="Freeform 20"/>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2" name="Freeform 21"/>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3" name="Freeform 22"/>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4" name="Freeform 23"/>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5" name="Freeform 24"/>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6" name="Freeform 25"/>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7" name="Freeform 26"/>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8" name="Freeform 27"/>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9" name="Freeform 28"/>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0" name="Freeform 29"/>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1" name="Freeform 30"/>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2" name="Freeform 31"/>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3" name="Freeform 32"/>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4" name="Freeform 33"/>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5" name="Freeform 34"/>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6" name="Freeform 35"/>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7" name="Freeform 36"/>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8" name="Freeform 37"/>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9" name="Freeform 38"/>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0" name="Freeform 39"/>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1" name="Freeform 40"/>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2" name="Freeform 41"/>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3" name="Freeform 42"/>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4" name="Freeform 43"/>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5" name="Freeform 44"/>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6" name="Freeform 45"/>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7" name="Freeform 46"/>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8" name="Freeform 47"/>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9" name="Freeform 48"/>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0" name="Freeform 49"/>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1" name="Freeform 50"/>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2" name="Freeform 51"/>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3" name="Freeform 52"/>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4" name="Freeform 53"/>
            <p:cNvSpPr>
              <a:spLocks/>
            </p:cNvSpPr>
            <p:nvPr userDrawn="1"/>
          </p:nvSpPr>
          <p:spPr bwMode="auto">
            <a:xfrm>
              <a:off x="3832" y="3731"/>
              <a:ext cx="132" cy="259"/>
            </a:xfrm>
            <a:custGeom>
              <a:avLst/>
              <a:gdLst>
                <a:gd name="T0" fmla="*/ 77 w 77"/>
                <a:gd name="T1" fmla="*/ 123 h 151"/>
                <a:gd name="T2" fmla="*/ 61 w 77"/>
                <a:gd name="T3" fmla="*/ 115 h 151"/>
                <a:gd name="T4" fmla="*/ 46 w 77"/>
                <a:gd name="T5" fmla="*/ 52 h 151"/>
                <a:gd name="T6" fmla="*/ 54 w 77"/>
                <a:gd name="T7" fmla="*/ 0 h 151"/>
                <a:gd name="T8" fmla="*/ 53 w 77"/>
                <a:gd name="T9" fmla="*/ 0 h 151"/>
                <a:gd name="T10" fmla="*/ 30 w 77"/>
                <a:gd name="T11" fmla="*/ 57 h 151"/>
                <a:gd name="T12" fmla="*/ 45 w 77"/>
                <a:gd name="T13" fmla="*/ 151 h 151"/>
                <a:gd name="T14" fmla="*/ 77 w 77"/>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151">
                  <a:moveTo>
                    <a:pt x="77" y="123"/>
                  </a:moveTo>
                  <a:cubicBezTo>
                    <a:pt x="73" y="121"/>
                    <a:pt x="68" y="119"/>
                    <a:pt x="61" y="115"/>
                  </a:cubicBezTo>
                  <a:cubicBezTo>
                    <a:pt x="40" y="103"/>
                    <a:pt x="34" y="84"/>
                    <a:pt x="46" y="52"/>
                  </a:cubicBezTo>
                  <a:cubicBezTo>
                    <a:pt x="52" y="33"/>
                    <a:pt x="56" y="17"/>
                    <a:pt x="54" y="0"/>
                  </a:cubicBezTo>
                  <a:cubicBezTo>
                    <a:pt x="54" y="0"/>
                    <a:pt x="53" y="0"/>
                    <a:pt x="53" y="0"/>
                  </a:cubicBezTo>
                  <a:cubicBezTo>
                    <a:pt x="52" y="21"/>
                    <a:pt x="44" y="34"/>
                    <a:pt x="30" y="57"/>
                  </a:cubicBezTo>
                  <a:cubicBezTo>
                    <a:pt x="0" y="105"/>
                    <a:pt x="31" y="140"/>
                    <a:pt x="45" y="151"/>
                  </a:cubicBezTo>
                  <a:cubicBezTo>
                    <a:pt x="58" y="144"/>
                    <a:pt x="69" y="135"/>
                    <a:pt x="77" y="123"/>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5" name="Freeform 54"/>
            <p:cNvSpPr>
              <a:spLocks/>
            </p:cNvSpPr>
            <p:nvPr userDrawn="1"/>
          </p:nvSpPr>
          <p:spPr bwMode="auto">
            <a:xfrm>
              <a:off x="3755" y="3724"/>
              <a:ext cx="159" cy="281"/>
            </a:xfrm>
            <a:custGeom>
              <a:avLst/>
              <a:gdLst>
                <a:gd name="T0" fmla="*/ 61 w 93"/>
                <a:gd name="T1" fmla="*/ 59 h 164"/>
                <a:gd name="T2" fmla="*/ 93 w 93"/>
                <a:gd name="T3" fmla="*/ 1 h 164"/>
                <a:gd name="T4" fmla="*/ 93 w 93"/>
                <a:gd name="T5" fmla="*/ 0 h 164"/>
                <a:gd name="T6" fmla="*/ 39 w 93"/>
                <a:gd name="T7" fmla="*/ 58 h 164"/>
                <a:gd name="T8" fmla="*/ 12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2" y="19"/>
                    <a:pt x="93" y="1"/>
                  </a:cubicBezTo>
                  <a:cubicBezTo>
                    <a:pt x="93" y="0"/>
                    <a:pt x="93" y="0"/>
                    <a:pt x="93" y="0"/>
                  </a:cubicBezTo>
                  <a:cubicBezTo>
                    <a:pt x="87" y="23"/>
                    <a:pt x="74" y="34"/>
                    <a:pt x="39" y="58"/>
                  </a:cubicBezTo>
                  <a:cubicBezTo>
                    <a:pt x="0" y="83"/>
                    <a:pt x="2" y="127"/>
                    <a:pt x="12" y="154"/>
                  </a:cubicBezTo>
                  <a:cubicBezTo>
                    <a:pt x="24" y="160"/>
                    <a:pt x="37" y="164"/>
                    <a:pt x="51" y="164"/>
                  </a:cubicBezTo>
                  <a:cubicBezTo>
                    <a:pt x="54" y="164"/>
                    <a:pt x="57" y="164"/>
                    <a:pt x="60" y="163"/>
                  </a:cubicBezTo>
                  <a:cubicBezTo>
                    <a:pt x="33" y="122"/>
                    <a:pt x="35" y="90"/>
                    <a:pt x="61" y="5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6" name="Freeform 55"/>
            <p:cNvSpPr>
              <a:spLocks/>
            </p:cNvSpPr>
            <p:nvPr userDrawn="1"/>
          </p:nvSpPr>
          <p:spPr bwMode="auto">
            <a:xfrm>
              <a:off x="3694" y="3721"/>
              <a:ext cx="212" cy="228"/>
            </a:xfrm>
            <a:custGeom>
              <a:avLst/>
              <a:gdLst>
                <a:gd name="T0" fmla="*/ 83 w 124"/>
                <a:gd name="T1" fmla="*/ 41 h 133"/>
                <a:gd name="T2" fmla="*/ 124 w 124"/>
                <a:gd name="T3" fmla="*/ 0 h 133"/>
                <a:gd name="T4" fmla="*/ 124 w 124"/>
                <a:gd name="T5" fmla="*/ 0 h 133"/>
                <a:gd name="T6" fmla="*/ 52 w 124"/>
                <a:gd name="T7" fmla="*/ 32 h 133"/>
                <a:gd name="T8" fmla="*/ 2 w 124"/>
                <a:gd name="T9" fmla="*/ 64 h 133"/>
                <a:gd name="T10" fmla="*/ 0 w 124"/>
                <a:gd name="T11" fmla="*/ 79 h 133"/>
                <a:gd name="T12" fmla="*/ 20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9" y="30"/>
                    <a:pt x="121" y="13"/>
                    <a:pt x="124" y="0"/>
                  </a:cubicBezTo>
                  <a:cubicBezTo>
                    <a:pt x="124" y="0"/>
                    <a:pt x="124" y="0"/>
                    <a:pt x="124" y="0"/>
                  </a:cubicBezTo>
                  <a:cubicBezTo>
                    <a:pt x="112" y="23"/>
                    <a:pt x="90" y="27"/>
                    <a:pt x="52" y="32"/>
                  </a:cubicBezTo>
                  <a:cubicBezTo>
                    <a:pt x="30" y="35"/>
                    <a:pt x="12" y="48"/>
                    <a:pt x="2" y="64"/>
                  </a:cubicBezTo>
                  <a:cubicBezTo>
                    <a:pt x="1" y="69"/>
                    <a:pt x="0" y="74"/>
                    <a:pt x="0" y="79"/>
                  </a:cubicBezTo>
                  <a:cubicBezTo>
                    <a:pt x="0" y="99"/>
                    <a:pt x="8" y="118"/>
                    <a:pt x="20" y="133"/>
                  </a:cubicBezTo>
                  <a:cubicBezTo>
                    <a:pt x="19" y="68"/>
                    <a:pt x="52" y="54"/>
                    <a:pt x="83" y="4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spTree>
    <p:extLst>
      <p:ext uri="{BB962C8B-B14F-4D97-AF65-F5344CB8AC3E}">
        <p14:creationId xmlns:p14="http://schemas.microsoft.com/office/powerpoint/2010/main" val="3858436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AU_Break">
    <p:spTree>
      <p:nvGrpSpPr>
        <p:cNvPr id="1" name=""/>
        <p:cNvGrpSpPr/>
        <p:nvPr/>
      </p:nvGrpSpPr>
      <p:grpSpPr>
        <a:xfrm>
          <a:off x="0" y="0"/>
          <a:ext cx="0" cy="0"/>
          <a:chOff x="0" y="0"/>
          <a:chExt cx="0" cy="0"/>
        </a:xfrm>
      </p:grpSpPr>
      <p:sp>
        <p:nvSpPr>
          <p:cNvPr id="4" name="Picture Placeholder 4"/>
          <p:cNvSpPr>
            <a:spLocks noGrp="1"/>
          </p:cNvSpPr>
          <p:nvPr>
            <p:ph type="pic" sz="quarter" idx="11" hasCustomPrompt="1"/>
          </p:nvPr>
        </p:nvSpPr>
        <p:spPr>
          <a:xfrm>
            <a:off x="0" y="0"/>
            <a:ext cx="12192000" cy="6858000"/>
          </a:xfrm>
          <a:prstGeom prst="rect">
            <a:avLst/>
          </a:prstGeom>
          <a:pattFill prst="pct10">
            <a:fgClr>
              <a:schemeClr val="tx1"/>
            </a:fgClr>
            <a:bgClr>
              <a:schemeClr val="bg1"/>
            </a:bgClr>
          </a:pattFill>
        </p:spPr>
        <p:txBody>
          <a:bodyPr rtlCol="0" anchor="ctr">
            <a:normAutofit/>
          </a:bodyPr>
          <a:lstStyle>
            <a:lvl1pPr algn="ctr">
              <a:defRPr sz="1000" b="1" baseline="0"/>
            </a:lvl1pPr>
          </a:lstStyle>
          <a:p>
            <a:pPr rtl="0"/>
            <a:r>
              <a:rPr lang="en-GB"/>
              <a:t>Drag &amp; Drop Image</a:t>
            </a:r>
            <a:endParaRPr lang="en-US" dirty="0"/>
          </a:p>
        </p:txBody>
      </p:sp>
      <p:sp>
        <p:nvSpPr>
          <p:cNvPr id="5" name="Title 4"/>
          <p:cNvSpPr>
            <a:spLocks noGrp="1"/>
          </p:cNvSpPr>
          <p:nvPr>
            <p:ph type="title" hasCustomPrompt="1"/>
          </p:nvPr>
        </p:nvSpPr>
        <p:spPr>
          <a:xfrm>
            <a:off x="2441575" y="2676493"/>
            <a:ext cx="7341129" cy="1036319"/>
          </a:xfrm>
          <a:solidFill>
            <a:schemeClr val="bg1"/>
          </a:solidFill>
        </p:spPr>
        <p:txBody>
          <a:bodyPr tIns="108000" rtlCol="0"/>
          <a:lstStyle>
            <a:lvl1pPr algn="ctr">
              <a:defRPr sz="2800" baseline="0">
                <a:solidFill>
                  <a:schemeClr val="tx1"/>
                </a:solidFill>
              </a:defRPr>
            </a:lvl1pPr>
          </a:lstStyle>
          <a:p>
            <a:pPr rtl="0"/>
            <a:r>
              <a:rPr lang="en-GB"/>
              <a:t>BREAK</a:t>
            </a:r>
            <a:r>
              <a:rPr lang="en-US" dirty="0"/>
              <a:t/>
            </a:r>
            <a:br>
              <a:rPr lang="en-US" dirty="0"/>
            </a:br>
            <a:r>
              <a:rPr lang="en-GB"/>
              <a:t>HEADLINE</a:t>
            </a:r>
            <a:endParaRPr lang="en-US" dirty="0"/>
          </a:p>
        </p:txBody>
      </p:sp>
      <p:grpSp>
        <p:nvGrpSpPr>
          <p:cNvPr id="30" name="Group 4"/>
          <p:cNvGrpSpPr>
            <a:grpSpLocks noChangeAspect="1"/>
          </p:cNvGrpSpPr>
          <p:nvPr userDrawn="1"/>
        </p:nvGrpSpPr>
        <p:grpSpPr bwMode="auto">
          <a:xfrm>
            <a:off x="5492750" y="5903913"/>
            <a:ext cx="1236663" cy="815975"/>
            <a:chOff x="3460" y="3719"/>
            <a:chExt cx="779" cy="514"/>
          </a:xfrm>
        </p:grpSpPr>
        <p:sp>
          <p:nvSpPr>
            <p:cNvPr id="31" name="AutoShape 3"/>
            <p:cNvSpPr>
              <a:spLocks noChangeAspect="1" noChangeArrowheads="1" noTextEdit="1"/>
            </p:cNvSpPr>
            <p:nvPr userDrawn="1"/>
          </p:nvSpPr>
          <p:spPr bwMode="auto">
            <a:xfrm>
              <a:off x="3460" y="3719"/>
              <a:ext cx="779" cy="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6" name="Freeform 5"/>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7" name="Freeform 6"/>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8" name="Freeform 7"/>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9" name="Freeform 8"/>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0" name="Freeform 9"/>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1" name="Freeform 10"/>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2" name="Freeform 11"/>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3" name="Freeform 12"/>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4" name="Freeform 13"/>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5" name="Freeform 14"/>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6" name="Freeform 15"/>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7" name="Freeform 16"/>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8" name="Freeform 17"/>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9" name="Freeform 18"/>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0" name="Freeform 19"/>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1" name="Freeform 20"/>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2" name="Freeform 21"/>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3" name="Freeform 22"/>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4" name="Freeform 23"/>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5" name="Freeform 24"/>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6" name="Freeform 25"/>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7" name="Freeform 26"/>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8" name="Freeform 27"/>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9" name="Freeform 28"/>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0" name="Freeform 29"/>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1" name="Freeform 30"/>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2" name="Freeform 31"/>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3" name="Freeform 32"/>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4" name="Freeform 33"/>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5" name="Freeform 34"/>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6" name="Freeform 35"/>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7" name="Freeform 36"/>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8" name="Freeform 37"/>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9" name="Freeform 38"/>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0" name="Freeform 39"/>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1" name="Freeform 40"/>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2" name="Freeform 41"/>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3" name="Freeform 42"/>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4" name="Freeform 43"/>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5" name="Freeform 44"/>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6" name="Freeform 45"/>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7" name="Freeform 46"/>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8" name="Freeform 47"/>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9" name="Freeform 48"/>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0" name="Freeform 49"/>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1" name="Freeform 50"/>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2" name="Freeform 51"/>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3" name="Freeform 52"/>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4" name="Freeform 53"/>
            <p:cNvSpPr>
              <a:spLocks/>
            </p:cNvSpPr>
            <p:nvPr userDrawn="1"/>
          </p:nvSpPr>
          <p:spPr bwMode="auto">
            <a:xfrm>
              <a:off x="3832" y="3731"/>
              <a:ext cx="132" cy="259"/>
            </a:xfrm>
            <a:custGeom>
              <a:avLst/>
              <a:gdLst>
                <a:gd name="T0" fmla="*/ 77 w 77"/>
                <a:gd name="T1" fmla="*/ 123 h 151"/>
                <a:gd name="T2" fmla="*/ 61 w 77"/>
                <a:gd name="T3" fmla="*/ 115 h 151"/>
                <a:gd name="T4" fmla="*/ 46 w 77"/>
                <a:gd name="T5" fmla="*/ 52 h 151"/>
                <a:gd name="T6" fmla="*/ 54 w 77"/>
                <a:gd name="T7" fmla="*/ 0 h 151"/>
                <a:gd name="T8" fmla="*/ 53 w 77"/>
                <a:gd name="T9" fmla="*/ 0 h 151"/>
                <a:gd name="T10" fmla="*/ 30 w 77"/>
                <a:gd name="T11" fmla="*/ 57 h 151"/>
                <a:gd name="T12" fmla="*/ 45 w 77"/>
                <a:gd name="T13" fmla="*/ 151 h 151"/>
                <a:gd name="T14" fmla="*/ 77 w 77"/>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151">
                  <a:moveTo>
                    <a:pt x="77" y="123"/>
                  </a:moveTo>
                  <a:cubicBezTo>
                    <a:pt x="73" y="121"/>
                    <a:pt x="68" y="119"/>
                    <a:pt x="61" y="115"/>
                  </a:cubicBezTo>
                  <a:cubicBezTo>
                    <a:pt x="40" y="103"/>
                    <a:pt x="34" y="84"/>
                    <a:pt x="46" y="52"/>
                  </a:cubicBezTo>
                  <a:cubicBezTo>
                    <a:pt x="52" y="33"/>
                    <a:pt x="56" y="17"/>
                    <a:pt x="54" y="0"/>
                  </a:cubicBezTo>
                  <a:cubicBezTo>
                    <a:pt x="54" y="0"/>
                    <a:pt x="53" y="0"/>
                    <a:pt x="53" y="0"/>
                  </a:cubicBezTo>
                  <a:cubicBezTo>
                    <a:pt x="52" y="21"/>
                    <a:pt x="44" y="34"/>
                    <a:pt x="30" y="57"/>
                  </a:cubicBezTo>
                  <a:cubicBezTo>
                    <a:pt x="0" y="105"/>
                    <a:pt x="31" y="140"/>
                    <a:pt x="45" y="151"/>
                  </a:cubicBezTo>
                  <a:cubicBezTo>
                    <a:pt x="58" y="144"/>
                    <a:pt x="69" y="135"/>
                    <a:pt x="77" y="123"/>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5" name="Freeform 54"/>
            <p:cNvSpPr>
              <a:spLocks/>
            </p:cNvSpPr>
            <p:nvPr userDrawn="1"/>
          </p:nvSpPr>
          <p:spPr bwMode="auto">
            <a:xfrm>
              <a:off x="3755" y="3724"/>
              <a:ext cx="159" cy="281"/>
            </a:xfrm>
            <a:custGeom>
              <a:avLst/>
              <a:gdLst>
                <a:gd name="T0" fmla="*/ 61 w 93"/>
                <a:gd name="T1" fmla="*/ 59 h 164"/>
                <a:gd name="T2" fmla="*/ 93 w 93"/>
                <a:gd name="T3" fmla="*/ 1 h 164"/>
                <a:gd name="T4" fmla="*/ 93 w 93"/>
                <a:gd name="T5" fmla="*/ 0 h 164"/>
                <a:gd name="T6" fmla="*/ 39 w 93"/>
                <a:gd name="T7" fmla="*/ 58 h 164"/>
                <a:gd name="T8" fmla="*/ 12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2" y="19"/>
                    <a:pt x="93" y="1"/>
                  </a:cubicBezTo>
                  <a:cubicBezTo>
                    <a:pt x="93" y="0"/>
                    <a:pt x="93" y="0"/>
                    <a:pt x="93" y="0"/>
                  </a:cubicBezTo>
                  <a:cubicBezTo>
                    <a:pt x="87" y="23"/>
                    <a:pt x="74" y="34"/>
                    <a:pt x="39" y="58"/>
                  </a:cubicBezTo>
                  <a:cubicBezTo>
                    <a:pt x="0" y="83"/>
                    <a:pt x="2" y="127"/>
                    <a:pt x="12" y="154"/>
                  </a:cubicBezTo>
                  <a:cubicBezTo>
                    <a:pt x="24" y="160"/>
                    <a:pt x="37" y="164"/>
                    <a:pt x="51" y="164"/>
                  </a:cubicBezTo>
                  <a:cubicBezTo>
                    <a:pt x="54" y="164"/>
                    <a:pt x="57" y="164"/>
                    <a:pt x="60" y="163"/>
                  </a:cubicBezTo>
                  <a:cubicBezTo>
                    <a:pt x="33" y="122"/>
                    <a:pt x="35" y="90"/>
                    <a:pt x="61" y="5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6" name="Freeform 55"/>
            <p:cNvSpPr>
              <a:spLocks/>
            </p:cNvSpPr>
            <p:nvPr userDrawn="1"/>
          </p:nvSpPr>
          <p:spPr bwMode="auto">
            <a:xfrm>
              <a:off x="3694" y="3721"/>
              <a:ext cx="212" cy="228"/>
            </a:xfrm>
            <a:custGeom>
              <a:avLst/>
              <a:gdLst>
                <a:gd name="T0" fmla="*/ 83 w 124"/>
                <a:gd name="T1" fmla="*/ 41 h 133"/>
                <a:gd name="T2" fmla="*/ 124 w 124"/>
                <a:gd name="T3" fmla="*/ 0 h 133"/>
                <a:gd name="T4" fmla="*/ 124 w 124"/>
                <a:gd name="T5" fmla="*/ 0 h 133"/>
                <a:gd name="T6" fmla="*/ 52 w 124"/>
                <a:gd name="T7" fmla="*/ 32 h 133"/>
                <a:gd name="T8" fmla="*/ 2 w 124"/>
                <a:gd name="T9" fmla="*/ 64 h 133"/>
                <a:gd name="T10" fmla="*/ 0 w 124"/>
                <a:gd name="T11" fmla="*/ 79 h 133"/>
                <a:gd name="T12" fmla="*/ 20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9" y="30"/>
                    <a:pt x="121" y="13"/>
                    <a:pt x="124" y="0"/>
                  </a:cubicBezTo>
                  <a:cubicBezTo>
                    <a:pt x="124" y="0"/>
                    <a:pt x="124" y="0"/>
                    <a:pt x="124" y="0"/>
                  </a:cubicBezTo>
                  <a:cubicBezTo>
                    <a:pt x="112" y="23"/>
                    <a:pt x="90" y="27"/>
                    <a:pt x="52" y="32"/>
                  </a:cubicBezTo>
                  <a:cubicBezTo>
                    <a:pt x="30" y="35"/>
                    <a:pt x="12" y="48"/>
                    <a:pt x="2" y="64"/>
                  </a:cubicBezTo>
                  <a:cubicBezTo>
                    <a:pt x="1" y="69"/>
                    <a:pt x="0" y="74"/>
                    <a:pt x="0" y="79"/>
                  </a:cubicBezTo>
                  <a:cubicBezTo>
                    <a:pt x="0" y="99"/>
                    <a:pt x="8" y="118"/>
                    <a:pt x="20" y="133"/>
                  </a:cubicBezTo>
                  <a:cubicBezTo>
                    <a:pt x="19" y="68"/>
                    <a:pt x="52" y="54"/>
                    <a:pt x="83" y="4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spTree>
    <p:extLst>
      <p:ext uri="{BB962C8B-B14F-4D97-AF65-F5344CB8AC3E}">
        <p14:creationId xmlns:p14="http://schemas.microsoft.com/office/powerpoint/2010/main" val="3553502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gsorden _ Bullet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rtlCol="0"/>
          <a:lstStyle/>
          <a:p>
            <a:pPr rtl="0"/>
            <a:fld id="{D8D877B3-D348-4611-9BDB-C5374591D951}" type="slidenum">
              <a:rPr lang="en-US" smtClean="0"/>
              <a:pPr rtl="0"/>
              <a:t>‹Nº›</a:t>
            </a:fld>
            <a:endParaRPr lang="en-US" dirty="0"/>
          </a:p>
        </p:txBody>
      </p:sp>
      <p:sp>
        <p:nvSpPr>
          <p:cNvPr id="5" name="Title 4"/>
          <p:cNvSpPr>
            <a:spLocks noGrp="1"/>
          </p:cNvSpPr>
          <p:nvPr>
            <p:ph type="title" hasCustomPrompt="1"/>
          </p:nvPr>
        </p:nvSpPr>
        <p:spPr>
          <a:xfrm>
            <a:off x="587374" y="370290"/>
            <a:ext cx="5108575" cy="1474385"/>
          </a:xfrm>
        </p:spPr>
        <p:txBody>
          <a:bodyPr rtlCol="0"/>
          <a:lstStyle>
            <a:lvl1pPr>
              <a:defRPr sz="3600"/>
            </a:lvl1pPr>
          </a:lstStyle>
          <a:p>
            <a:pPr rtl="0"/>
            <a:r>
              <a:rPr lang="en-GB"/>
              <a:t>CLICK TO EDIT TITLE</a:t>
            </a:r>
            <a:endParaRPr lang="en-US" dirty="0"/>
          </a:p>
        </p:txBody>
      </p:sp>
      <p:sp>
        <p:nvSpPr>
          <p:cNvPr id="13" name="Pladsholder til tekst 12"/>
          <p:cNvSpPr>
            <a:spLocks noGrp="1"/>
          </p:cNvSpPr>
          <p:nvPr>
            <p:ph type="body" sz="quarter" idx="13" hasCustomPrompt="1"/>
          </p:nvPr>
        </p:nvSpPr>
        <p:spPr>
          <a:xfrm>
            <a:off x="587375" y="2216150"/>
            <a:ext cx="5108574" cy="3419473"/>
          </a:xfrm>
        </p:spPr>
        <p:txBody>
          <a:bodyPr rtlCol="0">
            <a:normAutofit/>
          </a:bodyPr>
          <a:lstStyle>
            <a:lvl2pPr marL="285750" indent="-285750">
              <a:lnSpc>
                <a:spcPct val="120000"/>
              </a:lnSpc>
              <a:spcBef>
                <a:spcPts val="1000"/>
              </a:spcBef>
              <a:buFontTx/>
              <a:buBlip>
                <a:blip r:embed="rId2"/>
              </a:buBlip>
              <a:defRPr sz="1600" baseline="0"/>
            </a:lvl2pPr>
          </a:lstStyle>
          <a:p>
            <a:pPr lvl="1" rtl="0"/>
            <a:r>
              <a:rPr lang="en-GB"/>
              <a:t>Insert text</a:t>
            </a:r>
            <a:endParaRPr lang="da-DK" dirty="0"/>
          </a:p>
        </p:txBody>
      </p:sp>
      <p:sp>
        <p:nvSpPr>
          <p:cNvPr id="6" name="Picture Placeholder 4"/>
          <p:cNvSpPr>
            <a:spLocks noGrp="1"/>
          </p:cNvSpPr>
          <p:nvPr>
            <p:ph type="pic" sz="quarter" idx="11" hasCustomPrompt="1"/>
          </p:nvPr>
        </p:nvSpPr>
        <p:spPr>
          <a:xfrm>
            <a:off x="6096000" y="2216149"/>
            <a:ext cx="5524500" cy="3419475"/>
          </a:xfrm>
          <a:prstGeom prst="rect">
            <a:avLst/>
          </a:prstGeom>
          <a:pattFill prst="pct10">
            <a:fgClr>
              <a:schemeClr val="tx1"/>
            </a:fgClr>
            <a:bgClr>
              <a:schemeClr val="bg1"/>
            </a:bgClr>
          </a:pattFill>
        </p:spPr>
        <p:txBody>
          <a:bodyPr rtlCol="0" anchor="ctr">
            <a:normAutofit/>
          </a:bodyPr>
          <a:lstStyle>
            <a:lvl1pPr algn="ctr">
              <a:defRPr sz="1000" b="1" baseline="0"/>
            </a:lvl1pPr>
          </a:lstStyle>
          <a:p>
            <a:pPr rtl="0"/>
            <a:r>
              <a:rPr lang="en-GB"/>
              <a:t>Drag &amp; Drop Image</a:t>
            </a:r>
            <a:endParaRPr lang="en-US" dirty="0"/>
          </a:p>
        </p:txBody>
      </p:sp>
    </p:spTree>
    <p:extLst>
      <p:ext uri="{BB962C8B-B14F-4D97-AF65-F5344CB8AC3E}">
        <p14:creationId xmlns:p14="http://schemas.microsoft.com/office/powerpoint/2010/main" val="3478702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Номер слайда 21"/>
          <p:cNvSpPr>
            <a:spLocks noGrp="1"/>
          </p:cNvSpPr>
          <p:nvPr>
            <p:ph type="sldNum" sz="quarter" idx="4"/>
          </p:nvPr>
        </p:nvSpPr>
        <p:spPr>
          <a:xfrm>
            <a:off x="11339887" y="593223"/>
            <a:ext cx="571468" cy="227164"/>
          </a:xfrm>
          <a:prstGeom prst="rect">
            <a:avLst/>
          </a:prstGeom>
          <a:noFill/>
        </p:spPr>
        <p:txBody>
          <a:bodyPr vert="horz" lIns="0" tIns="0" rIns="0" bIns="0" rtlCol="0" anchor="ctr"/>
          <a:lstStyle>
            <a:lvl1pPr algn="r">
              <a:defRPr sz="1000" b="1" i="0">
                <a:solidFill>
                  <a:schemeClr val="tx1">
                    <a:alpha val="70000"/>
                  </a:schemeClr>
                </a:solidFill>
                <a:latin typeface="+mn-lt"/>
                <a:ea typeface="Montserrat Medium" charset="0"/>
                <a:cs typeface="Montserrat Medium" charset="0"/>
              </a:defRPr>
            </a:lvl1pPr>
          </a:lstStyle>
          <a:p>
            <a:pPr rtl="0"/>
            <a:fld id="{D8D877B3-D348-4611-9BDB-C5374591D951}" type="slidenum">
              <a:rPr lang="en-US" smtClean="0"/>
              <a:pPr rtl="0"/>
              <a:t>‹Nº›</a:t>
            </a:fld>
            <a:endParaRPr lang="en-US" dirty="0"/>
          </a:p>
        </p:txBody>
      </p:sp>
      <p:sp>
        <p:nvSpPr>
          <p:cNvPr id="3" name="Title 4"/>
          <p:cNvSpPr>
            <a:spLocks noGrp="1"/>
          </p:cNvSpPr>
          <p:nvPr>
            <p:ph type="title" hasCustomPrompt="1"/>
          </p:nvPr>
        </p:nvSpPr>
        <p:spPr>
          <a:xfrm>
            <a:off x="587374" y="370290"/>
            <a:ext cx="5108575" cy="1474385"/>
          </a:xfrm>
        </p:spPr>
        <p:txBody>
          <a:bodyPr rtlCol="0"/>
          <a:lstStyle>
            <a:lvl1pPr>
              <a:defRPr sz="3600"/>
            </a:lvl1pPr>
          </a:lstStyle>
          <a:p>
            <a:pPr rtl="0"/>
            <a:r>
              <a:rPr lang="en-GB"/>
              <a:t>CLICK TO EDIT TITLE</a:t>
            </a:r>
            <a:endParaRPr lang="en-US" dirty="0"/>
          </a:p>
        </p:txBody>
      </p:sp>
    </p:spTree>
    <p:extLst>
      <p:ext uri="{BB962C8B-B14F-4D97-AF65-F5344CB8AC3E}">
        <p14:creationId xmlns:p14="http://schemas.microsoft.com/office/powerpoint/2010/main" val="25212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eb + bullet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rtlCol="0"/>
          <a:lstStyle/>
          <a:p>
            <a:pPr rtl="0"/>
            <a:fld id="{D8D877B3-D348-4611-9BDB-C5374591D951}" type="slidenum">
              <a:rPr lang="en-US" smtClean="0"/>
              <a:pPr rtl="0"/>
              <a:t>‹Nº›</a:t>
            </a:fld>
            <a:endParaRPr lang="en-US" dirty="0"/>
          </a:p>
        </p:txBody>
      </p:sp>
      <p:grpSp>
        <p:nvGrpSpPr>
          <p:cNvPr id="30" name="Gruppe 29"/>
          <p:cNvGrpSpPr/>
          <p:nvPr userDrawn="1"/>
        </p:nvGrpSpPr>
        <p:grpSpPr>
          <a:xfrm>
            <a:off x="0" y="657225"/>
            <a:ext cx="405154" cy="1182460"/>
            <a:chOff x="320675" y="2816225"/>
            <a:chExt cx="350838" cy="1023938"/>
          </a:xfrm>
          <a:solidFill>
            <a:schemeClr val="tx1"/>
          </a:solidFill>
        </p:grpSpPr>
        <p:sp>
          <p:nvSpPr>
            <p:cNvPr id="31" name="Freeform 53"/>
            <p:cNvSpPr>
              <a:spLocks/>
            </p:cNvSpPr>
            <p:nvPr userDrawn="1"/>
          </p:nvSpPr>
          <p:spPr bwMode="auto">
            <a:xfrm>
              <a:off x="608013" y="3778250"/>
              <a:ext cx="63500" cy="61913"/>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32" name="Freeform 54"/>
            <p:cNvSpPr>
              <a:spLocks/>
            </p:cNvSpPr>
            <p:nvPr userDrawn="1"/>
          </p:nvSpPr>
          <p:spPr bwMode="auto">
            <a:xfrm>
              <a:off x="528638" y="3706813"/>
              <a:ext cx="142875" cy="133350"/>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33" name="Freeform 55"/>
            <p:cNvSpPr>
              <a:spLocks/>
            </p:cNvSpPr>
            <p:nvPr userDrawn="1"/>
          </p:nvSpPr>
          <p:spPr bwMode="auto">
            <a:xfrm>
              <a:off x="431800" y="3636963"/>
              <a:ext cx="239713" cy="203200"/>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34" name="Freeform 56"/>
            <p:cNvSpPr>
              <a:spLocks/>
            </p:cNvSpPr>
            <p:nvPr userDrawn="1"/>
          </p:nvSpPr>
          <p:spPr bwMode="auto">
            <a:xfrm>
              <a:off x="320675" y="3568700"/>
              <a:ext cx="350838" cy="261938"/>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35" name="Freeform 57"/>
            <p:cNvSpPr>
              <a:spLocks/>
            </p:cNvSpPr>
            <p:nvPr userDrawn="1"/>
          </p:nvSpPr>
          <p:spPr bwMode="auto">
            <a:xfrm>
              <a:off x="320675" y="3506788"/>
              <a:ext cx="350838" cy="249238"/>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36" name="Freeform 58"/>
            <p:cNvSpPr>
              <a:spLocks/>
            </p:cNvSpPr>
            <p:nvPr userDrawn="1"/>
          </p:nvSpPr>
          <p:spPr bwMode="auto">
            <a:xfrm>
              <a:off x="320675" y="3441700"/>
              <a:ext cx="350838" cy="241300"/>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37" name="Freeform 59"/>
            <p:cNvSpPr>
              <a:spLocks/>
            </p:cNvSpPr>
            <p:nvPr userDrawn="1"/>
          </p:nvSpPr>
          <p:spPr bwMode="auto">
            <a:xfrm>
              <a:off x="320675" y="3382963"/>
              <a:ext cx="350838" cy="228600"/>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38" name="Freeform 60"/>
            <p:cNvSpPr>
              <a:spLocks/>
            </p:cNvSpPr>
            <p:nvPr userDrawn="1"/>
          </p:nvSpPr>
          <p:spPr bwMode="auto">
            <a:xfrm>
              <a:off x="320675" y="3324225"/>
              <a:ext cx="350838" cy="219075"/>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39" name="Freeform 61"/>
            <p:cNvSpPr>
              <a:spLocks/>
            </p:cNvSpPr>
            <p:nvPr userDrawn="1"/>
          </p:nvSpPr>
          <p:spPr bwMode="auto">
            <a:xfrm>
              <a:off x="320675" y="3263900"/>
              <a:ext cx="350838" cy="212725"/>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40" name="Freeform 62"/>
            <p:cNvSpPr>
              <a:spLocks/>
            </p:cNvSpPr>
            <p:nvPr userDrawn="1"/>
          </p:nvSpPr>
          <p:spPr bwMode="auto">
            <a:xfrm>
              <a:off x="320675" y="3208338"/>
              <a:ext cx="350838" cy="200025"/>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41" name="Freeform 63"/>
            <p:cNvSpPr>
              <a:spLocks/>
            </p:cNvSpPr>
            <p:nvPr userDrawn="1"/>
          </p:nvSpPr>
          <p:spPr bwMode="auto">
            <a:xfrm>
              <a:off x="320675" y="3155950"/>
              <a:ext cx="350838" cy="190500"/>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42" name="Freeform 64"/>
            <p:cNvSpPr>
              <a:spLocks/>
            </p:cNvSpPr>
            <p:nvPr userDrawn="1"/>
          </p:nvSpPr>
          <p:spPr bwMode="auto">
            <a:xfrm>
              <a:off x="320675" y="3103563"/>
              <a:ext cx="350838" cy="177800"/>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43" name="Freeform 65"/>
            <p:cNvSpPr>
              <a:spLocks/>
            </p:cNvSpPr>
            <p:nvPr userDrawn="1"/>
          </p:nvSpPr>
          <p:spPr bwMode="auto">
            <a:xfrm>
              <a:off x="320675" y="3055938"/>
              <a:ext cx="350838" cy="163513"/>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44" name="Freeform 66"/>
            <p:cNvSpPr>
              <a:spLocks/>
            </p:cNvSpPr>
            <p:nvPr userDrawn="1"/>
          </p:nvSpPr>
          <p:spPr bwMode="auto">
            <a:xfrm>
              <a:off x="320675" y="3003550"/>
              <a:ext cx="350838" cy="152400"/>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45" name="Freeform 67"/>
            <p:cNvSpPr>
              <a:spLocks/>
            </p:cNvSpPr>
            <p:nvPr userDrawn="1"/>
          </p:nvSpPr>
          <p:spPr bwMode="auto">
            <a:xfrm>
              <a:off x="320675" y="2957513"/>
              <a:ext cx="350838" cy="139700"/>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46" name="Freeform 68"/>
            <p:cNvSpPr>
              <a:spLocks/>
            </p:cNvSpPr>
            <p:nvPr userDrawn="1"/>
          </p:nvSpPr>
          <p:spPr bwMode="auto">
            <a:xfrm>
              <a:off x="320675" y="2911475"/>
              <a:ext cx="350838" cy="127000"/>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47" name="Freeform 69"/>
            <p:cNvSpPr>
              <a:spLocks/>
            </p:cNvSpPr>
            <p:nvPr userDrawn="1"/>
          </p:nvSpPr>
          <p:spPr bwMode="auto">
            <a:xfrm>
              <a:off x="320675" y="2865438"/>
              <a:ext cx="350838" cy="114300"/>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48" name="Freeform 70"/>
            <p:cNvSpPr>
              <a:spLocks/>
            </p:cNvSpPr>
            <p:nvPr userDrawn="1"/>
          </p:nvSpPr>
          <p:spPr bwMode="auto">
            <a:xfrm>
              <a:off x="320675" y="2819400"/>
              <a:ext cx="350838" cy="107950"/>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49" name="Freeform 71"/>
            <p:cNvSpPr>
              <a:spLocks/>
            </p:cNvSpPr>
            <p:nvPr userDrawn="1"/>
          </p:nvSpPr>
          <p:spPr bwMode="auto">
            <a:xfrm>
              <a:off x="320675" y="2816225"/>
              <a:ext cx="284163" cy="55563"/>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grpSp>
      <p:sp>
        <p:nvSpPr>
          <p:cNvPr id="26" name="Title 4"/>
          <p:cNvSpPr>
            <a:spLocks noGrp="1"/>
          </p:cNvSpPr>
          <p:nvPr>
            <p:ph type="title" hasCustomPrompt="1"/>
          </p:nvPr>
        </p:nvSpPr>
        <p:spPr>
          <a:xfrm>
            <a:off x="587375" y="370764"/>
            <a:ext cx="4516438" cy="1473911"/>
          </a:xfrm>
        </p:spPr>
        <p:txBody>
          <a:bodyPr rtlCol="0"/>
          <a:lstStyle>
            <a:lvl1pPr>
              <a:defRPr sz="3600"/>
            </a:lvl1pPr>
          </a:lstStyle>
          <a:p>
            <a:pPr rtl="0"/>
            <a:r>
              <a:rPr lang="en-GB"/>
              <a:t>CLICK TO EDIT TITLE</a:t>
            </a:r>
            <a:endParaRPr lang="en-US" dirty="0"/>
          </a:p>
        </p:txBody>
      </p:sp>
      <p:pic>
        <p:nvPicPr>
          <p:cNvPr id="27" name="Billede 26"/>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5670792" y="820387"/>
            <a:ext cx="6943368" cy="5825654"/>
          </a:xfrm>
          <a:prstGeom prst="rect">
            <a:avLst/>
          </a:prstGeom>
        </p:spPr>
      </p:pic>
      <p:sp>
        <p:nvSpPr>
          <p:cNvPr id="28" name="Picture Placeholder 4"/>
          <p:cNvSpPr>
            <a:spLocks noGrp="1"/>
          </p:cNvSpPr>
          <p:nvPr>
            <p:ph type="pic" sz="quarter" idx="11" hasCustomPrompt="1"/>
          </p:nvPr>
        </p:nvSpPr>
        <p:spPr>
          <a:xfrm>
            <a:off x="5953820" y="1240418"/>
            <a:ext cx="6238180" cy="3503032"/>
          </a:xfrm>
          <a:prstGeom prst="rect">
            <a:avLst/>
          </a:prstGeom>
          <a:pattFill prst="pct10">
            <a:fgClr>
              <a:schemeClr val="tx1"/>
            </a:fgClr>
            <a:bgClr>
              <a:schemeClr val="bg1"/>
            </a:bgClr>
          </a:pattFill>
        </p:spPr>
        <p:txBody>
          <a:bodyPr rtlCol="0" anchor="ctr">
            <a:normAutofit/>
          </a:bodyPr>
          <a:lstStyle>
            <a:lvl1pPr algn="ctr">
              <a:defRPr sz="1000" b="1" baseline="0"/>
            </a:lvl1pPr>
          </a:lstStyle>
          <a:p>
            <a:pPr rtl="0"/>
            <a:r>
              <a:rPr lang="en-GB"/>
              <a:t>Drag &amp; Drop Image</a:t>
            </a:r>
            <a:endParaRPr lang="en-US" dirty="0"/>
          </a:p>
        </p:txBody>
      </p:sp>
      <p:sp>
        <p:nvSpPr>
          <p:cNvPr id="29" name="Pladsholder til tekst 10"/>
          <p:cNvSpPr>
            <a:spLocks noGrp="1"/>
          </p:cNvSpPr>
          <p:nvPr>
            <p:ph type="body" sz="quarter" idx="12"/>
          </p:nvPr>
        </p:nvSpPr>
        <p:spPr>
          <a:xfrm>
            <a:off x="587375" y="2065337"/>
            <a:ext cx="4516438" cy="3243263"/>
          </a:xfrm>
        </p:spPr>
        <p:txBody>
          <a:bodyPr rtlCol="0"/>
          <a:lstStyle>
            <a:lvl1pPr marL="285750" indent="-285750">
              <a:buFontTx/>
              <a:buBlip>
                <a:blip r:embed="rId3"/>
              </a:buBlip>
              <a:defRPr/>
            </a:lvl1pPr>
          </a:lstStyle>
          <a:p>
            <a:pPr lvl="0" rtl="0"/>
            <a:r>
              <a:rPr lang="en-GB"/>
              <a:t>Rediger typografien i masterens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agram_Højre">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587374" y="367628"/>
            <a:ext cx="4886993" cy="1621619"/>
          </a:xfrm>
        </p:spPr>
        <p:txBody>
          <a:bodyPr rtlCol="0"/>
          <a:lstStyle>
            <a:lvl1pPr>
              <a:defRPr sz="3600"/>
            </a:lvl1pPr>
          </a:lstStyle>
          <a:p>
            <a:pPr rtl="0"/>
            <a:r>
              <a:rPr lang="en-GB"/>
              <a:t>CLICK TO EDIT TITLE</a:t>
            </a:r>
            <a:endParaRPr lang="en-US" dirty="0"/>
          </a:p>
        </p:txBody>
      </p:sp>
      <p:sp>
        <p:nvSpPr>
          <p:cNvPr id="11" name="Pladsholder til diagram 10"/>
          <p:cNvSpPr>
            <a:spLocks noGrp="1"/>
          </p:cNvSpPr>
          <p:nvPr>
            <p:ph type="chart" sz="quarter" idx="12"/>
          </p:nvPr>
        </p:nvSpPr>
        <p:spPr>
          <a:xfrm>
            <a:off x="6096000" y="2262579"/>
            <a:ext cx="5524500" cy="3572737"/>
          </a:xfrm>
        </p:spPr>
        <p:txBody>
          <a:bodyPr rtlCol="0"/>
          <a:lstStyle/>
          <a:p>
            <a:pPr rtl="0"/>
            <a:endParaRPr lang="da-DK"/>
          </a:p>
        </p:txBody>
      </p:sp>
      <p:sp>
        <p:nvSpPr>
          <p:cNvPr id="13" name="Pladsholder til tekst 12"/>
          <p:cNvSpPr>
            <a:spLocks noGrp="1"/>
          </p:cNvSpPr>
          <p:nvPr>
            <p:ph type="body" sz="quarter" idx="13" hasCustomPrompt="1"/>
          </p:nvPr>
        </p:nvSpPr>
        <p:spPr>
          <a:xfrm>
            <a:off x="587375" y="2262579"/>
            <a:ext cx="4886992" cy="3572737"/>
          </a:xfrm>
        </p:spPr>
        <p:txBody>
          <a:bodyPr rtlCol="0">
            <a:normAutofit/>
          </a:bodyPr>
          <a:lstStyle>
            <a:lvl2pPr marL="285750" indent="-285750">
              <a:buFontTx/>
              <a:buBlip>
                <a:blip r:embed="rId2"/>
              </a:buBlip>
              <a:defRPr sz="1600" baseline="0"/>
            </a:lvl2pPr>
          </a:lstStyle>
          <a:p>
            <a:pPr lvl="1" rtl="0"/>
            <a:r>
              <a:rPr lang="en-GB"/>
              <a:t>INSERT TEXT</a:t>
            </a:r>
          </a:p>
        </p:txBody>
      </p:sp>
      <p:sp>
        <p:nvSpPr>
          <p:cNvPr id="6" name="Номер слайда 21"/>
          <p:cNvSpPr>
            <a:spLocks noGrp="1"/>
          </p:cNvSpPr>
          <p:nvPr>
            <p:ph type="sldNum" sz="quarter" idx="4"/>
          </p:nvPr>
        </p:nvSpPr>
        <p:spPr>
          <a:xfrm>
            <a:off x="11339887" y="593223"/>
            <a:ext cx="571468" cy="227164"/>
          </a:xfrm>
          <a:prstGeom prst="rect">
            <a:avLst/>
          </a:prstGeom>
          <a:noFill/>
        </p:spPr>
        <p:txBody>
          <a:bodyPr vert="horz" lIns="0" tIns="0" rIns="0" bIns="0" rtlCol="0" anchor="ctr"/>
          <a:lstStyle>
            <a:lvl1pPr algn="r">
              <a:defRPr sz="1000" b="1" i="0">
                <a:solidFill>
                  <a:schemeClr val="tx1">
                    <a:alpha val="70000"/>
                  </a:schemeClr>
                </a:solidFill>
                <a:latin typeface="+mn-lt"/>
                <a:ea typeface="Montserrat Medium" charset="0"/>
                <a:cs typeface="Montserrat Medium" charset="0"/>
              </a:defRPr>
            </a:lvl1pPr>
          </a:lstStyle>
          <a:p>
            <a:pPr rtl="0"/>
            <a:fld id="{D8D877B3-D348-4611-9BDB-C5374591D951}" type="slidenum">
              <a:rPr lang="en-US" smtClean="0"/>
              <a:pPr rtl="0"/>
              <a:t>‹Nº›</a:t>
            </a:fld>
            <a:endParaRPr lang="en-US" dirty="0"/>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illede _ bund">
    <p:spTree>
      <p:nvGrpSpPr>
        <p:cNvPr id="1" name=""/>
        <p:cNvGrpSpPr/>
        <p:nvPr/>
      </p:nvGrpSpPr>
      <p:grpSpPr>
        <a:xfrm>
          <a:off x="0" y="0"/>
          <a:ext cx="0" cy="0"/>
          <a:chOff x="0" y="0"/>
          <a:chExt cx="0" cy="0"/>
        </a:xfrm>
      </p:grpSpPr>
      <p:sp>
        <p:nvSpPr>
          <p:cNvPr id="6" name="Picture Placeholder 4"/>
          <p:cNvSpPr>
            <a:spLocks noGrp="1"/>
          </p:cNvSpPr>
          <p:nvPr>
            <p:ph type="pic" sz="quarter" idx="11" hasCustomPrompt="1"/>
          </p:nvPr>
        </p:nvSpPr>
        <p:spPr>
          <a:xfrm>
            <a:off x="7438768" y="0"/>
            <a:ext cx="4753232" cy="6858000"/>
          </a:xfrm>
          <a:prstGeom prst="rect">
            <a:avLst/>
          </a:prstGeom>
          <a:pattFill prst="pct10">
            <a:fgClr>
              <a:schemeClr val="tx1"/>
            </a:fgClr>
            <a:bgClr>
              <a:schemeClr val="bg1"/>
            </a:bgClr>
          </a:pattFill>
        </p:spPr>
        <p:txBody>
          <a:bodyPr rtlCol="0" anchor="ctr">
            <a:normAutofit/>
          </a:bodyPr>
          <a:lstStyle>
            <a:lvl1pPr algn="ctr">
              <a:defRPr sz="1000" b="1" baseline="0"/>
            </a:lvl1pPr>
          </a:lstStyle>
          <a:p>
            <a:pPr rtl="0"/>
            <a:r>
              <a:rPr lang="en-GB"/>
              <a:t>Drag &amp; Drop Image</a:t>
            </a:r>
            <a:endParaRPr lang="en-US" dirty="0"/>
          </a:p>
        </p:txBody>
      </p:sp>
      <p:sp>
        <p:nvSpPr>
          <p:cNvPr id="3" name="Slide Number Placeholder 2"/>
          <p:cNvSpPr>
            <a:spLocks noGrp="1"/>
          </p:cNvSpPr>
          <p:nvPr>
            <p:ph type="sldNum" sz="quarter" idx="10"/>
          </p:nvPr>
        </p:nvSpPr>
        <p:spPr/>
        <p:txBody>
          <a:bodyPr rtlCol="0"/>
          <a:lstStyle/>
          <a:p>
            <a:pPr rtl="0"/>
            <a:fld id="{D8D877B3-D348-4611-9BDB-C5374591D951}" type="slidenum">
              <a:rPr lang="en-US" smtClean="0"/>
              <a:pPr rtl="0"/>
              <a:t>‹Nº›</a:t>
            </a:fld>
            <a:endParaRPr lang="en-US" dirty="0"/>
          </a:p>
        </p:txBody>
      </p:sp>
      <p:sp>
        <p:nvSpPr>
          <p:cNvPr id="5" name="Title 4"/>
          <p:cNvSpPr>
            <a:spLocks noGrp="1"/>
          </p:cNvSpPr>
          <p:nvPr>
            <p:ph type="title" hasCustomPrompt="1"/>
          </p:nvPr>
        </p:nvSpPr>
        <p:spPr>
          <a:xfrm>
            <a:off x="587374" y="359273"/>
            <a:ext cx="4490445" cy="1621619"/>
          </a:xfrm>
        </p:spPr>
        <p:txBody>
          <a:bodyPr rtlCol="0"/>
          <a:lstStyle>
            <a:lvl1pPr>
              <a:defRPr sz="3600"/>
            </a:lvl1pPr>
          </a:lstStyle>
          <a:p>
            <a:pPr rtl="0"/>
            <a:r>
              <a:rPr lang="en-GB"/>
              <a:t>CLICK TO EDIT TITLE</a:t>
            </a:r>
            <a:endParaRPr lang="en-US" dirty="0"/>
          </a:p>
        </p:txBody>
      </p:sp>
      <p:sp>
        <p:nvSpPr>
          <p:cNvPr id="4" name="Pladsholder til tekst 3"/>
          <p:cNvSpPr>
            <a:spLocks noGrp="1"/>
          </p:cNvSpPr>
          <p:nvPr>
            <p:ph type="body" sz="quarter" idx="12" hasCustomPrompt="1"/>
          </p:nvPr>
        </p:nvSpPr>
        <p:spPr>
          <a:xfrm>
            <a:off x="587375" y="2143359"/>
            <a:ext cx="4490445" cy="3752115"/>
          </a:xfrm>
        </p:spPr>
        <p:txBody>
          <a:bodyPr rtlCol="0"/>
          <a:lstStyle>
            <a:lvl1pPr marL="285750" indent="-285750">
              <a:lnSpc>
                <a:spcPct val="100000"/>
              </a:lnSpc>
              <a:spcBef>
                <a:spcPts val="600"/>
              </a:spcBef>
              <a:buFontTx/>
              <a:buBlip>
                <a:blip r:embed="rId2"/>
              </a:buBlip>
              <a:defRPr sz="1600" baseline="0"/>
            </a:lvl1pPr>
          </a:lstStyle>
          <a:p>
            <a:pPr lvl="0" rtl="0"/>
            <a:r>
              <a:rPr lang="en-GB"/>
              <a:t>Insert bullets</a:t>
            </a:r>
            <a:endParaRPr lang="da-DK" dirty="0"/>
          </a:p>
          <a:p>
            <a:pPr lvl="0" rtl="0"/>
            <a:endParaRPr lang="da-DK" dirty="0"/>
          </a:p>
          <a:p>
            <a:pPr lvl="0" rtl="0"/>
            <a:endParaRPr lang="da-DK" dirty="0"/>
          </a:p>
        </p:txBody>
      </p:sp>
    </p:spTree>
    <p:extLst>
      <p:ext uri="{BB962C8B-B14F-4D97-AF65-F5344CB8AC3E}">
        <p14:creationId xmlns:p14="http://schemas.microsoft.com/office/powerpoint/2010/main" val="498607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å layout - Billede højre">
    <p:spTree>
      <p:nvGrpSpPr>
        <p:cNvPr id="1" name=""/>
        <p:cNvGrpSpPr/>
        <p:nvPr/>
      </p:nvGrpSpPr>
      <p:grpSpPr>
        <a:xfrm>
          <a:off x="0" y="0"/>
          <a:ext cx="0" cy="0"/>
          <a:chOff x="0" y="0"/>
          <a:chExt cx="0" cy="0"/>
        </a:xfrm>
      </p:grpSpPr>
      <p:sp>
        <p:nvSpPr>
          <p:cNvPr id="7" name="Rectangle 6"/>
          <p:cNvSpPr/>
          <p:nvPr userDrawn="1"/>
        </p:nvSpPr>
        <p:spPr>
          <a:xfrm>
            <a:off x="0" y="0"/>
            <a:ext cx="742791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US"/>
          </a:p>
        </p:txBody>
      </p:sp>
      <p:sp>
        <p:nvSpPr>
          <p:cNvPr id="3" name="Slide Number Placeholder 2"/>
          <p:cNvSpPr>
            <a:spLocks noGrp="1"/>
          </p:cNvSpPr>
          <p:nvPr>
            <p:ph type="sldNum" sz="quarter" idx="10"/>
          </p:nvPr>
        </p:nvSpPr>
        <p:spPr/>
        <p:txBody>
          <a:bodyPr rtlCol="0"/>
          <a:lstStyle/>
          <a:p>
            <a:pPr rtl="0"/>
            <a:fld id="{D8D877B3-D348-4611-9BDB-C5374591D951}" type="slidenum">
              <a:rPr lang="en-US" smtClean="0"/>
              <a:pPr rtl="0"/>
              <a:t>‹Nº›</a:t>
            </a:fld>
            <a:endParaRPr lang="en-US" dirty="0"/>
          </a:p>
        </p:txBody>
      </p:sp>
      <p:sp>
        <p:nvSpPr>
          <p:cNvPr id="5" name="Picture Placeholder 4"/>
          <p:cNvSpPr>
            <a:spLocks noGrp="1"/>
          </p:cNvSpPr>
          <p:nvPr>
            <p:ph type="pic" sz="quarter" idx="11" hasCustomPrompt="1"/>
          </p:nvPr>
        </p:nvSpPr>
        <p:spPr>
          <a:xfrm>
            <a:off x="7427913" y="0"/>
            <a:ext cx="4764087" cy="6858000"/>
          </a:xfrm>
          <a:prstGeom prst="rect">
            <a:avLst/>
          </a:prstGeom>
          <a:pattFill prst="pct10">
            <a:fgClr>
              <a:schemeClr val="tx1"/>
            </a:fgClr>
            <a:bgClr>
              <a:schemeClr val="bg1"/>
            </a:bgClr>
          </a:pattFill>
        </p:spPr>
        <p:txBody>
          <a:bodyPr rtlCol="0" anchor="ctr">
            <a:normAutofit/>
          </a:bodyPr>
          <a:lstStyle>
            <a:lvl1pPr algn="ctr">
              <a:defRPr sz="1000" b="1" baseline="0"/>
            </a:lvl1pPr>
          </a:lstStyle>
          <a:p>
            <a:pPr rtl="0"/>
            <a:r>
              <a:rPr lang="en-GB"/>
              <a:t>Drag &amp; Drop Image</a:t>
            </a:r>
            <a:endParaRPr lang="en-US" dirty="0"/>
          </a:p>
        </p:txBody>
      </p:sp>
      <p:sp>
        <p:nvSpPr>
          <p:cNvPr id="6" name="Title 4"/>
          <p:cNvSpPr>
            <a:spLocks noGrp="1"/>
          </p:cNvSpPr>
          <p:nvPr>
            <p:ph type="title" hasCustomPrompt="1"/>
          </p:nvPr>
        </p:nvSpPr>
        <p:spPr>
          <a:xfrm>
            <a:off x="587374" y="373446"/>
            <a:ext cx="4683125" cy="1471230"/>
          </a:xfrm>
        </p:spPr>
        <p:txBody>
          <a:bodyPr rtlCol="0"/>
          <a:lstStyle>
            <a:lvl1pPr>
              <a:defRPr sz="3600">
                <a:solidFill>
                  <a:schemeClr val="bg1"/>
                </a:solidFill>
              </a:defRPr>
            </a:lvl1pPr>
          </a:lstStyle>
          <a:p>
            <a:pPr rtl="0"/>
            <a:r>
              <a:rPr lang="en-GB"/>
              <a:t>CLICK TO EDIT TITLE</a:t>
            </a:r>
            <a:endParaRPr lang="en-US" dirty="0"/>
          </a:p>
        </p:txBody>
      </p:sp>
      <p:sp>
        <p:nvSpPr>
          <p:cNvPr id="4" name="Pladsholder til tekst 3"/>
          <p:cNvSpPr>
            <a:spLocks noGrp="1"/>
          </p:cNvSpPr>
          <p:nvPr>
            <p:ph type="body" sz="quarter" idx="12" hasCustomPrompt="1"/>
          </p:nvPr>
        </p:nvSpPr>
        <p:spPr>
          <a:xfrm>
            <a:off x="583406" y="2101809"/>
            <a:ext cx="4687094" cy="3765591"/>
          </a:xfrm>
        </p:spPr>
        <p:txBody>
          <a:bodyPr rtlCol="0"/>
          <a:lstStyle>
            <a:lvl1pPr marL="285750" indent="-285750">
              <a:buFontTx/>
              <a:buBlip>
                <a:blip r:embed="rId2"/>
              </a:buBlip>
              <a:defRPr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en-GB"/>
              <a:t>Insert text here</a:t>
            </a:r>
            <a:endParaRPr lang="da-DK" dirty="0"/>
          </a:p>
        </p:txBody>
      </p:sp>
      <p:grpSp>
        <p:nvGrpSpPr>
          <p:cNvPr id="2" name="Gruppe 1"/>
          <p:cNvGrpSpPr/>
          <p:nvPr userDrawn="1"/>
        </p:nvGrpSpPr>
        <p:grpSpPr>
          <a:xfrm>
            <a:off x="-3502" y="657225"/>
            <a:ext cx="405154" cy="1182460"/>
            <a:chOff x="-3502" y="657225"/>
            <a:chExt cx="405154" cy="1182460"/>
          </a:xfrm>
          <a:solidFill>
            <a:schemeClr val="bg1"/>
          </a:solidFill>
        </p:grpSpPr>
        <p:sp>
          <p:nvSpPr>
            <p:cNvPr id="56" name="Freeform 53"/>
            <p:cNvSpPr>
              <a:spLocks/>
            </p:cNvSpPr>
            <p:nvPr userDrawn="1"/>
          </p:nvSpPr>
          <p:spPr bwMode="auto">
            <a:xfrm>
              <a:off x="328321" y="1768187"/>
              <a:ext cx="73331" cy="71498"/>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57" name="Freeform 54"/>
            <p:cNvSpPr>
              <a:spLocks/>
            </p:cNvSpPr>
            <p:nvPr userDrawn="1"/>
          </p:nvSpPr>
          <p:spPr bwMode="auto">
            <a:xfrm>
              <a:off x="236657" y="1685690"/>
              <a:ext cx="164995" cy="153995"/>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58" name="Freeform 55"/>
            <p:cNvSpPr>
              <a:spLocks/>
            </p:cNvSpPr>
            <p:nvPr userDrawn="1"/>
          </p:nvSpPr>
          <p:spPr bwMode="auto">
            <a:xfrm>
              <a:off x="124827" y="1605026"/>
              <a:ext cx="276825" cy="234659"/>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59" name="Freeform 56"/>
            <p:cNvSpPr>
              <a:spLocks/>
            </p:cNvSpPr>
            <p:nvPr userDrawn="1"/>
          </p:nvSpPr>
          <p:spPr bwMode="auto">
            <a:xfrm>
              <a:off x="-3502" y="1526195"/>
              <a:ext cx="405154" cy="302490"/>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60" name="Freeform 57"/>
            <p:cNvSpPr>
              <a:spLocks/>
            </p:cNvSpPr>
            <p:nvPr userDrawn="1"/>
          </p:nvSpPr>
          <p:spPr bwMode="auto">
            <a:xfrm>
              <a:off x="-3502" y="1454698"/>
              <a:ext cx="405154" cy="287824"/>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61" name="Freeform 58"/>
            <p:cNvSpPr>
              <a:spLocks/>
            </p:cNvSpPr>
            <p:nvPr userDrawn="1"/>
          </p:nvSpPr>
          <p:spPr bwMode="auto">
            <a:xfrm>
              <a:off x="-3502" y="1379534"/>
              <a:ext cx="405154" cy="278657"/>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62" name="Freeform 59"/>
            <p:cNvSpPr>
              <a:spLocks/>
            </p:cNvSpPr>
            <p:nvPr userDrawn="1"/>
          </p:nvSpPr>
          <p:spPr bwMode="auto">
            <a:xfrm>
              <a:off x="-3502" y="1311703"/>
              <a:ext cx="405154" cy="263991"/>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63" name="Freeform 60"/>
            <p:cNvSpPr>
              <a:spLocks/>
            </p:cNvSpPr>
            <p:nvPr userDrawn="1"/>
          </p:nvSpPr>
          <p:spPr bwMode="auto">
            <a:xfrm>
              <a:off x="-3502" y="1243872"/>
              <a:ext cx="405154" cy="252991"/>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64" name="Freeform 61"/>
            <p:cNvSpPr>
              <a:spLocks/>
            </p:cNvSpPr>
            <p:nvPr userDrawn="1"/>
          </p:nvSpPr>
          <p:spPr bwMode="auto">
            <a:xfrm>
              <a:off x="-3502" y="1174207"/>
              <a:ext cx="405154" cy="245658"/>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65" name="Freeform 62"/>
            <p:cNvSpPr>
              <a:spLocks/>
            </p:cNvSpPr>
            <p:nvPr userDrawn="1"/>
          </p:nvSpPr>
          <p:spPr bwMode="auto">
            <a:xfrm>
              <a:off x="-3502" y="1110043"/>
              <a:ext cx="405154" cy="230992"/>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66" name="Freeform 63"/>
            <p:cNvSpPr>
              <a:spLocks/>
            </p:cNvSpPr>
            <p:nvPr userDrawn="1"/>
          </p:nvSpPr>
          <p:spPr bwMode="auto">
            <a:xfrm>
              <a:off x="-3502" y="1049545"/>
              <a:ext cx="405154" cy="219992"/>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67" name="Freeform 64"/>
            <p:cNvSpPr>
              <a:spLocks/>
            </p:cNvSpPr>
            <p:nvPr userDrawn="1"/>
          </p:nvSpPr>
          <p:spPr bwMode="auto">
            <a:xfrm>
              <a:off x="-3502" y="989048"/>
              <a:ext cx="405154" cy="205326"/>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68" name="Freeform 65"/>
            <p:cNvSpPr>
              <a:spLocks/>
            </p:cNvSpPr>
            <p:nvPr userDrawn="1"/>
          </p:nvSpPr>
          <p:spPr bwMode="auto">
            <a:xfrm>
              <a:off x="-3502" y="934049"/>
              <a:ext cx="405154" cy="188827"/>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69" name="Freeform 66"/>
            <p:cNvSpPr>
              <a:spLocks/>
            </p:cNvSpPr>
            <p:nvPr userDrawn="1"/>
          </p:nvSpPr>
          <p:spPr bwMode="auto">
            <a:xfrm>
              <a:off x="-3502" y="873551"/>
              <a:ext cx="405154" cy="175994"/>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70" name="Freeform 67"/>
            <p:cNvSpPr>
              <a:spLocks/>
            </p:cNvSpPr>
            <p:nvPr userDrawn="1"/>
          </p:nvSpPr>
          <p:spPr bwMode="auto">
            <a:xfrm>
              <a:off x="-3502" y="820387"/>
              <a:ext cx="405154" cy="161328"/>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71" name="Freeform 68"/>
            <p:cNvSpPr>
              <a:spLocks/>
            </p:cNvSpPr>
            <p:nvPr userDrawn="1"/>
          </p:nvSpPr>
          <p:spPr bwMode="auto">
            <a:xfrm>
              <a:off x="-3502" y="767221"/>
              <a:ext cx="405154" cy="146662"/>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72" name="Freeform 69"/>
            <p:cNvSpPr>
              <a:spLocks/>
            </p:cNvSpPr>
            <p:nvPr userDrawn="1"/>
          </p:nvSpPr>
          <p:spPr bwMode="auto">
            <a:xfrm>
              <a:off x="-3502" y="714057"/>
              <a:ext cx="405154" cy="131995"/>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73" name="Freeform 70"/>
            <p:cNvSpPr>
              <a:spLocks/>
            </p:cNvSpPr>
            <p:nvPr userDrawn="1"/>
          </p:nvSpPr>
          <p:spPr bwMode="auto">
            <a:xfrm>
              <a:off x="-3502" y="660892"/>
              <a:ext cx="405154" cy="124662"/>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74" name="Freeform 71"/>
            <p:cNvSpPr>
              <a:spLocks/>
            </p:cNvSpPr>
            <p:nvPr userDrawn="1"/>
          </p:nvSpPr>
          <p:spPr bwMode="auto">
            <a:xfrm>
              <a:off x="-3502" y="657225"/>
              <a:ext cx="328157" cy="64165"/>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grpSp>
      <p:grpSp>
        <p:nvGrpSpPr>
          <p:cNvPr id="55" name="Gruppe 54"/>
          <p:cNvGrpSpPr/>
          <p:nvPr userDrawn="1"/>
        </p:nvGrpSpPr>
        <p:grpSpPr>
          <a:xfrm>
            <a:off x="5489575" y="5903913"/>
            <a:ext cx="1243013" cy="815976"/>
            <a:chOff x="5489575" y="5903913"/>
            <a:chExt cx="1243013" cy="815976"/>
          </a:xfrm>
        </p:grpSpPr>
        <p:sp>
          <p:nvSpPr>
            <p:cNvPr id="75" name="AutoShape 165"/>
            <p:cNvSpPr>
              <a:spLocks noChangeAspect="1" noChangeArrowheads="1" noTextEdit="1"/>
            </p:cNvSpPr>
            <p:nvPr/>
          </p:nvSpPr>
          <p:spPr bwMode="auto">
            <a:xfrm>
              <a:off x="5492750" y="5903913"/>
              <a:ext cx="1236663" cy="815975"/>
            </a:xfrm>
            <a:prstGeom prst="rect">
              <a:avLst/>
            </a:prstGeom>
            <a:noFill/>
            <a:ln>
              <a:noFill/>
            </a:ln>
          </p:spPr>
          <p:txBody>
            <a:bodyPr vert="horz" wrap="square" lIns="91440" tIns="45720" rIns="91440" bIns="45720" numCol="1" anchor="t" anchorCtr="0" compatLnSpc="1">
              <a:prstTxWarp prst="textNoShape">
                <a:avLst/>
              </a:prstTxWarp>
            </a:bodyPr>
            <a:lstStyle/>
            <a:p>
              <a:endParaRPr lang="da-DK"/>
            </a:p>
          </p:txBody>
        </p:sp>
        <p:sp>
          <p:nvSpPr>
            <p:cNvPr id="76" name="Freeform 167"/>
            <p:cNvSpPr>
              <a:spLocks noEditPoints="1"/>
            </p:cNvSpPr>
            <p:nvPr/>
          </p:nvSpPr>
          <p:spPr bwMode="auto">
            <a:xfrm>
              <a:off x="5489575" y="6526213"/>
              <a:ext cx="60325" cy="6350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77" name="Freeform 168"/>
            <p:cNvSpPr>
              <a:spLocks noEditPoints="1"/>
            </p:cNvSpPr>
            <p:nvPr/>
          </p:nvSpPr>
          <p:spPr bwMode="auto">
            <a:xfrm>
              <a:off x="5570538" y="6526213"/>
              <a:ext cx="60325" cy="635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78" name="Freeform 169"/>
            <p:cNvSpPr>
              <a:spLocks/>
            </p:cNvSpPr>
            <p:nvPr/>
          </p:nvSpPr>
          <p:spPr bwMode="auto">
            <a:xfrm>
              <a:off x="5654675" y="6526213"/>
              <a:ext cx="44450" cy="6350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79" name="Freeform 170"/>
            <p:cNvSpPr>
              <a:spLocks noEditPoints="1"/>
            </p:cNvSpPr>
            <p:nvPr/>
          </p:nvSpPr>
          <p:spPr bwMode="auto">
            <a:xfrm>
              <a:off x="5726113" y="6526213"/>
              <a:ext cx="46038" cy="6350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80" name="Freeform 171"/>
            <p:cNvSpPr>
              <a:spLocks noEditPoints="1"/>
            </p:cNvSpPr>
            <p:nvPr/>
          </p:nvSpPr>
          <p:spPr bwMode="auto">
            <a:xfrm>
              <a:off x="5799138" y="6526213"/>
              <a:ext cx="50800" cy="65088"/>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81" name="Freeform 172"/>
            <p:cNvSpPr>
              <a:spLocks noEditPoints="1"/>
            </p:cNvSpPr>
            <p:nvPr/>
          </p:nvSpPr>
          <p:spPr bwMode="auto">
            <a:xfrm>
              <a:off x="5878513" y="6526213"/>
              <a:ext cx="47625" cy="6350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82" name="Freeform 173"/>
            <p:cNvSpPr>
              <a:spLocks/>
            </p:cNvSpPr>
            <p:nvPr/>
          </p:nvSpPr>
          <p:spPr bwMode="auto">
            <a:xfrm>
              <a:off x="5951538" y="6526213"/>
              <a:ext cx="50800" cy="65088"/>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83" name="Freeform 174"/>
            <p:cNvSpPr>
              <a:spLocks/>
            </p:cNvSpPr>
            <p:nvPr/>
          </p:nvSpPr>
          <p:spPr bwMode="auto">
            <a:xfrm>
              <a:off x="6070600" y="6526213"/>
              <a:ext cx="49213" cy="65088"/>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84" name="Freeform 175"/>
            <p:cNvSpPr>
              <a:spLocks/>
            </p:cNvSpPr>
            <p:nvPr/>
          </p:nvSpPr>
          <p:spPr bwMode="auto">
            <a:xfrm>
              <a:off x="6146800" y="6526213"/>
              <a:ext cx="50800" cy="6350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85" name="Freeform 176"/>
            <p:cNvSpPr>
              <a:spLocks/>
            </p:cNvSpPr>
            <p:nvPr/>
          </p:nvSpPr>
          <p:spPr bwMode="auto">
            <a:xfrm>
              <a:off x="6224588" y="6526213"/>
              <a:ext cx="15875" cy="635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86" name="Freeform 177"/>
            <p:cNvSpPr>
              <a:spLocks/>
            </p:cNvSpPr>
            <p:nvPr/>
          </p:nvSpPr>
          <p:spPr bwMode="auto">
            <a:xfrm>
              <a:off x="6265863" y="6526213"/>
              <a:ext cx="57150" cy="6350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87" name="Freeform 178"/>
            <p:cNvSpPr>
              <a:spLocks/>
            </p:cNvSpPr>
            <p:nvPr/>
          </p:nvSpPr>
          <p:spPr bwMode="auto">
            <a:xfrm>
              <a:off x="6346825" y="6526213"/>
              <a:ext cx="42863" cy="6350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88" name="Freeform 179"/>
            <p:cNvSpPr>
              <a:spLocks noEditPoints="1"/>
            </p:cNvSpPr>
            <p:nvPr/>
          </p:nvSpPr>
          <p:spPr bwMode="auto">
            <a:xfrm>
              <a:off x="6416675" y="6526213"/>
              <a:ext cx="52388" cy="6350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89" name="Freeform 180"/>
            <p:cNvSpPr>
              <a:spLocks/>
            </p:cNvSpPr>
            <p:nvPr/>
          </p:nvSpPr>
          <p:spPr bwMode="auto">
            <a:xfrm>
              <a:off x="6491288" y="6526213"/>
              <a:ext cx="50800" cy="65088"/>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90" name="Freeform 181"/>
            <p:cNvSpPr>
              <a:spLocks/>
            </p:cNvSpPr>
            <p:nvPr/>
          </p:nvSpPr>
          <p:spPr bwMode="auto">
            <a:xfrm>
              <a:off x="6565900" y="6526213"/>
              <a:ext cx="17463" cy="635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91" name="Freeform 182"/>
            <p:cNvSpPr>
              <a:spLocks/>
            </p:cNvSpPr>
            <p:nvPr/>
          </p:nvSpPr>
          <p:spPr bwMode="auto">
            <a:xfrm>
              <a:off x="6610350" y="6526213"/>
              <a:ext cx="49213" cy="6350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92" name="Freeform 183"/>
            <p:cNvSpPr>
              <a:spLocks/>
            </p:cNvSpPr>
            <p:nvPr/>
          </p:nvSpPr>
          <p:spPr bwMode="auto">
            <a:xfrm>
              <a:off x="6677025" y="6526213"/>
              <a:ext cx="55563" cy="6350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93" name="Freeform 184"/>
            <p:cNvSpPr>
              <a:spLocks noEditPoints="1"/>
            </p:cNvSpPr>
            <p:nvPr/>
          </p:nvSpPr>
          <p:spPr bwMode="auto">
            <a:xfrm>
              <a:off x="5861050" y="6657976"/>
              <a:ext cx="41275" cy="61913"/>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94" name="Freeform 185"/>
            <p:cNvSpPr>
              <a:spLocks/>
            </p:cNvSpPr>
            <p:nvPr/>
          </p:nvSpPr>
          <p:spPr bwMode="auto">
            <a:xfrm>
              <a:off x="5937250" y="6657976"/>
              <a:ext cx="38100" cy="61913"/>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95" name="Freeform 186"/>
            <p:cNvSpPr>
              <a:spLocks/>
            </p:cNvSpPr>
            <p:nvPr/>
          </p:nvSpPr>
          <p:spPr bwMode="auto">
            <a:xfrm>
              <a:off x="6005513" y="6657976"/>
              <a:ext cx="42863" cy="61913"/>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96" name="Freeform 187"/>
            <p:cNvSpPr>
              <a:spLocks/>
            </p:cNvSpPr>
            <p:nvPr/>
          </p:nvSpPr>
          <p:spPr bwMode="auto">
            <a:xfrm>
              <a:off x="6083300" y="6657976"/>
              <a:ext cx="55563" cy="61913"/>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97" name="Freeform 188"/>
            <p:cNvSpPr>
              <a:spLocks noEditPoints="1"/>
            </p:cNvSpPr>
            <p:nvPr/>
          </p:nvSpPr>
          <p:spPr bwMode="auto">
            <a:xfrm>
              <a:off x="6167438" y="6657976"/>
              <a:ext cx="49213" cy="61913"/>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98" name="Freeform 189"/>
            <p:cNvSpPr>
              <a:spLocks noEditPoints="1"/>
            </p:cNvSpPr>
            <p:nvPr/>
          </p:nvSpPr>
          <p:spPr bwMode="auto">
            <a:xfrm>
              <a:off x="6246813" y="6657976"/>
              <a:ext cx="42863" cy="61913"/>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99" name="Freeform 190"/>
            <p:cNvSpPr>
              <a:spLocks/>
            </p:cNvSpPr>
            <p:nvPr/>
          </p:nvSpPr>
          <p:spPr bwMode="auto">
            <a:xfrm>
              <a:off x="6323013" y="6657976"/>
              <a:ext cx="42863" cy="61913"/>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00" name="Freeform 191"/>
            <p:cNvSpPr>
              <a:spLocks noEditPoints="1"/>
            </p:cNvSpPr>
            <p:nvPr/>
          </p:nvSpPr>
          <p:spPr bwMode="auto">
            <a:xfrm>
              <a:off x="5489575" y="6526213"/>
              <a:ext cx="60325" cy="6350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01" name="Freeform 192"/>
            <p:cNvSpPr>
              <a:spLocks noEditPoints="1"/>
            </p:cNvSpPr>
            <p:nvPr/>
          </p:nvSpPr>
          <p:spPr bwMode="auto">
            <a:xfrm>
              <a:off x="5570538" y="6526213"/>
              <a:ext cx="60325" cy="635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02" name="Freeform 193"/>
            <p:cNvSpPr>
              <a:spLocks/>
            </p:cNvSpPr>
            <p:nvPr/>
          </p:nvSpPr>
          <p:spPr bwMode="auto">
            <a:xfrm>
              <a:off x="5654675" y="6526213"/>
              <a:ext cx="44450" cy="6350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03" name="Freeform 194"/>
            <p:cNvSpPr>
              <a:spLocks noEditPoints="1"/>
            </p:cNvSpPr>
            <p:nvPr/>
          </p:nvSpPr>
          <p:spPr bwMode="auto">
            <a:xfrm>
              <a:off x="5726113" y="6526213"/>
              <a:ext cx="46038" cy="6350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04" name="Freeform 195"/>
            <p:cNvSpPr>
              <a:spLocks noEditPoints="1"/>
            </p:cNvSpPr>
            <p:nvPr/>
          </p:nvSpPr>
          <p:spPr bwMode="auto">
            <a:xfrm>
              <a:off x="5799138" y="6526213"/>
              <a:ext cx="50800" cy="65088"/>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05" name="Freeform 196"/>
            <p:cNvSpPr>
              <a:spLocks noEditPoints="1"/>
            </p:cNvSpPr>
            <p:nvPr/>
          </p:nvSpPr>
          <p:spPr bwMode="auto">
            <a:xfrm>
              <a:off x="5878513" y="6526213"/>
              <a:ext cx="47625" cy="6350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06" name="Freeform 197"/>
            <p:cNvSpPr>
              <a:spLocks/>
            </p:cNvSpPr>
            <p:nvPr/>
          </p:nvSpPr>
          <p:spPr bwMode="auto">
            <a:xfrm>
              <a:off x="5951538" y="6526213"/>
              <a:ext cx="50800" cy="65088"/>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07" name="Freeform 198"/>
            <p:cNvSpPr>
              <a:spLocks/>
            </p:cNvSpPr>
            <p:nvPr/>
          </p:nvSpPr>
          <p:spPr bwMode="auto">
            <a:xfrm>
              <a:off x="6070600" y="6526213"/>
              <a:ext cx="49213" cy="65088"/>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08" name="Freeform 199"/>
            <p:cNvSpPr>
              <a:spLocks/>
            </p:cNvSpPr>
            <p:nvPr/>
          </p:nvSpPr>
          <p:spPr bwMode="auto">
            <a:xfrm>
              <a:off x="6146800" y="6526213"/>
              <a:ext cx="50800" cy="6350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09" name="Freeform 200"/>
            <p:cNvSpPr>
              <a:spLocks/>
            </p:cNvSpPr>
            <p:nvPr/>
          </p:nvSpPr>
          <p:spPr bwMode="auto">
            <a:xfrm>
              <a:off x="6224588" y="6526213"/>
              <a:ext cx="15875" cy="635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10" name="Freeform 201"/>
            <p:cNvSpPr>
              <a:spLocks/>
            </p:cNvSpPr>
            <p:nvPr/>
          </p:nvSpPr>
          <p:spPr bwMode="auto">
            <a:xfrm>
              <a:off x="6265863" y="6526213"/>
              <a:ext cx="57150" cy="6350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11" name="Freeform 202"/>
            <p:cNvSpPr>
              <a:spLocks/>
            </p:cNvSpPr>
            <p:nvPr/>
          </p:nvSpPr>
          <p:spPr bwMode="auto">
            <a:xfrm>
              <a:off x="6346825" y="6526213"/>
              <a:ext cx="42863" cy="6350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12" name="Freeform 203"/>
            <p:cNvSpPr>
              <a:spLocks noEditPoints="1"/>
            </p:cNvSpPr>
            <p:nvPr/>
          </p:nvSpPr>
          <p:spPr bwMode="auto">
            <a:xfrm>
              <a:off x="6416675" y="6526213"/>
              <a:ext cx="52388" cy="6350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13" name="Freeform 204"/>
            <p:cNvSpPr>
              <a:spLocks/>
            </p:cNvSpPr>
            <p:nvPr/>
          </p:nvSpPr>
          <p:spPr bwMode="auto">
            <a:xfrm>
              <a:off x="6491288" y="6526213"/>
              <a:ext cx="50800" cy="65088"/>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14" name="Freeform 205"/>
            <p:cNvSpPr>
              <a:spLocks/>
            </p:cNvSpPr>
            <p:nvPr/>
          </p:nvSpPr>
          <p:spPr bwMode="auto">
            <a:xfrm>
              <a:off x="6565900" y="6526213"/>
              <a:ext cx="17463" cy="635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15" name="Freeform 206"/>
            <p:cNvSpPr>
              <a:spLocks/>
            </p:cNvSpPr>
            <p:nvPr/>
          </p:nvSpPr>
          <p:spPr bwMode="auto">
            <a:xfrm>
              <a:off x="6610350" y="6526213"/>
              <a:ext cx="49213" cy="6350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16" name="Freeform 207"/>
            <p:cNvSpPr>
              <a:spLocks/>
            </p:cNvSpPr>
            <p:nvPr/>
          </p:nvSpPr>
          <p:spPr bwMode="auto">
            <a:xfrm>
              <a:off x="6677025" y="6526213"/>
              <a:ext cx="55563" cy="6350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17" name="Freeform 208"/>
            <p:cNvSpPr>
              <a:spLocks noEditPoints="1"/>
            </p:cNvSpPr>
            <p:nvPr/>
          </p:nvSpPr>
          <p:spPr bwMode="auto">
            <a:xfrm>
              <a:off x="5861050" y="6657976"/>
              <a:ext cx="41275" cy="61913"/>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18" name="Freeform 209"/>
            <p:cNvSpPr>
              <a:spLocks/>
            </p:cNvSpPr>
            <p:nvPr/>
          </p:nvSpPr>
          <p:spPr bwMode="auto">
            <a:xfrm>
              <a:off x="5937250" y="6657976"/>
              <a:ext cx="38100" cy="61913"/>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19" name="Freeform 210"/>
            <p:cNvSpPr>
              <a:spLocks/>
            </p:cNvSpPr>
            <p:nvPr/>
          </p:nvSpPr>
          <p:spPr bwMode="auto">
            <a:xfrm>
              <a:off x="6005513" y="6657976"/>
              <a:ext cx="42863" cy="61913"/>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20" name="Freeform 211"/>
            <p:cNvSpPr>
              <a:spLocks/>
            </p:cNvSpPr>
            <p:nvPr/>
          </p:nvSpPr>
          <p:spPr bwMode="auto">
            <a:xfrm>
              <a:off x="6083300" y="6657976"/>
              <a:ext cx="55563" cy="61913"/>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21" name="Freeform 212"/>
            <p:cNvSpPr>
              <a:spLocks noEditPoints="1"/>
            </p:cNvSpPr>
            <p:nvPr/>
          </p:nvSpPr>
          <p:spPr bwMode="auto">
            <a:xfrm>
              <a:off x="6167438" y="6657976"/>
              <a:ext cx="49213" cy="61913"/>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22" name="Freeform 213"/>
            <p:cNvSpPr>
              <a:spLocks noEditPoints="1"/>
            </p:cNvSpPr>
            <p:nvPr/>
          </p:nvSpPr>
          <p:spPr bwMode="auto">
            <a:xfrm>
              <a:off x="6246813" y="6657976"/>
              <a:ext cx="42863" cy="61913"/>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23" name="Freeform 214"/>
            <p:cNvSpPr>
              <a:spLocks/>
            </p:cNvSpPr>
            <p:nvPr/>
          </p:nvSpPr>
          <p:spPr bwMode="auto">
            <a:xfrm>
              <a:off x="6323013" y="6657976"/>
              <a:ext cx="42863" cy="61913"/>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24" name="Freeform 215"/>
            <p:cNvSpPr>
              <a:spLocks/>
            </p:cNvSpPr>
            <p:nvPr/>
          </p:nvSpPr>
          <p:spPr bwMode="auto">
            <a:xfrm>
              <a:off x="6083300" y="5922963"/>
              <a:ext cx="209550" cy="411163"/>
            </a:xfrm>
            <a:custGeom>
              <a:avLst/>
              <a:gdLst>
                <a:gd name="T0" fmla="*/ 77 w 77"/>
                <a:gd name="T1" fmla="*/ 123 h 151"/>
                <a:gd name="T2" fmla="*/ 61 w 77"/>
                <a:gd name="T3" fmla="*/ 115 h 151"/>
                <a:gd name="T4" fmla="*/ 46 w 77"/>
                <a:gd name="T5" fmla="*/ 52 h 151"/>
                <a:gd name="T6" fmla="*/ 54 w 77"/>
                <a:gd name="T7" fmla="*/ 0 h 151"/>
                <a:gd name="T8" fmla="*/ 53 w 77"/>
                <a:gd name="T9" fmla="*/ 0 h 151"/>
                <a:gd name="T10" fmla="*/ 30 w 77"/>
                <a:gd name="T11" fmla="*/ 57 h 151"/>
                <a:gd name="T12" fmla="*/ 45 w 77"/>
                <a:gd name="T13" fmla="*/ 151 h 151"/>
                <a:gd name="T14" fmla="*/ 77 w 77"/>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151">
                  <a:moveTo>
                    <a:pt x="77" y="123"/>
                  </a:moveTo>
                  <a:cubicBezTo>
                    <a:pt x="73" y="121"/>
                    <a:pt x="68" y="119"/>
                    <a:pt x="61" y="115"/>
                  </a:cubicBezTo>
                  <a:cubicBezTo>
                    <a:pt x="40" y="103"/>
                    <a:pt x="34" y="84"/>
                    <a:pt x="46" y="52"/>
                  </a:cubicBezTo>
                  <a:cubicBezTo>
                    <a:pt x="52" y="33"/>
                    <a:pt x="56" y="17"/>
                    <a:pt x="54" y="0"/>
                  </a:cubicBezTo>
                  <a:cubicBezTo>
                    <a:pt x="54" y="0"/>
                    <a:pt x="53" y="0"/>
                    <a:pt x="53" y="0"/>
                  </a:cubicBezTo>
                  <a:cubicBezTo>
                    <a:pt x="52" y="21"/>
                    <a:pt x="44" y="34"/>
                    <a:pt x="30" y="57"/>
                  </a:cubicBezTo>
                  <a:cubicBezTo>
                    <a:pt x="0" y="105"/>
                    <a:pt x="31" y="140"/>
                    <a:pt x="45" y="151"/>
                  </a:cubicBezTo>
                  <a:cubicBezTo>
                    <a:pt x="58" y="144"/>
                    <a:pt x="69" y="135"/>
                    <a:pt x="77" y="12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25" name="Freeform 216"/>
            <p:cNvSpPr>
              <a:spLocks/>
            </p:cNvSpPr>
            <p:nvPr/>
          </p:nvSpPr>
          <p:spPr bwMode="auto">
            <a:xfrm>
              <a:off x="5961063" y="5911851"/>
              <a:ext cx="252413" cy="446088"/>
            </a:xfrm>
            <a:custGeom>
              <a:avLst/>
              <a:gdLst>
                <a:gd name="T0" fmla="*/ 61 w 93"/>
                <a:gd name="T1" fmla="*/ 59 h 164"/>
                <a:gd name="T2" fmla="*/ 93 w 93"/>
                <a:gd name="T3" fmla="*/ 1 h 164"/>
                <a:gd name="T4" fmla="*/ 93 w 93"/>
                <a:gd name="T5" fmla="*/ 0 h 164"/>
                <a:gd name="T6" fmla="*/ 39 w 93"/>
                <a:gd name="T7" fmla="*/ 58 h 164"/>
                <a:gd name="T8" fmla="*/ 12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2" y="19"/>
                    <a:pt x="93" y="1"/>
                  </a:cubicBezTo>
                  <a:cubicBezTo>
                    <a:pt x="93" y="0"/>
                    <a:pt x="93" y="0"/>
                    <a:pt x="93" y="0"/>
                  </a:cubicBezTo>
                  <a:cubicBezTo>
                    <a:pt x="87" y="23"/>
                    <a:pt x="74" y="34"/>
                    <a:pt x="39" y="58"/>
                  </a:cubicBezTo>
                  <a:cubicBezTo>
                    <a:pt x="0" y="83"/>
                    <a:pt x="2" y="127"/>
                    <a:pt x="12" y="154"/>
                  </a:cubicBezTo>
                  <a:cubicBezTo>
                    <a:pt x="24" y="160"/>
                    <a:pt x="37" y="164"/>
                    <a:pt x="51" y="164"/>
                  </a:cubicBezTo>
                  <a:cubicBezTo>
                    <a:pt x="54" y="164"/>
                    <a:pt x="57" y="164"/>
                    <a:pt x="60" y="163"/>
                  </a:cubicBezTo>
                  <a:cubicBezTo>
                    <a:pt x="33" y="122"/>
                    <a:pt x="35" y="90"/>
                    <a:pt x="61" y="5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26" name="Freeform 217"/>
            <p:cNvSpPr>
              <a:spLocks/>
            </p:cNvSpPr>
            <p:nvPr/>
          </p:nvSpPr>
          <p:spPr bwMode="auto">
            <a:xfrm>
              <a:off x="5864225" y="5907088"/>
              <a:ext cx="336550" cy="361950"/>
            </a:xfrm>
            <a:custGeom>
              <a:avLst/>
              <a:gdLst>
                <a:gd name="T0" fmla="*/ 83 w 124"/>
                <a:gd name="T1" fmla="*/ 41 h 133"/>
                <a:gd name="T2" fmla="*/ 124 w 124"/>
                <a:gd name="T3" fmla="*/ 0 h 133"/>
                <a:gd name="T4" fmla="*/ 124 w 124"/>
                <a:gd name="T5" fmla="*/ 0 h 133"/>
                <a:gd name="T6" fmla="*/ 52 w 124"/>
                <a:gd name="T7" fmla="*/ 32 h 133"/>
                <a:gd name="T8" fmla="*/ 2 w 124"/>
                <a:gd name="T9" fmla="*/ 64 h 133"/>
                <a:gd name="T10" fmla="*/ 0 w 124"/>
                <a:gd name="T11" fmla="*/ 79 h 133"/>
                <a:gd name="T12" fmla="*/ 20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9" y="30"/>
                    <a:pt x="121" y="13"/>
                    <a:pt x="124" y="0"/>
                  </a:cubicBezTo>
                  <a:cubicBezTo>
                    <a:pt x="124" y="0"/>
                    <a:pt x="124" y="0"/>
                    <a:pt x="124" y="0"/>
                  </a:cubicBezTo>
                  <a:cubicBezTo>
                    <a:pt x="112" y="23"/>
                    <a:pt x="90" y="27"/>
                    <a:pt x="52" y="32"/>
                  </a:cubicBezTo>
                  <a:cubicBezTo>
                    <a:pt x="30" y="35"/>
                    <a:pt x="12" y="48"/>
                    <a:pt x="2" y="64"/>
                  </a:cubicBezTo>
                  <a:cubicBezTo>
                    <a:pt x="1" y="69"/>
                    <a:pt x="0" y="74"/>
                    <a:pt x="0" y="79"/>
                  </a:cubicBezTo>
                  <a:cubicBezTo>
                    <a:pt x="0" y="99"/>
                    <a:pt x="8" y="118"/>
                    <a:pt x="20" y="133"/>
                  </a:cubicBezTo>
                  <a:cubicBezTo>
                    <a:pt x="19" y="68"/>
                    <a:pt x="52" y="54"/>
                    <a:pt x="83" y="4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grpSp>
    </p:spTree>
    <p:extLst>
      <p:ext uri="{BB962C8B-B14F-4D97-AF65-F5344CB8AC3E}">
        <p14:creationId xmlns:p14="http://schemas.microsoft.com/office/powerpoint/2010/main" val="1747433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lå layout - Billede højre">
    <p:spTree>
      <p:nvGrpSpPr>
        <p:cNvPr id="1" name=""/>
        <p:cNvGrpSpPr/>
        <p:nvPr/>
      </p:nvGrpSpPr>
      <p:grpSpPr>
        <a:xfrm>
          <a:off x="0" y="0"/>
          <a:ext cx="0" cy="0"/>
          <a:chOff x="0" y="0"/>
          <a:chExt cx="0" cy="0"/>
        </a:xfrm>
      </p:grpSpPr>
      <p:sp>
        <p:nvSpPr>
          <p:cNvPr id="7" name="Rectangle 6"/>
          <p:cNvSpPr/>
          <p:nvPr userDrawn="1"/>
        </p:nvSpPr>
        <p:spPr>
          <a:xfrm>
            <a:off x="1" y="0"/>
            <a:ext cx="52704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US"/>
          </a:p>
        </p:txBody>
      </p:sp>
      <p:sp>
        <p:nvSpPr>
          <p:cNvPr id="3" name="Slide Number Placeholder 2"/>
          <p:cNvSpPr>
            <a:spLocks noGrp="1"/>
          </p:cNvSpPr>
          <p:nvPr>
            <p:ph type="sldNum" sz="quarter" idx="10"/>
          </p:nvPr>
        </p:nvSpPr>
        <p:spPr/>
        <p:txBody>
          <a:bodyPr rtlCol="0"/>
          <a:lstStyle/>
          <a:p>
            <a:pPr rtl="0"/>
            <a:fld id="{D8D877B3-D348-4611-9BDB-C5374591D951}" type="slidenum">
              <a:rPr lang="en-US" smtClean="0"/>
              <a:pPr rtl="0"/>
              <a:t>‹Nº›</a:t>
            </a:fld>
            <a:endParaRPr lang="en-US" dirty="0"/>
          </a:p>
        </p:txBody>
      </p:sp>
      <p:sp>
        <p:nvSpPr>
          <p:cNvPr id="6" name="Title 4"/>
          <p:cNvSpPr>
            <a:spLocks noGrp="1"/>
          </p:cNvSpPr>
          <p:nvPr>
            <p:ph type="title" hasCustomPrompt="1"/>
          </p:nvPr>
        </p:nvSpPr>
        <p:spPr>
          <a:xfrm>
            <a:off x="587375" y="373446"/>
            <a:ext cx="4454526" cy="1471230"/>
          </a:xfrm>
        </p:spPr>
        <p:txBody>
          <a:bodyPr rtlCol="0"/>
          <a:lstStyle>
            <a:lvl1pPr>
              <a:defRPr sz="3600">
                <a:solidFill>
                  <a:schemeClr val="bg1"/>
                </a:solidFill>
              </a:defRPr>
            </a:lvl1pPr>
          </a:lstStyle>
          <a:p>
            <a:pPr rtl="0"/>
            <a:r>
              <a:rPr lang="en-GB"/>
              <a:t>CLICK TO EDIT TITLE</a:t>
            </a:r>
            <a:endParaRPr lang="en-US" dirty="0"/>
          </a:p>
        </p:txBody>
      </p:sp>
      <p:grpSp>
        <p:nvGrpSpPr>
          <p:cNvPr id="31" name="Gruppe 30"/>
          <p:cNvGrpSpPr/>
          <p:nvPr userDrawn="1"/>
        </p:nvGrpSpPr>
        <p:grpSpPr>
          <a:xfrm>
            <a:off x="5466450" y="6027162"/>
            <a:ext cx="1272706" cy="669100"/>
            <a:chOff x="5387975" y="5659438"/>
            <a:chExt cx="1573213" cy="827087"/>
          </a:xfrm>
          <a:solidFill>
            <a:schemeClr val="tx1"/>
          </a:solidFill>
        </p:grpSpPr>
        <p:grpSp>
          <p:nvGrpSpPr>
            <p:cNvPr id="32" name="Gruppe 31"/>
            <p:cNvGrpSpPr/>
            <p:nvPr userDrawn="1"/>
          </p:nvGrpSpPr>
          <p:grpSpPr>
            <a:xfrm>
              <a:off x="5387975" y="6407150"/>
              <a:ext cx="1573213" cy="79375"/>
              <a:chOff x="5387975" y="6407150"/>
              <a:chExt cx="1573213" cy="79375"/>
            </a:xfrm>
            <a:grpFill/>
          </p:grpSpPr>
          <p:sp>
            <p:nvSpPr>
              <p:cNvPr id="37" name="Freeform 29"/>
              <p:cNvSpPr>
                <a:spLocks noEditPoints="1"/>
              </p:cNvSpPr>
              <p:nvPr userDrawn="1"/>
            </p:nvSpPr>
            <p:spPr bwMode="auto">
              <a:xfrm>
                <a:off x="5387975" y="6407150"/>
                <a:ext cx="71438"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38" name="Freeform 30"/>
              <p:cNvSpPr>
                <a:spLocks noEditPoints="1"/>
              </p:cNvSpPr>
              <p:nvPr userDrawn="1"/>
            </p:nvSpPr>
            <p:spPr bwMode="auto">
              <a:xfrm>
                <a:off x="5484813" y="6407150"/>
                <a:ext cx="73025"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39" name="Freeform 31"/>
              <p:cNvSpPr>
                <a:spLocks/>
              </p:cNvSpPr>
              <p:nvPr userDrawn="1"/>
            </p:nvSpPr>
            <p:spPr bwMode="auto">
              <a:xfrm>
                <a:off x="5586413" y="6407150"/>
                <a:ext cx="52388" cy="7620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40" name="Freeform 32"/>
              <p:cNvSpPr>
                <a:spLocks noEditPoints="1"/>
              </p:cNvSpPr>
              <p:nvPr userDrawn="1"/>
            </p:nvSpPr>
            <p:spPr bwMode="auto">
              <a:xfrm>
                <a:off x="5670550" y="6407150"/>
                <a:ext cx="55563" cy="76200"/>
              </a:xfrm>
              <a:custGeom>
                <a:avLst/>
                <a:gdLst>
                  <a:gd name="T0" fmla="*/ 0 w 17"/>
                  <a:gd name="T1" fmla="*/ 0 h 23"/>
                  <a:gd name="T2" fmla="*/ 0 w 17"/>
                  <a:gd name="T3" fmla="*/ 0 h 23"/>
                  <a:gd name="T4" fmla="*/ 9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9" y="0"/>
                      <a:pt x="9" y="0"/>
                      <a:pt x="9"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0" y="19"/>
                      <a:pt x="11" y="18"/>
                      <a:pt x="11" y="16"/>
                    </a:cubicBezTo>
                    <a:cubicBezTo>
                      <a:pt x="11" y="15"/>
                      <a:pt x="10"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41" name="Freeform 33"/>
              <p:cNvSpPr>
                <a:spLocks noEditPoints="1"/>
              </p:cNvSpPr>
              <p:nvPr userDrawn="1"/>
            </p:nvSpPr>
            <p:spPr bwMode="auto">
              <a:xfrm>
                <a:off x="5759450" y="6407150"/>
                <a:ext cx="58738" cy="79375"/>
              </a:xfrm>
              <a:custGeom>
                <a:avLst/>
                <a:gdLst>
                  <a:gd name="T0" fmla="*/ 0 w 18"/>
                  <a:gd name="T1" fmla="*/ 18 h 24"/>
                  <a:gd name="T2" fmla="*/ 0 w 18"/>
                  <a:gd name="T3" fmla="*/ 12 h 24"/>
                  <a:gd name="T4" fmla="*/ 0 w 18"/>
                  <a:gd name="T5" fmla="*/ 5 h 24"/>
                  <a:gd name="T6" fmla="*/ 9 w 18"/>
                  <a:gd name="T7" fmla="*/ 0 h 24"/>
                  <a:gd name="T8" fmla="*/ 18 w 18"/>
                  <a:gd name="T9" fmla="*/ 5 h 24"/>
                  <a:gd name="T10" fmla="*/ 18 w 18"/>
                  <a:gd name="T11" fmla="*/ 12 h 24"/>
                  <a:gd name="T12" fmla="*/ 18 w 18"/>
                  <a:gd name="T13" fmla="*/ 18 h 24"/>
                  <a:gd name="T14" fmla="*/ 9 w 18"/>
                  <a:gd name="T15" fmla="*/ 24 h 24"/>
                  <a:gd name="T16" fmla="*/ 0 w 18"/>
                  <a:gd name="T17" fmla="*/ 18 h 24"/>
                  <a:gd name="T18" fmla="*/ 12 w 18"/>
                  <a:gd name="T19" fmla="*/ 16 h 24"/>
                  <a:gd name="T20" fmla="*/ 12 w 18"/>
                  <a:gd name="T21" fmla="*/ 12 h 24"/>
                  <a:gd name="T22" fmla="*/ 12 w 18"/>
                  <a:gd name="T23" fmla="*/ 7 h 24"/>
                  <a:gd name="T24" fmla="*/ 9 w 18"/>
                  <a:gd name="T25" fmla="*/ 5 h 24"/>
                  <a:gd name="T26" fmla="*/ 6 w 18"/>
                  <a:gd name="T27" fmla="*/ 7 h 24"/>
                  <a:gd name="T28" fmla="*/ 6 w 18"/>
                  <a:gd name="T29" fmla="*/ 12 h 24"/>
                  <a:gd name="T30" fmla="*/ 6 w 18"/>
                  <a:gd name="T31" fmla="*/ 16 h 24"/>
                  <a:gd name="T32" fmla="*/ 9 w 18"/>
                  <a:gd name="T33" fmla="*/ 18 h 24"/>
                  <a:gd name="T34" fmla="*/ 12 w 18"/>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24">
                    <a:moveTo>
                      <a:pt x="0" y="18"/>
                    </a:moveTo>
                    <a:cubicBezTo>
                      <a:pt x="0" y="16"/>
                      <a:pt x="0" y="15"/>
                      <a:pt x="0" y="12"/>
                    </a:cubicBezTo>
                    <a:cubicBezTo>
                      <a:pt x="0" y="9"/>
                      <a:pt x="0" y="7"/>
                      <a:pt x="0" y="5"/>
                    </a:cubicBezTo>
                    <a:cubicBezTo>
                      <a:pt x="2" y="2"/>
                      <a:pt x="5" y="0"/>
                      <a:pt x="9" y="0"/>
                    </a:cubicBezTo>
                    <a:cubicBezTo>
                      <a:pt x="13" y="0"/>
                      <a:pt x="17" y="2"/>
                      <a:pt x="18" y="5"/>
                    </a:cubicBezTo>
                    <a:cubicBezTo>
                      <a:pt x="18" y="7"/>
                      <a:pt x="18" y="9"/>
                      <a:pt x="18" y="12"/>
                    </a:cubicBezTo>
                    <a:cubicBezTo>
                      <a:pt x="18" y="15"/>
                      <a:pt x="18" y="16"/>
                      <a:pt x="18" y="18"/>
                    </a:cubicBezTo>
                    <a:cubicBezTo>
                      <a:pt x="17" y="22"/>
                      <a:pt x="13" y="24"/>
                      <a:pt x="9" y="24"/>
                    </a:cubicBezTo>
                    <a:cubicBezTo>
                      <a:pt x="5" y="24"/>
                      <a:pt x="2" y="22"/>
                      <a:pt x="0" y="18"/>
                    </a:cubicBezTo>
                    <a:close/>
                    <a:moveTo>
                      <a:pt x="12" y="16"/>
                    </a:moveTo>
                    <a:cubicBezTo>
                      <a:pt x="12" y="16"/>
                      <a:pt x="12" y="14"/>
                      <a:pt x="12" y="12"/>
                    </a:cubicBezTo>
                    <a:cubicBezTo>
                      <a:pt x="12"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42" name="Freeform 34"/>
              <p:cNvSpPr>
                <a:spLocks noEditPoints="1"/>
              </p:cNvSpPr>
              <p:nvPr userDrawn="1"/>
            </p:nvSpPr>
            <p:spPr bwMode="auto">
              <a:xfrm>
                <a:off x="5849938" y="6407150"/>
                <a:ext cx="61913" cy="76200"/>
              </a:xfrm>
              <a:custGeom>
                <a:avLst/>
                <a:gdLst>
                  <a:gd name="T0" fmla="*/ 13 w 19"/>
                  <a:gd name="T1" fmla="*/ 23 h 23"/>
                  <a:gd name="T2" fmla="*/ 12 w 19"/>
                  <a:gd name="T3" fmla="*/ 23 h 23"/>
                  <a:gd name="T4" fmla="*/ 9 w 19"/>
                  <a:gd name="T5" fmla="*/ 15 h 23"/>
                  <a:gd name="T6" fmla="*/ 7 w 19"/>
                  <a:gd name="T7" fmla="*/ 15 h 23"/>
                  <a:gd name="T8" fmla="*/ 6 w 19"/>
                  <a:gd name="T9" fmla="*/ 15 h 23"/>
                  <a:gd name="T10" fmla="*/ 6 w 19"/>
                  <a:gd name="T11" fmla="*/ 23 h 23"/>
                  <a:gd name="T12" fmla="*/ 6 w 19"/>
                  <a:gd name="T13" fmla="*/ 23 h 23"/>
                  <a:gd name="T14" fmla="*/ 1 w 19"/>
                  <a:gd name="T15" fmla="*/ 23 h 23"/>
                  <a:gd name="T16" fmla="*/ 0 w 19"/>
                  <a:gd name="T17" fmla="*/ 23 h 23"/>
                  <a:gd name="T18" fmla="*/ 0 w 19"/>
                  <a:gd name="T19" fmla="*/ 0 h 23"/>
                  <a:gd name="T20" fmla="*/ 1 w 19"/>
                  <a:gd name="T21" fmla="*/ 0 h 23"/>
                  <a:gd name="T22" fmla="*/ 10 w 19"/>
                  <a:gd name="T23" fmla="*/ 0 h 23"/>
                  <a:gd name="T24" fmla="*/ 19 w 19"/>
                  <a:gd name="T25" fmla="*/ 8 h 23"/>
                  <a:gd name="T26" fmla="*/ 15 w 19"/>
                  <a:gd name="T27" fmla="*/ 14 h 23"/>
                  <a:gd name="T28" fmla="*/ 19 w 19"/>
                  <a:gd name="T29" fmla="*/ 23 h 23"/>
                  <a:gd name="T30" fmla="*/ 19 w 19"/>
                  <a:gd name="T31" fmla="*/ 23 h 23"/>
                  <a:gd name="T32" fmla="*/ 13 w 19"/>
                  <a:gd name="T33" fmla="*/ 23 h 23"/>
                  <a:gd name="T34" fmla="*/ 13 w 19"/>
                  <a:gd name="T35" fmla="*/ 8 h 23"/>
                  <a:gd name="T36" fmla="*/ 10 w 19"/>
                  <a:gd name="T37" fmla="*/ 5 h 23"/>
                  <a:gd name="T38" fmla="*/ 7 w 19"/>
                  <a:gd name="T39" fmla="*/ 5 h 23"/>
                  <a:gd name="T40" fmla="*/ 6 w 19"/>
                  <a:gd name="T41" fmla="*/ 5 h 23"/>
                  <a:gd name="T42" fmla="*/ 6 w 19"/>
                  <a:gd name="T43" fmla="*/ 10 h 23"/>
                  <a:gd name="T44" fmla="*/ 7 w 19"/>
                  <a:gd name="T45" fmla="*/ 10 h 23"/>
                  <a:gd name="T46" fmla="*/ 10 w 19"/>
                  <a:gd name="T47" fmla="*/ 10 h 23"/>
                  <a:gd name="T48" fmla="*/ 13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3" y="23"/>
                    </a:moveTo>
                    <a:cubicBezTo>
                      <a:pt x="13" y="23"/>
                      <a:pt x="12" y="23"/>
                      <a:pt x="12" y="23"/>
                    </a:cubicBezTo>
                    <a:cubicBezTo>
                      <a:pt x="9" y="15"/>
                      <a:pt x="9" y="15"/>
                      <a:pt x="9" y="15"/>
                    </a:cubicBezTo>
                    <a:cubicBezTo>
                      <a:pt x="7" y="15"/>
                      <a:pt x="7" y="15"/>
                      <a:pt x="7" y="15"/>
                    </a:cubicBezTo>
                    <a:cubicBezTo>
                      <a:pt x="7" y="15"/>
                      <a:pt x="6" y="15"/>
                      <a:pt x="6" y="15"/>
                    </a:cubicBezTo>
                    <a:cubicBezTo>
                      <a:pt x="6" y="23"/>
                      <a:pt x="6" y="23"/>
                      <a:pt x="6" y="23"/>
                    </a:cubicBezTo>
                    <a:cubicBezTo>
                      <a:pt x="6" y="23"/>
                      <a:pt x="6" y="23"/>
                      <a:pt x="6" y="23"/>
                    </a:cubicBezTo>
                    <a:cubicBezTo>
                      <a:pt x="1" y="23"/>
                      <a:pt x="1" y="23"/>
                      <a:pt x="1" y="23"/>
                    </a:cubicBezTo>
                    <a:cubicBezTo>
                      <a:pt x="1" y="23"/>
                      <a:pt x="0" y="23"/>
                      <a:pt x="0" y="23"/>
                    </a:cubicBezTo>
                    <a:cubicBezTo>
                      <a:pt x="0" y="0"/>
                      <a:pt x="0" y="0"/>
                      <a:pt x="0" y="0"/>
                    </a:cubicBezTo>
                    <a:cubicBezTo>
                      <a:pt x="0" y="0"/>
                      <a:pt x="1" y="0"/>
                      <a:pt x="1" y="0"/>
                    </a:cubicBezTo>
                    <a:cubicBezTo>
                      <a:pt x="10" y="0"/>
                      <a:pt x="10" y="0"/>
                      <a:pt x="10" y="0"/>
                    </a:cubicBezTo>
                    <a:cubicBezTo>
                      <a:pt x="16" y="0"/>
                      <a:pt x="19" y="3"/>
                      <a:pt x="19" y="8"/>
                    </a:cubicBezTo>
                    <a:cubicBezTo>
                      <a:pt x="19" y="10"/>
                      <a:pt x="17" y="13"/>
                      <a:pt x="15" y="14"/>
                    </a:cubicBezTo>
                    <a:cubicBezTo>
                      <a:pt x="19" y="23"/>
                      <a:pt x="19" y="23"/>
                      <a:pt x="19" y="23"/>
                    </a:cubicBezTo>
                    <a:cubicBezTo>
                      <a:pt x="19" y="23"/>
                      <a:pt x="19" y="23"/>
                      <a:pt x="19" y="23"/>
                    </a:cubicBezTo>
                    <a:lnTo>
                      <a:pt x="13" y="23"/>
                    </a:lnTo>
                    <a:close/>
                    <a:moveTo>
                      <a:pt x="13" y="8"/>
                    </a:moveTo>
                    <a:cubicBezTo>
                      <a:pt x="13" y="6"/>
                      <a:pt x="12" y="5"/>
                      <a:pt x="10" y="5"/>
                    </a:cubicBezTo>
                    <a:cubicBezTo>
                      <a:pt x="7" y="5"/>
                      <a:pt x="7" y="5"/>
                      <a:pt x="7" y="5"/>
                    </a:cubicBezTo>
                    <a:cubicBezTo>
                      <a:pt x="7" y="5"/>
                      <a:pt x="6" y="5"/>
                      <a:pt x="6" y="5"/>
                    </a:cubicBezTo>
                    <a:cubicBezTo>
                      <a:pt x="6" y="10"/>
                      <a:pt x="6" y="10"/>
                      <a:pt x="6" y="10"/>
                    </a:cubicBezTo>
                    <a:cubicBezTo>
                      <a:pt x="6" y="10"/>
                      <a:pt x="7" y="10"/>
                      <a:pt x="7" y="10"/>
                    </a:cubicBezTo>
                    <a:cubicBezTo>
                      <a:pt x="10" y="10"/>
                      <a:pt x="10" y="10"/>
                      <a:pt x="10" y="10"/>
                    </a:cubicBezTo>
                    <a:cubicBezTo>
                      <a:pt x="12" y="10"/>
                      <a:pt x="13" y="9"/>
                      <a:pt x="13"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43" name="Freeform 35"/>
              <p:cNvSpPr>
                <a:spLocks/>
              </p:cNvSpPr>
              <p:nvPr userDrawn="1"/>
            </p:nvSpPr>
            <p:spPr bwMode="auto">
              <a:xfrm>
                <a:off x="5942013" y="6407150"/>
                <a:ext cx="61913" cy="79375"/>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9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6"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8" y="10"/>
                      <a:pt x="19" y="10"/>
                      <a:pt x="19" y="11"/>
                    </a:cubicBezTo>
                    <a:cubicBezTo>
                      <a:pt x="19" y="12"/>
                      <a:pt x="19" y="12"/>
                      <a:pt x="19" y="12"/>
                    </a:cubicBezTo>
                    <a:cubicBezTo>
                      <a:pt x="19" y="15"/>
                      <a:pt x="18" y="16"/>
                      <a:pt x="18" y="18"/>
                    </a:cubicBezTo>
                    <a:cubicBezTo>
                      <a:pt x="17" y="22"/>
                      <a:pt x="14" y="24"/>
                      <a:pt x="9" y="24"/>
                    </a:cubicBezTo>
                    <a:cubicBezTo>
                      <a:pt x="5" y="24"/>
                      <a:pt x="2" y="22"/>
                      <a:pt x="1" y="18"/>
                    </a:cubicBezTo>
                    <a:cubicBezTo>
                      <a:pt x="0" y="16"/>
                      <a:pt x="0" y="15"/>
                      <a:pt x="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44" name="Freeform 36"/>
              <p:cNvSpPr>
                <a:spLocks/>
              </p:cNvSpPr>
              <p:nvPr userDrawn="1"/>
            </p:nvSpPr>
            <p:spPr bwMode="auto">
              <a:xfrm>
                <a:off x="6081713" y="6407150"/>
                <a:ext cx="61913" cy="79375"/>
              </a:xfrm>
              <a:custGeom>
                <a:avLst/>
                <a:gdLst>
                  <a:gd name="T0" fmla="*/ 0 w 19"/>
                  <a:gd name="T1" fmla="*/ 14 h 24"/>
                  <a:gd name="T2" fmla="*/ 0 w 19"/>
                  <a:gd name="T3" fmla="*/ 0 h 24"/>
                  <a:gd name="T4" fmla="*/ 1 w 19"/>
                  <a:gd name="T5" fmla="*/ 0 h 24"/>
                  <a:gd name="T6" fmla="*/ 6 w 19"/>
                  <a:gd name="T7" fmla="*/ 0 h 24"/>
                  <a:gd name="T8" fmla="*/ 6 w 19"/>
                  <a:gd name="T9" fmla="*/ 0 h 24"/>
                  <a:gd name="T10" fmla="*/ 6 w 19"/>
                  <a:gd name="T11" fmla="*/ 15 h 24"/>
                  <a:gd name="T12" fmla="*/ 10 w 19"/>
                  <a:gd name="T13" fmla="*/ 18 h 24"/>
                  <a:gd name="T14" fmla="*/ 13 w 19"/>
                  <a:gd name="T15" fmla="*/ 15 h 24"/>
                  <a:gd name="T16" fmla="*/ 13 w 19"/>
                  <a:gd name="T17" fmla="*/ 0 h 24"/>
                  <a:gd name="T18" fmla="*/ 13 w 19"/>
                  <a:gd name="T19" fmla="*/ 0 h 24"/>
                  <a:gd name="T20" fmla="*/ 19 w 19"/>
                  <a:gd name="T21" fmla="*/ 0 h 24"/>
                  <a:gd name="T22" fmla="*/ 19 w 19"/>
                  <a:gd name="T23" fmla="*/ 0 h 24"/>
                  <a:gd name="T24" fmla="*/ 19 w 19"/>
                  <a:gd name="T25" fmla="*/ 14 h 24"/>
                  <a:gd name="T26" fmla="*/ 10 w 19"/>
                  <a:gd name="T27" fmla="*/ 24 h 24"/>
                  <a:gd name="T28" fmla="*/ 0 w 19"/>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4">
                    <a:moveTo>
                      <a:pt x="0" y="14"/>
                    </a:moveTo>
                    <a:cubicBezTo>
                      <a:pt x="0" y="0"/>
                      <a:pt x="0" y="0"/>
                      <a:pt x="0" y="0"/>
                    </a:cubicBezTo>
                    <a:cubicBezTo>
                      <a:pt x="0" y="0"/>
                      <a:pt x="1" y="0"/>
                      <a:pt x="1" y="0"/>
                    </a:cubicBezTo>
                    <a:cubicBezTo>
                      <a:pt x="6" y="0"/>
                      <a:pt x="6" y="0"/>
                      <a:pt x="6" y="0"/>
                    </a:cubicBezTo>
                    <a:cubicBezTo>
                      <a:pt x="6" y="0"/>
                      <a:pt x="6" y="0"/>
                      <a:pt x="6" y="0"/>
                    </a:cubicBezTo>
                    <a:cubicBezTo>
                      <a:pt x="6" y="15"/>
                      <a:pt x="6" y="15"/>
                      <a:pt x="6" y="15"/>
                    </a:cubicBezTo>
                    <a:cubicBezTo>
                      <a:pt x="6" y="17"/>
                      <a:pt x="8" y="18"/>
                      <a:pt x="10" y="18"/>
                    </a:cubicBezTo>
                    <a:cubicBezTo>
                      <a:pt x="12" y="18"/>
                      <a:pt x="13" y="17"/>
                      <a:pt x="13" y="15"/>
                    </a:cubicBezTo>
                    <a:cubicBezTo>
                      <a:pt x="13" y="0"/>
                      <a:pt x="13" y="0"/>
                      <a:pt x="13" y="0"/>
                    </a:cubicBezTo>
                    <a:cubicBezTo>
                      <a:pt x="13" y="0"/>
                      <a:pt x="13" y="0"/>
                      <a:pt x="13" y="0"/>
                    </a:cubicBezTo>
                    <a:cubicBezTo>
                      <a:pt x="19" y="0"/>
                      <a:pt x="19" y="0"/>
                      <a:pt x="19" y="0"/>
                    </a:cubicBezTo>
                    <a:cubicBezTo>
                      <a:pt x="19" y="0"/>
                      <a:pt x="19" y="0"/>
                      <a:pt x="19" y="0"/>
                    </a:cubicBezTo>
                    <a:cubicBezTo>
                      <a:pt x="19" y="14"/>
                      <a:pt x="19" y="14"/>
                      <a:pt x="19" y="14"/>
                    </a:cubicBezTo>
                    <a:cubicBezTo>
                      <a:pt x="19" y="20"/>
                      <a:pt x="15" y="24"/>
                      <a:pt x="10" y="24"/>
                    </a:cubicBezTo>
                    <a:cubicBezTo>
                      <a:pt x="4" y="24"/>
                      <a:pt x="0" y="20"/>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45" name="Freeform 37"/>
              <p:cNvSpPr>
                <a:spLocks/>
              </p:cNvSpPr>
              <p:nvPr userDrawn="1"/>
            </p:nvSpPr>
            <p:spPr bwMode="auto">
              <a:xfrm>
                <a:off x="6175375" y="6407150"/>
                <a:ext cx="61913" cy="7620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8 w 19"/>
                  <a:gd name="T17" fmla="*/ 0 h 23"/>
                  <a:gd name="T18" fmla="*/ 19 w 19"/>
                  <a:gd name="T19" fmla="*/ 0 h 23"/>
                  <a:gd name="T20" fmla="*/ 19 w 19"/>
                  <a:gd name="T21" fmla="*/ 23 h 23"/>
                  <a:gd name="T22" fmla="*/ 18 w 19"/>
                  <a:gd name="T23" fmla="*/ 23 h 23"/>
                  <a:gd name="T24" fmla="*/ 13 w 19"/>
                  <a:gd name="T25" fmla="*/ 23 h 23"/>
                  <a:gd name="T26" fmla="*/ 13 w 19"/>
                  <a:gd name="T27" fmla="*/ 23 h 23"/>
                  <a:gd name="T28" fmla="*/ 6 w 19"/>
                  <a:gd name="T29" fmla="*/ 10 h 23"/>
                  <a:gd name="T30" fmla="*/ 6 w 19"/>
                  <a:gd name="T31" fmla="*/ 10 h 23"/>
                  <a:gd name="T32" fmla="*/ 6 w 19"/>
                  <a:gd name="T33" fmla="*/ 23 h 23"/>
                  <a:gd name="T34" fmla="*/ 5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0"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3" y="0"/>
                      <a:pt x="14" y="0"/>
                    </a:cubicBezTo>
                    <a:cubicBezTo>
                      <a:pt x="18" y="0"/>
                      <a:pt x="18" y="0"/>
                      <a:pt x="18" y="0"/>
                    </a:cubicBezTo>
                    <a:cubicBezTo>
                      <a:pt x="19" y="0"/>
                      <a:pt x="19" y="0"/>
                      <a:pt x="19" y="0"/>
                    </a:cubicBezTo>
                    <a:cubicBezTo>
                      <a:pt x="19" y="23"/>
                      <a:pt x="19" y="23"/>
                      <a:pt x="19" y="23"/>
                    </a:cubicBezTo>
                    <a:cubicBezTo>
                      <a:pt x="19" y="23"/>
                      <a:pt x="19" y="23"/>
                      <a:pt x="18" y="23"/>
                    </a:cubicBezTo>
                    <a:cubicBezTo>
                      <a:pt x="13" y="23"/>
                      <a:pt x="13" y="23"/>
                      <a:pt x="13"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5" y="23"/>
                    </a:cubicBezTo>
                    <a:cubicBezTo>
                      <a:pt x="1" y="23"/>
                      <a:pt x="1" y="23"/>
                      <a:pt x="1"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46" name="Freeform 38"/>
              <p:cNvSpPr>
                <a:spLocks/>
              </p:cNvSpPr>
              <p:nvPr userDrawn="1"/>
            </p:nvSpPr>
            <p:spPr bwMode="auto">
              <a:xfrm>
                <a:off x="6270625"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47" name="Freeform 39"/>
              <p:cNvSpPr>
                <a:spLocks/>
              </p:cNvSpPr>
              <p:nvPr userDrawn="1"/>
            </p:nvSpPr>
            <p:spPr bwMode="auto">
              <a:xfrm>
                <a:off x="6319838" y="6407150"/>
                <a:ext cx="68263" cy="7620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6"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3" y="23"/>
                      <a:pt x="13" y="23"/>
                    </a:cubicBezTo>
                    <a:lnTo>
                      <a:pt x="8"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48" name="Freeform 40"/>
              <p:cNvSpPr>
                <a:spLocks/>
              </p:cNvSpPr>
              <p:nvPr userDrawn="1"/>
            </p:nvSpPr>
            <p:spPr bwMode="auto">
              <a:xfrm>
                <a:off x="6416675" y="6407150"/>
                <a:ext cx="52388" cy="7620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49" name="Freeform 41"/>
              <p:cNvSpPr>
                <a:spLocks noEditPoints="1"/>
              </p:cNvSpPr>
              <p:nvPr userDrawn="1"/>
            </p:nvSpPr>
            <p:spPr bwMode="auto">
              <a:xfrm>
                <a:off x="6502400" y="6407150"/>
                <a:ext cx="58738" cy="76200"/>
              </a:xfrm>
              <a:custGeom>
                <a:avLst/>
                <a:gdLst>
                  <a:gd name="T0" fmla="*/ 12 w 18"/>
                  <a:gd name="T1" fmla="*/ 23 h 23"/>
                  <a:gd name="T2" fmla="*/ 12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10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5"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50" name="Freeform 42"/>
              <p:cNvSpPr>
                <a:spLocks/>
              </p:cNvSpPr>
              <p:nvPr userDrawn="1"/>
            </p:nvSpPr>
            <p:spPr bwMode="auto">
              <a:xfrm>
                <a:off x="6589713" y="6407150"/>
                <a:ext cx="61913" cy="79375"/>
              </a:xfrm>
              <a:custGeom>
                <a:avLst/>
                <a:gdLst>
                  <a:gd name="T0" fmla="*/ 0 w 19"/>
                  <a:gd name="T1" fmla="*/ 20 h 24"/>
                  <a:gd name="T2" fmla="*/ 0 w 19"/>
                  <a:gd name="T3" fmla="*/ 20 h 24"/>
                  <a:gd name="T4" fmla="*/ 3 w 19"/>
                  <a:gd name="T5" fmla="*/ 16 h 24"/>
                  <a:gd name="T6" fmla="*/ 3 w 19"/>
                  <a:gd name="T7" fmla="*/ 16 h 24"/>
                  <a:gd name="T8" fmla="*/ 9 w 19"/>
                  <a:gd name="T9" fmla="*/ 19 h 24"/>
                  <a:gd name="T10" fmla="*/ 13 w 19"/>
                  <a:gd name="T11" fmla="*/ 16 h 24"/>
                  <a:gd name="T12" fmla="*/ 10 w 19"/>
                  <a:gd name="T13" fmla="*/ 14 h 24"/>
                  <a:gd name="T14" fmla="*/ 8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9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3" y="16"/>
                    </a:cubicBezTo>
                    <a:cubicBezTo>
                      <a:pt x="5" y="17"/>
                      <a:pt x="7" y="19"/>
                      <a:pt x="9" y="19"/>
                    </a:cubicBezTo>
                    <a:cubicBezTo>
                      <a:pt x="11" y="19"/>
                      <a:pt x="13" y="18"/>
                      <a:pt x="13" y="16"/>
                    </a:cubicBezTo>
                    <a:cubicBezTo>
                      <a:pt x="13" y="15"/>
                      <a:pt x="12" y="15"/>
                      <a:pt x="10" y="14"/>
                    </a:cubicBezTo>
                    <a:cubicBezTo>
                      <a:pt x="8" y="14"/>
                      <a:pt x="8" y="14"/>
                      <a:pt x="8" y="14"/>
                    </a:cubicBezTo>
                    <a:cubicBezTo>
                      <a:pt x="3"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9" y="5"/>
                    </a:cubicBezTo>
                    <a:cubicBezTo>
                      <a:pt x="8" y="5"/>
                      <a:pt x="7" y="6"/>
                      <a:pt x="7" y="7"/>
                    </a:cubicBezTo>
                    <a:cubicBezTo>
                      <a:pt x="7" y="8"/>
                      <a:pt x="8" y="8"/>
                      <a:pt x="10" y="9"/>
                    </a:cubicBezTo>
                    <a:cubicBezTo>
                      <a:pt x="11" y="9"/>
                      <a:pt x="11" y="9"/>
                      <a:pt x="11" y="9"/>
                    </a:cubicBezTo>
                    <a:cubicBezTo>
                      <a:pt x="16" y="10"/>
                      <a:pt x="19" y="12"/>
                      <a:pt x="19" y="16"/>
                    </a:cubicBezTo>
                    <a:cubicBezTo>
                      <a:pt x="19" y="21"/>
                      <a:pt x="15" y="24"/>
                      <a:pt x="9" y="24"/>
                    </a:cubicBezTo>
                    <a:cubicBezTo>
                      <a:pt x="6" y="24"/>
                      <a:pt x="2" y="22"/>
                      <a:pt x="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51" name="Freeform 43"/>
              <p:cNvSpPr>
                <a:spLocks/>
              </p:cNvSpPr>
              <p:nvPr userDrawn="1"/>
            </p:nvSpPr>
            <p:spPr bwMode="auto">
              <a:xfrm>
                <a:off x="6681788"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52" name="Freeform 44"/>
              <p:cNvSpPr>
                <a:spLocks/>
              </p:cNvSpPr>
              <p:nvPr userDrawn="1"/>
            </p:nvSpPr>
            <p:spPr bwMode="auto">
              <a:xfrm>
                <a:off x="6729413" y="6407150"/>
                <a:ext cx="61913" cy="76200"/>
              </a:xfrm>
              <a:custGeom>
                <a:avLst/>
                <a:gdLst>
                  <a:gd name="T0" fmla="*/ 7 w 19"/>
                  <a:gd name="T1" fmla="*/ 23 h 23"/>
                  <a:gd name="T2" fmla="*/ 7 w 19"/>
                  <a:gd name="T3" fmla="*/ 23 h 23"/>
                  <a:gd name="T4" fmla="*/ 7 w 19"/>
                  <a:gd name="T5" fmla="*/ 23 h 23"/>
                  <a:gd name="T6" fmla="*/ 7 w 19"/>
                  <a:gd name="T7" fmla="*/ 23 h 23"/>
                  <a:gd name="T8" fmla="*/ 7 w 19"/>
                  <a:gd name="T9" fmla="*/ 23 h 23"/>
                  <a:gd name="T10" fmla="*/ 7 w 19"/>
                  <a:gd name="T11" fmla="*/ 6 h 23"/>
                  <a:gd name="T12" fmla="*/ 6 w 19"/>
                  <a:gd name="T13" fmla="*/ 5 h 23"/>
                  <a:gd name="T14" fmla="*/ 6 w 19"/>
                  <a:gd name="T15" fmla="*/ 5 h 23"/>
                  <a:gd name="T16" fmla="*/ 1 w 19"/>
                  <a:gd name="T17" fmla="*/ 5 h 23"/>
                  <a:gd name="T18" fmla="*/ 1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1 w 19"/>
                  <a:gd name="T31" fmla="*/ 0 h 23"/>
                  <a:gd name="T32" fmla="*/ 1 w 19"/>
                  <a:gd name="T33" fmla="*/ 0 h 23"/>
                  <a:gd name="T34" fmla="*/ 18 w 19"/>
                  <a:gd name="T35" fmla="*/ 0 h 23"/>
                  <a:gd name="T36" fmla="*/ 19 w 19"/>
                  <a:gd name="T37" fmla="*/ 0 h 23"/>
                  <a:gd name="T38" fmla="*/ 19 w 19"/>
                  <a:gd name="T39" fmla="*/ 0 h 23"/>
                  <a:gd name="T40" fmla="*/ 19 w 19"/>
                  <a:gd name="T41" fmla="*/ 0 h 23"/>
                  <a:gd name="T42" fmla="*/ 19 w 19"/>
                  <a:gd name="T43" fmla="*/ 5 h 23"/>
                  <a:gd name="T44" fmla="*/ 19 w 19"/>
                  <a:gd name="T45" fmla="*/ 5 h 23"/>
                  <a:gd name="T46" fmla="*/ 19 w 19"/>
                  <a:gd name="T47" fmla="*/ 5 h 23"/>
                  <a:gd name="T48" fmla="*/ 18 w 19"/>
                  <a:gd name="T49" fmla="*/ 5 h 23"/>
                  <a:gd name="T50" fmla="*/ 13 w 19"/>
                  <a:gd name="T51" fmla="*/ 5 h 23"/>
                  <a:gd name="T52" fmla="*/ 13 w 19"/>
                  <a:gd name="T53" fmla="*/ 5 h 23"/>
                  <a:gd name="T54" fmla="*/ 13 w 19"/>
                  <a:gd name="T55" fmla="*/ 6 h 23"/>
                  <a:gd name="T56" fmla="*/ 13 w 19"/>
                  <a:gd name="T57" fmla="*/ 6 h 23"/>
                  <a:gd name="T58" fmla="*/ 13 w 19"/>
                  <a:gd name="T59" fmla="*/ 23 h 23"/>
                  <a:gd name="T60" fmla="*/ 13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7" y="23"/>
                    </a:cubicBezTo>
                    <a:cubicBezTo>
                      <a:pt x="7" y="23"/>
                      <a:pt x="7" y="23"/>
                      <a:pt x="7" y="23"/>
                    </a:cubicBezTo>
                    <a:cubicBezTo>
                      <a:pt x="7" y="23"/>
                      <a:pt x="7" y="23"/>
                      <a:pt x="7" y="23"/>
                    </a:cubicBezTo>
                    <a:cubicBezTo>
                      <a:pt x="7" y="6"/>
                      <a:pt x="7" y="6"/>
                      <a:pt x="7" y="6"/>
                    </a:cubicBezTo>
                    <a:cubicBezTo>
                      <a:pt x="7" y="6"/>
                      <a:pt x="7" y="5"/>
                      <a:pt x="6" y="5"/>
                    </a:cubicBezTo>
                    <a:cubicBezTo>
                      <a:pt x="6" y="5"/>
                      <a:pt x="6" y="5"/>
                      <a:pt x="6" y="5"/>
                    </a:cubicBezTo>
                    <a:cubicBezTo>
                      <a:pt x="1" y="5"/>
                      <a:pt x="1" y="5"/>
                      <a:pt x="1" y="5"/>
                    </a:cubicBezTo>
                    <a:cubicBezTo>
                      <a:pt x="1" y="5"/>
                      <a:pt x="1" y="5"/>
                      <a:pt x="1" y="5"/>
                    </a:cubicBezTo>
                    <a:cubicBezTo>
                      <a:pt x="1" y="5"/>
                      <a:pt x="1" y="5"/>
                      <a:pt x="0" y="5"/>
                    </a:cubicBezTo>
                    <a:cubicBezTo>
                      <a:pt x="0" y="5"/>
                      <a:pt x="0" y="5"/>
                      <a:pt x="0" y="5"/>
                    </a:cubicBezTo>
                    <a:cubicBezTo>
                      <a:pt x="0" y="5"/>
                      <a:pt x="0" y="5"/>
                      <a:pt x="0" y="5"/>
                    </a:cubicBezTo>
                    <a:cubicBezTo>
                      <a:pt x="0" y="5"/>
                      <a:pt x="0" y="5"/>
                      <a:pt x="0" y="5"/>
                    </a:cubicBezTo>
                    <a:cubicBezTo>
                      <a:pt x="0" y="0"/>
                      <a:pt x="0" y="0"/>
                      <a:pt x="0" y="0"/>
                    </a:cubicBezTo>
                    <a:cubicBezTo>
                      <a:pt x="0" y="0"/>
                      <a:pt x="0" y="0"/>
                      <a:pt x="1" y="0"/>
                    </a:cubicBezTo>
                    <a:cubicBezTo>
                      <a:pt x="1" y="0"/>
                      <a:pt x="1" y="0"/>
                      <a:pt x="1" y="0"/>
                    </a:cubicBezTo>
                    <a:cubicBezTo>
                      <a:pt x="18" y="0"/>
                      <a:pt x="18" y="0"/>
                      <a:pt x="18" y="0"/>
                    </a:cubicBezTo>
                    <a:cubicBezTo>
                      <a:pt x="19" y="0"/>
                      <a:pt x="19" y="0"/>
                      <a:pt x="19" y="0"/>
                    </a:cubicBezTo>
                    <a:cubicBezTo>
                      <a:pt x="19" y="0"/>
                      <a:pt x="19" y="0"/>
                      <a:pt x="19" y="0"/>
                    </a:cubicBezTo>
                    <a:cubicBezTo>
                      <a:pt x="19" y="0"/>
                      <a:pt x="19" y="0"/>
                      <a:pt x="19" y="0"/>
                    </a:cubicBezTo>
                    <a:cubicBezTo>
                      <a:pt x="19" y="5"/>
                      <a:pt x="19" y="5"/>
                      <a:pt x="19" y="5"/>
                    </a:cubicBezTo>
                    <a:cubicBezTo>
                      <a:pt x="19" y="5"/>
                      <a:pt x="19" y="5"/>
                      <a:pt x="19" y="5"/>
                    </a:cubicBezTo>
                    <a:cubicBezTo>
                      <a:pt x="19" y="5"/>
                      <a:pt x="19" y="5"/>
                      <a:pt x="19" y="5"/>
                    </a:cubicBezTo>
                    <a:cubicBezTo>
                      <a:pt x="18" y="5"/>
                      <a:pt x="18" y="5"/>
                      <a:pt x="18" y="5"/>
                    </a:cubicBezTo>
                    <a:cubicBezTo>
                      <a:pt x="13" y="5"/>
                      <a:pt x="13" y="5"/>
                      <a:pt x="13" y="5"/>
                    </a:cubicBezTo>
                    <a:cubicBezTo>
                      <a:pt x="13" y="5"/>
                      <a:pt x="13" y="5"/>
                      <a:pt x="13" y="5"/>
                    </a:cubicBezTo>
                    <a:cubicBezTo>
                      <a:pt x="13" y="5"/>
                      <a:pt x="13" y="6"/>
                      <a:pt x="13" y="6"/>
                    </a:cubicBezTo>
                    <a:cubicBezTo>
                      <a:pt x="13" y="6"/>
                      <a:pt x="13" y="6"/>
                      <a:pt x="13" y="6"/>
                    </a:cubicBezTo>
                    <a:cubicBezTo>
                      <a:pt x="13" y="23"/>
                      <a:pt x="13" y="23"/>
                      <a:pt x="13" y="23"/>
                    </a:cubicBezTo>
                    <a:cubicBezTo>
                      <a:pt x="13" y="23"/>
                      <a:pt x="13" y="23"/>
                      <a:pt x="13" y="23"/>
                    </a:cubicBezTo>
                    <a:cubicBezTo>
                      <a:pt x="13" y="23"/>
                      <a:pt x="13" y="23"/>
                      <a:pt x="12" y="23"/>
                    </a:cubicBezTo>
                    <a:cubicBezTo>
                      <a:pt x="12" y="23"/>
                      <a:pt x="12" y="23"/>
                      <a:pt x="12" y="23"/>
                    </a:cubicBezTo>
                    <a:lnTo>
                      <a:pt x="7"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53" name="Freeform 45"/>
              <p:cNvSpPr>
                <a:spLocks/>
              </p:cNvSpPr>
              <p:nvPr userDrawn="1"/>
            </p:nvSpPr>
            <p:spPr bwMode="auto">
              <a:xfrm>
                <a:off x="6821488" y="6407150"/>
                <a:ext cx="52388" cy="76200"/>
              </a:xfrm>
              <a:custGeom>
                <a:avLst/>
                <a:gdLst>
                  <a:gd name="T0" fmla="*/ 0 w 16"/>
                  <a:gd name="T1" fmla="*/ 0 h 23"/>
                  <a:gd name="T2" fmla="*/ 0 w 16"/>
                  <a:gd name="T3" fmla="*/ 0 h 23"/>
                  <a:gd name="T4" fmla="*/ 15 w 16"/>
                  <a:gd name="T5" fmla="*/ 0 h 23"/>
                  <a:gd name="T6" fmla="*/ 16 w 16"/>
                  <a:gd name="T7" fmla="*/ 0 h 23"/>
                  <a:gd name="T8" fmla="*/ 16 w 16"/>
                  <a:gd name="T9" fmla="*/ 5 h 23"/>
                  <a:gd name="T10" fmla="*/ 15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5 w 16"/>
                  <a:gd name="T37" fmla="*/ 18 h 23"/>
                  <a:gd name="T38" fmla="*/ 16 w 16"/>
                  <a:gd name="T39" fmla="*/ 19 h 23"/>
                  <a:gd name="T40" fmla="*/ 16 w 16"/>
                  <a:gd name="T41" fmla="*/ 23 h 23"/>
                  <a:gd name="T42" fmla="*/ 15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5" y="0"/>
                      <a:pt x="15" y="0"/>
                      <a:pt x="15" y="0"/>
                    </a:cubicBezTo>
                    <a:cubicBezTo>
                      <a:pt x="16" y="0"/>
                      <a:pt x="16" y="0"/>
                      <a:pt x="16" y="0"/>
                    </a:cubicBezTo>
                    <a:cubicBezTo>
                      <a:pt x="16" y="5"/>
                      <a:pt x="16" y="5"/>
                      <a:pt x="16" y="5"/>
                    </a:cubicBezTo>
                    <a:cubicBezTo>
                      <a:pt x="16" y="5"/>
                      <a:pt x="16" y="5"/>
                      <a:pt x="15"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5" y="18"/>
                      <a:pt x="15" y="18"/>
                      <a:pt x="15" y="18"/>
                    </a:cubicBezTo>
                    <a:cubicBezTo>
                      <a:pt x="16" y="18"/>
                      <a:pt x="16" y="18"/>
                      <a:pt x="16" y="19"/>
                    </a:cubicBezTo>
                    <a:cubicBezTo>
                      <a:pt x="16" y="23"/>
                      <a:pt x="16" y="23"/>
                      <a:pt x="16" y="23"/>
                    </a:cubicBezTo>
                    <a:cubicBezTo>
                      <a:pt x="16" y="23"/>
                      <a:pt x="16" y="23"/>
                      <a:pt x="15" y="23"/>
                    </a:cubicBezTo>
                    <a:cubicBezTo>
                      <a:pt x="0" y="23"/>
                      <a:pt x="0" y="23"/>
                      <a:pt x="0"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54" name="Freeform 46"/>
              <p:cNvSpPr>
                <a:spLocks/>
              </p:cNvSpPr>
              <p:nvPr userDrawn="1"/>
            </p:nvSpPr>
            <p:spPr bwMode="auto">
              <a:xfrm>
                <a:off x="6899275" y="6407150"/>
                <a:ext cx="61913" cy="76200"/>
              </a:xfrm>
              <a:custGeom>
                <a:avLst/>
                <a:gdLst>
                  <a:gd name="T0" fmla="*/ 7 w 19"/>
                  <a:gd name="T1" fmla="*/ 23 h 23"/>
                  <a:gd name="T2" fmla="*/ 7 w 19"/>
                  <a:gd name="T3" fmla="*/ 23 h 23"/>
                  <a:gd name="T4" fmla="*/ 6 w 19"/>
                  <a:gd name="T5" fmla="*/ 23 h 23"/>
                  <a:gd name="T6" fmla="*/ 6 w 19"/>
                  <a:gd name="T7" fmla="*/ 23 h 23"/>
                  <a:gd name="T8" fmla="*/ 6 w 19"/>
                  <a:gd name="T9" fmla="*/ 23 h 23"/>
                  <a:gd name="T10" fmla="*/ 6 w 19"/>
                  <a:gd name="T11" fmla="*/ 6 h 23"/>
                  <a:gd name="T12" fmla="*/ 6 w 19"/>
                  <a:gd name="T13" fmla="*/ 5 h 23"/>
                  <a:gd name="T14" fmla="*/ 6 w 19"/>
                  <a:gd name="T15" fmla="*/ 5 h 23"/>
                  <a:gd name="T16" fmla="*/ 1 w 19"/>
                  <a:gd name="T17" fmla="*/ 5 h 23"/>
                  <a:gd name="T18" fmla="*/ 0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0 w 19"/>
                  <a:gd name="T31" fmla="*/ 0 h 23"/>
                  <a:gd name="T32" fmla="*/ 1 w 19"/>
                  <a:gd name="T33" fmla="*/ 0 h 23"/>
                  <a:gd name="T34" fmla="*/ 18 w 19"/>
                  <a:gd name="T35" fmla="*/ 0 h 23"/>
                  <a:gd name="T36" fmla="*/ 18 w 19"/>
                  <a:gd name="T37" fmla="*/ 0 h 23"/>
                  <a:gd name="T38" fmla="*/ 19 w 19"/>
                  <a:gd name="T39" fmla="*/ 0 h 23"/>
                  <a:gd name="T40" fmla="*/ 19 w 19"/>
                  <a:gd name="T41" fmla="*/ 0 h 23"/>
                  <a:gd name="T42" fmla="*/ 19 w 19"/>
                  <a:gd name="T43" fmla="*/ 5 h 23"/>
                  <a:gd name="T44" fmla="*/ 18 w 19"/>
                  <a:gd name="T45" fmla="*/ 5 h 23"/>
                  <a:gd name="T46" fmla="*/ 18 w 19"/>
                  <a:gd name="T47" fmla="*/ 5 h 23"/>
                  <a:gd name="T48" fmla="*/ 18 w 19"/>
                  <a:gd name="T49" fmla="*/ 5 h 23"/>
                  <a:gd name="T50" fmla="*/ 13 w 19"/>
                  <a:gd name="T51" fmla="*/ 5 h 23"/>
                  <a:gd name="T52" fmla="*/ 12 w 19"/>
                  <a:gd name="T53" fmla="*/ 5 h 23"/>
                  <a:gd name="T54" fmla="*/ 12 w 19"/>
                  <a:gd name="T55" fmla="*/ 6 h 23"/>
                  <a:gd name="T56" fmla="*/ 12 w 19"/>
                  <a:gd name="T57" fmla="*/ 6 h 23"/>
                  <a:gd name="T58" fmla="*/ 12 w 19"/>
                  <a:gd name="T59" fmla="*/ 23 h 23"/>
                  <a:gd name="T60" fmla="*/ 12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1" y="5"/>
                      <a:pt x="1" y="5"/>
                      <a:pt x="1"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1" y="0"/>
                      <a:pt x="1" y="0"/>
                      <a:pt x="1" y="0"/>
                    </a:cubicBezTo>
                    <a:cubicBezTo>
                      <a:pt x="18" y="0"/>
                      <a:pt x="18" y="0"/>
                      <a:pt x="18" y="0"/>
                    </a:cubicBezTo>
                    <a:cubicBezTo>
                      <a:pt x="18" y="0"/>
                      <a:pt x="18" y="0"/>
                      <a:pt x="18" y="0"/>
                    </a:cubicBezTo>
                    <a:cubicBezTo>
                      <a:pt x="18" y="0"/>
                      <a:pt x="19" y="0"/>
                      <a:pt x="19" y="0"/>
                    </a:cubicBezTo>
                    <a:cubicBezTo>
                      <a:pt x="19" y="0"/>
                      <a:pt x="19" y="0"/>
                      <a:pt x="19" y="0"/>
                    </a:cubicBezTo>
                    <a:cubicBezTo>
                      <a:pt x="19" y="5"/>
                      <a:pt x="19" y="5"/>
                      <a:pt x="19" y="5"/>
                    </a:cubicBezTo>
                    <a:cubicBezTo>
                      <a:pt x="19" y="5"/>
                      <a:pt x="19" y="5"/>
                      <a:pt x="18" y="5"/>
                    </a:cubicBezTo>
                    <a:cubicBezTo>
                      <a:pt x="18" y="5"/>
                      <a:pt x="18" y="5"/>
                      <a:pt x="18" y="5"/>
                    </a:cubicBezTo>
                    <a:cubicBezTo>
                      <a:pt x="18" y="5"/>
                      <a:pt x="18" y="5"/>
                      <a:pt x="18" y="5"/>
                    </a:cubicBezTo>
                    <a:cubicBezTo>
                      <a:pt x="13" y="5"/>
                      <a:pt x="13" y="5"/>
                      <a:pt x="13" y="5"/>
                    </a:cubicBezTo>
                    <a:cubicBezTo>
                      <a:pt x="13"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2" y="23"/>
                      <a:pt x="12" y="23"/>
                    </a:cubicBezTo>
                    <a:lnTo>
                      <a:pt x="7"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grpSp>
        <p:grpSp>
          <p:nvGrpSpPr>
            <p:cNvPr id="33" name="Gruppe 32"/>
            <p:cNvGrpSpPr/>
            <p:nvPr userDrawn="1"/>
          </p:nvGrpSpPr>
          <p:grpSpPr>
            <a:xfrm>
              <a:off x="5880100" y="5659438"/>
              <a:ext cx="511175" cy="544512"/>
              <a:chOff x="5880100" y="5659438"/>
              <a:chExt cx="511175" cy="544512"/>
            </a:xfrm>
            <a:grpFill/>
          </p:grpSpPr>
          <p:sp>
            <p:nvSpPr>
              <p:cNvPr id="34" name="Freeform 47"/>
              <p:cNvSpPr>
                <a:spLocks/>
              </p:cNvSpPr>
              <p:nvPr userDrawn="1"/>
            </p:nvSpPr>
            <p:spPr bwMode="auto">
              <a:xfrm>
                <a:off x="6143625" y="5678488"/>
                <a:ext cx="247650" cy="496887"/>
              </a:xfrm>
              <a:custGeom>
                <a:avLst/>
                <a:gdLst>
                  <a:gd name="T0" fmla="*/ 76 w 76"/>
                  <a:gd name="T1" fmla="*/ 123 h 151"/>
                  <a:gd name="T2" fmla="*/ 60 w 76"/>
                  <a:gd name="T3" fmla="*/ 115 h 151"/>
                  <a:gd name="T4" fmla="*/ 45 w 76"/>
                  <a:gd name="T5" fmla="*/ 52 h 151"/>
                  <a:gd name="T6" fmla="*/ 53 w 76"/>
                  <a:gd name="T7" fmla="*/ 0 h 151"/>
                  <a:gd name="T8" fmla="*/ 53 w 76"/>
                  <a:gd name="T9" fmla="*/ 0 h 151"/>
                  <a:gd name="T10" fmla="*/ 30 w 76"/>
                  <a:gd name="T11" fmla="*/ 57 h 151"/>
                  <a:gd name="T12" fmla="*/ 44 w 76"/>
                  <a:gd name="T13" fmla="*/ 151 h 151"/>
                  <a:gd name="T14" fmla="*/ 76 w 76"/>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151">
                    <a:moveTo>
                      <a:pt x="76" y="123"/>
                    </a:moveTo>
                    <a:cubicBezTo>
                      <a:pt x="72" y="121"/>
                      <a:pt x="68" y="119"/>
                      <a:pt x="60" y="115"/>
                    </a:cubicBezTo>
                    <a:cubicBezTo>
                      <a:pt x="40" y="103"/>
                      <a:pt x="34" y="84"/>
                      <a:pt x="45" y="52"/>
                    </a:cubicBezTo>
                    <a:cubicBezTo>
                      <a:pt x="52" y="33"/>
                      <a:pt x="55" y="17"/>
                      <a:pt x="53" y="0"/>
                    </a:cubicBezTo>
                    <a:cubicBezTo>
                      <a:pt x="53" y="0"/>
                      <a:pt x="53" y="0"/>
                      <a:pt x="53" y="0"/>
                    </a:cubicBezTo>
                    <a:cubicBezTo>
                      <a:pt x="52" y="21"/>
                      <a:pt x="44" y="34"/>
                      <a:pt x="30" y="57"/>
                    </a:cubicBezTo>
                    <a:cubicBezTo>
                      <a:pt x="0" y="105"/>
                      <a:pt x="30" y="140"/>
                      <a:pt x="44" y="151"/>
                    </a:cubicBezTo>
                    <a:cubicBezTo>
                      <a:pt x="57" y="144"/>
                      <a:pt x="68" y="135"/>
                      <a:pt x="76"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35" name="Freeform 48"/>
              <p:cNvSpPr>
                <a:spLocks/>
              </p:cNvSpPr>
              <p:nvPr userDrawn="1"/>
            </p:nvSpPr>
            <p:spPr bwMode="auto">
              <a:xfrm>
                <a:off x="5997575" y="5665788"/>
                <a:ext cx="301625" cy="538162"/>
              </a:xfrm>
              <a:custGeom>
                <a:avLst/>
                <a:gdLst>
                  <a:gd name="T0" fmla="*/ 61 w 93"/>
                  <a:gd name="T1" fmla="*/ 59 h 164"/>
                  <a:gd name="T2" fmla="*/ 93 w 93"/>
                  <a:gd name="T3" fmla="*/ 1 h 164"/>
                  <a:gd name="T4" fmla="*/ 92 w 93"/>
                  <a:gd name="T5" fmla="*/ 0 h 164"/>
                  <a:gd name="T6" fmla="*/ 38 w 93"/>
                  <a:gd name="T7" fmla="*/ 58 h 164"/>
                  <a:gd name="T8" fmla="*/ 11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1" y="19"/>
                      <a:pt x="93" y="1"/>
                    </a:cubicBezTo>
                    <a:cubicBezTo>
                      <a:pt x="93" y="0"/>
                      <a:pt x="92" y="0"/>
                      <a:pt x="92" y="0"/>
                    </a:cubicBezTo>
                    <a:cubicBezTo>
                      <a:pt x="87" y="23"/>
                      <a:pt x="73" y="34"/>
                      <a:pt x="38" y="58"/>
                    </a:cubicBezTo>
                    <a:cubicBezTo>
                      <a:pt x="0" y="83"/>
                      <a:pt x="2" y="127"/>
                      <a:pt x="11" y="154"/>
                    </a:cubicBezTo>
                    <a:cubicBezTo>
                      <a:pt x="23" y="160"/>
                      <a:pt x="36" y="164"/>
                      <a:pt x="51" y="164"/>
                    </a:cubicBezTo>
                    <a:cubicBezTo>
                      <a:pt x="54" y="164"/>
                      <a:pt x="57" y="164"/>
                      <a:pt x="60" y="163"/>
                    </a:cubicBezTo>
                    <a:cubicBezTo>
                      <a:pt x="32" y="122"/>
                      <a:pt x="34" y="90"/>
                      <a:pt x="61"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36" name="Freeform 49"/>
              <p:cNvSpPr>
                <a:spLocks/>
              </p:cNvSpPr>
              <p:nvPr userDrawn="1"/>
            </p:nvSpPr>
            <p:spPr bwMode="auto">
              <a:xfrm>
                <a:off x="5880100" y="5659438"/>
                <a:ext cx="403225" cy="436562"/>
              </a:xfrm>
              <a:custGeom>
                <a:avLst/>
                <a:gdLst>
                  <a:gd name="T0" fmla="*/ 83 w 124"/>
                  <a:gd name="T1" fmla="*/ 41 h 133"/>
                  <a:gd name="T2" fmla="*/ 124 w 124"/>
                  <a:gd name="T3" fmla="*/ 0 h 133"/>
                  <a:gd name="T4" fmla="*/ 123 w 124"/>
                  <a:gd name="T5" fmla="*/ 0 h 133"/>
                  <a:gd name="T6" fmla="*/ 52 w 124"/>
                  <a:gd name="T7" fmla="*/ 32 h 133"/>
                  <a:gd name="T8" fmla="*/ 1 w 124"/>
                  <a:gd name="T9" fmla="*/ 64 h 133"/>
                  <a:gd name="T10" fmla="*/ 0 w 124"/>
                  <a:gd name="T11" fmla="*/ 79 h 133"/>
                  <a:gd name="T12" fmla="*/ 19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8" y="30"/>
                      <a:pt x="120" y="13"/>
                      <a:pt x="124" y="0"/>
                    </a:cubicBezTo>
                    <a:cubicBezTo>
                      <a:pt x="123" y="0"/>
                      <a:pt x="123" y="0"/>
                      <a:pt x="123" y="0"/>
                    </a:cubicBezTo>
                    <a:cubicBezTo>
                      <a:pt x="112" y="23"/>
                      <a:pt x="90" y="27"/>
                      <a:pt x="52" y="32"/>
                    </a:cubicBezTo>
                    <a:cubicBezTo>
                      <a:pt x="29" y="35"/>
                      <a:pt x="12" y="48"/>
                      <a:pt x="1" y="64"/>
                    </a:cubicBezTo>
                    <a:cubicBezTo>
                      <a:pt x="0" y="69"/>
                      <a:pt x="0" y="74"/>
                      <a:pt x="0" y="79"/>
                    </a:cubicBezTo>
                    <a:cubicBezTo>
                      <a:pt x="0" y="99"/>
                      <a:pt x="7" y="118"/>
                      <a:pt x="19" y="133"/>
                    </a:cubicBezTo>
                    <a:cubicBezTo>
                      <a:pt x="18" y="68"/>
                      <a:pt x="52" y="54"/>
                      <a:pt x="83"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grpSp>
      </p:grpSp>
      <p:sp>
        <p:nvSpPr>
          <p:cNvPr id="4" name="Pladsholder til tekst 3"/>
          <p:cNvSpPr>
            <a:spLocks noGrp="1"/>
          </p:cNvSpPr>
          <p:nvPr>
            <p:ph type="body" sz="quarter" idx="12" hasCustomPrompt="1"/>
          </p:nvPr>
        </p:nvSpPr>
        <p:spPr>
          <a:xfrm>
            <a:off x="583406" y="2101809"/>
            <a:ext cx="4458495" cy="3600491"/>
          </a:xfrm>
        </p:spPr>
        <p:txBody>
          <a:bodyPr rtlCol="0"/>
          <a:lstStyle>
            <a:lvl1pPr marL="285750" indent="-285750">
              <a:buFontTx/>
              <a:buBlip>
                <a:blip r:embed="rId2"/>
              </a:buBlip>
              <a:defRPr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en-GB"/>
              <a:t>Insert text here</a:t>
            </a:r>
            <a:endParaRPr lang="da-DK" dirty="0"/>
          </a:p>
        </p:txBody>
      </p:sp>
      <p:grpSp>
        <p:nvGrpSpPr>
          <p:cNvPr id="2" name="Gruppe 1"/>
          <p:cNvGrpSpPr/>
          <p:nvPr userDrawn="1"/>
        </p:nvGrpSpPr>
        <p:grpSpPr>
          <a:xfrm>
            <a:off x="-3502" y="657225"/>
            <a:ext cx="405154" cy="1182460"/>
            <a:chOff x="-3502" y="657225"/>
            <a:chExt cx="405154" cy="1182460"/>
          </a:xfrm>
          <a:solidFill>
            <a:schemeClr val="bg1"/>
          </a:solidFill>
        </p:grpSpPr>
        <p:sp>
          <p:nvSpPr>
            <p:cNvPr id="56" name="Freeform 53"/>
            <p:cNvSpPr>
              <a:spLocks/>
            </p:cNvSpPr>
            <p:nvPr userDrawn="1"/>
          </p:nvSpPr>
          <p:spPr bwMode="auto">
            <a:xfrm>
              <a:off x="328321" y="1768187"/>
              <a:ext cx="73331" cy="71498"/>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57" name="Freeform 54"/>
            <p:cNvSpPr>
              <a:spLocks/>
            </p:cNvSpPr>
            <p:nvPr userDrawn="1"/>
          </p:nvSpPr>
          <p:spPr bwMode="auto">
            <a:xfrm>
              <a:off x="236657" y="1685690"/>
              <a:ext cx="164995" cy="153995"/>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58" name="Freeform 55"/>
            <p:cNvSpPr>
              <a:spLocks/>
            </p:cNvSpPr>
            <p:nvPr userDrawn="1"/>
          </p:nvSpPr>
          <p:spPr bwMode="auto">
            <a:xfrm>
              <a:off x="124827" y="1605026"/>
              <a:ext cx="276825" cy="234659"/>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59" name="Freeform 56"/>
            <p:cNvSpPr>
              <a:spLocks/>
            </p:cNvSpPr>
            <p:nvPr userDrawn="1"/>
          </p:nvSpPr>
          <p:spPr bwMode="auto">
            <a:xfrm>
              <a:off x="-3502" y="1526195"/>
              <a:ext cx="405154" cy="302490"/>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60" name="Freeform 57"/>
            <p:cNvSpPr>
              <a:spLocks/>
            </p:cNvSpPr>
            <p:nvPr userDrawn="1"/>
          </p:nvSpPr>
          <p:spPr bwMode="auto">
            <a:xfrm>
              <a:off x="-3502" y="1454698"/>
              <a:ext cx="405154" cy="287824"/>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61" name="Freeform 58"/>
            <p:cNvSpPr>
              <a:spLocks/>
            </p:cNvSpPr>
            <p:nvPr userDrawn="1"/>
          </p:nvSpPr>
          <p:spPr bwMode="auto">
            <a:xfrm>
              <a:off x="-3502" y="1379534"/>
              <a:ext cx="405154" cy="278657"/>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62" name="Freeform 59"/>
            <p:cNvSpPr>
              <a:spLocks/>
            </p:cNvSpPr>
            <p:nvPr userDrawn="1"/>
          </p:nvSpPr>
          <p:spPr bwMode="auto">
            <a:xfrm>
              <a:off x="-3502" y="1311703"/>
              <a:ext cx="405154" cy="263991"/>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63" name="Freeform 60"/>
            <p:cNvSpPr>
              <a:spLocks/>
            </p:cNvSpPr>
            <p:nvPr userDrawn="1"/>
          </p:nvSpPr>
          <p:spPr bwMode="auto">
            <a:xfrm>
              <a:off x="-3502" y="1243872"/>
              <a:ext cx="405154" cy="252991"/>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64" name="Freeform 61"/>
            <p:cNvSpPr>
              <a:spLocks/>
            </p:cNvSpPr>
            <p:nvPr userDrawn="1"/>
          </p:nvSpPr>
          <p:spPr bwMode="auto">
            <a:xfrm>
              <a:off x="-3502" y="1174207"/>
              <a:ext cx="405154" cy="245658"/>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65" name="Freeform 62"/>
            <p:cNvSpPr>
              <a:spLocks/>
            </p:cNvSpPr>
            <p:nvPr userDrawn="1"/>
          </p:nvSpPr>
          <p:spPr bwMode="auto">
            <a:xfrm>
              <a:off x="-3502" y="1110043"/>
              <a:ext cx="405154" cy="230992"/>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66" name="Freeform 63"/>
            <p:cNvSpPr>
              <a:spLocks/>
            </p:cNvSpPr>
            <p:nvPr userDrawn="1"/>
          </p:nvSpPr>
          <p:spPr bwMode="auto">
            <a:xfrm>
              <a:off x="-3502" y="1049545"/>
              <a:ext cx="405154" cy="219992"/>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67" name="Freeform 64"/>
            <p:cNvSpPr>
              <a:spLocks/>
            </p:cNvSpPr>
            <p:nvPr userDrawn="1"/>
          </p:nvSpPr>
          <p:spPr bwMode="auto">
            <a:xfrm>
              <a:off x="-3502" y="989048"/>
              <a:ext cx="405154" cy="205326"/>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68" name="Freeform 65"/>
            <p:cNvSpPr>
              <a:spLocks/>
            </p:cNvSpPr>
            <p:nvPr userDrawn="1"/>
          </p:nvSpPr>
          <p:spPr bwMode="auto">
            <a:xfrm>
              <a:off x="-3502" y="934049"/>
              <a:ext cx="405154" cy="188827"/>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69" name="Freeform 66"/>
            <p:cNvSpPr>
              <a:spLocks/>
            </p:cNvSpPr>
            <p:nvPr userDrawn="1"/>
          </p:nvSpPr>
          <p:spPr bwMode="auto">
            <a:xfrm>
              <a:off x="-3502" y="873551"/>
              <a:ext cx="405154" cy="175994"/>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70" name="Freeform 67"/>
            <p:cNvSpPr>
              <a:spLocks/>
            </p:cNvSpPr>
            <p:nvPr userDrawn="1"/>
          </p:nvSpPr>
          <p:spPr bwMode="auto">
            <a:xfrm>
              <a:off x="-3502" y="820387"/>
              <a:ext cx="405154" cy="161328"/>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71" name="Freeform 68"/>
            <p:cNvSpPr>
              <a:spLocks/>
            </p:cNvSpPr>
            <p:nvPr userDrawn="1"/>
          </p:nvSpPr>
          <p:spPr bwMode="auto">
            <a:xfrm>
              <a:off x="-3502" y="767221"/>
              <a:ext cx="405154" cy="146662"/>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72" name="Freeform 69"/>
            <p:cNvSpPr>
              <a:spLocks/>
            </p:cNvSpPr>
            <p:nvPr userDrawn="1"/>
          </p:nvSpPr>
          <p:spPr bwMode="auto">
            <a:xfrm>
              <a:off x="-3502" y="714057"/>
              <a:ext cx="405154" cy="131995"/>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73" name="Freeform 70"/>
            <p:cNvSpPr>
              <a:spLocks/>
            </p:cNvSpPr>
            <p:nvPr userDrawn="1"/>
          </p:nvSpPr>
          <p:spPr bwMode="auto">
            <a:xfrm>
              <a:off x="-3502" y="660892"/>
              <a:ext cx="405154" cy="124662"/>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74" name="Freeform 71"/>
            <p:cNvSpPr>
              <a:spLocks/>
            </p:cNvSpPr>
            <p:nvPr userDrawn="1"/>
          </p:nvSpPr>
          <p:spPr bwMode="auto">
            <a:xfrm>
              <a:off x="-3502" y="657225"/>
              <a:ext cx="328157" cy="64165"/>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grpSp>
      <p:sp>
        <p:nvSpPr>
          <p:cNvPr id="75" name="Picture Placeholder 4"/>
          <p:cNvSpPr>
            <a:spLocks noGrp="1"/>
          </p:cNvSpPr>
          <p:nvPr>
            <p:ph type="pic" sz="quarter" idx="11" hasCustomPrompt="1"/>
          </p:nvPr>
        </p:nvSpPr>
        <p:spPr>
          <a:xfrm>
            <a:off x="5270500" y="0"/>
            <a:ext cx="6921500" cy="6858000"/>
          </a:xfrm>
          <a:prstGeom prst="rect">
            <a:avLst/>
          </a:prstGeom>
          <a:pattFill prst="pct10">
            <a:fgClr>
              <a:schemeClr val="tx1"/>
            </a:fgClr>
            <a:bgClr>
              <a:schemeClr val="bg1"/>
            </a:bgClr>
          </a:pattFill>
        </p:spPr>
        <p:txBody>
          <a:bodyPr rtlCol="0" anchor="ctr">
            <a:normAutofit/>
          </a:bodyPr>
          <a:lstStyle>
            <a:lvl1pPr algn="ctr">
              <a:defRPr sz="1000" b="1" baseline="0"/>
            </a:lvl1pPr>
          </a:lstStyle>
          <a:p>
            <a:pPr rtl="0"/>
            <a:r>
              <a:rPr lang="en-GB"/>
              <a:t>Drag &amp; Drop Image</a:t>
            </a:r>
            <a:endParaRPr lang="en-US" dirty="0"/>
          </a:p>
        </p:txBody>
      </p:sp>
    </p:spTree>
    <p:extLst>
      <p:ext uri="{BB962C8B-B14F-4D97-AF65-F5344CB8AC3E}">
        <p14:creationId xmlns:p14="http://schemas.microsoft.com/office/powerpoint/2010/main" val="735931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7375" y="458583"/>
            <a:ext cx="9753600" cy="1386092"/>
          </a:xfrm>
          <a:prstGeom prst="rect">
            <a:avLst/>
          </a:prstGeom>
          <a:effectLst/>
        </p:spPr>
        <p:txBody>
          <a:bodyPr vert="horz" lIns="0" tIns="192024" rIns="0" bIns="0" rtlCol="0" anchor="t" anchorCtr="0">
            <a:noAutofit/>
          </a:bodyPr>
          <a:lstStyle/>
          <a:p>
            <a:pPr rtl="0"/>
            <a:r>
              <a:rPr lang="en-GB"/>
              <a:t>YOUR TITLE HERE</a:t>
            </a:r>
            <a:endParaRPr lang="en-US" dirty="0"/>
          </a:p>
        </p:txBody>
      </p:sp>
      <p:sp>
        <p:nvSpPr>
          <p:cNvPr id="6" name="Номер слайда 21"/>
          <p:cNvSpPr>
            <a:spLocks noGrp="1"/>
          </p:cNvSpPr>
          <p:nvPr>
            <p:ph type="sldNum" sz="quarter" idx="4"/>
          </p:nvPr>
        </p:nvSpPr>
        <p:spPr>
          <a:xfrm>
            <a:off x="11339887" y="593223"/>
            <a:ext cx="571468" cy="227164"/>
          </a:xfrm>
          <a:prstGeom prst="rect">
            <a:avLst/>
          </a:prstGeom>
          <a:noFill/>
        </p:spPr>
        <p:txBody>
          <a:bodyPr vert="horz" lIns="0" tIns="0" rIns="0" bIns="0" rtlCol="0" anchor="ctr"/>
          <a:lstStyle>
            <a:lvl1pPr algn="r">
              <a:defRPr sz="1000" b="1" i="0">
                <a:solidFill>
                  <a:schemeClr val="tx1">
                    <a:alpha val="70000"/>
                  </a:schemeClr>
                </a:solidFill>
                <a:latin typeface="+mn-lt"/>
                <a:ea typeface="Montserrat Medium" charset="0"/>
                <a:cs typeface="Montserrat Medium" charset="0"/>
              </a:defRPr>
            </a:lvl1pPr>
          </a:lstStyle>
          <a:p>
            <a:pPr rtl="0"/>
            <a:fld id="{D8D877B3-D348-4611-9BDB-C5374591D951}" type="slidenum">
              <a:rPr lang="en-US" smtClean="0"/>
              <a:pPr rtl="0"/>
              <a:t>‹Nº›</a:t>
            </a:fld>
            <a:endParaRPr lang="en-US" dirty="0"/>
          </a:p>
        </p:txBody>
      </p:sp>
      <p:sp>
        <p:nvSpPr>
          <p:cNvPr id="11" name="Text Placeholder 10"/>
          <p:cNvSpPr>
            <a:spLocks noGrp="1"/>
          </p:cNvSpPr>
          <p:nvPr>
            <p:ph type="body" idx="1"/>
          </p:nvPr>
        </p:nvSpPr>
        <p:spPr>
          <a:xfrm>
            <a:off x="589650" y="2032831"/>
            <a:ext cx="9753600" cy="3110442"/>
          </a:xfrm>
          <a:prstGeom prst="rect">
            <a:avLst/>
          </a:prstGeom>
        </p:spPr>
        <p:txBody>
          <a:bodyPr vert="horz" lIns="0" tIns="45720" rIns="0" bIns="45720" rtlCol="0">
            <a:normAutofit/>
          </a:bodyPr>
          <a:lstStyle/>
          <a:p>
            <a:pPr lvl="0" rtl="0"/>
            <a:r>
              <a:rPr lang="en-GB"/>
              <a:t>Click to edit master text styles</a:t>
            </a:r>
          </a:p>
          <a:p>
            <a:pPr lvl="1" rtl="0"/>
            <a:r>
              <a:rPr lang="en-GB"/>
              <a:t>Second level</a:t>
            </a:r>
          </a:p>
          <a:p>
            <a:pPr lvl="2" rtl="0"/>
            <a:r>
              <a:rPr lang="en-GB"/>
              <a:t>Third level</a:t>
            </a:r>
          </a:p>
          <a:p>
            <a:pPr lvl="4" rtl="0"/>
            <a:r>
              <a:rPr lang="en-GB"/>
              <a:t>Fourth level</a:t>
            </a:r>
            <a:endParaRPr lang="en-US" dirty="0"/>
          </a:p>
        </p:txBody>
      </p:sp>
      <p:grpSp>
        <p:nvGrpSpPr>
          <p:cNvPr id="81" name="Gruppe 80"/>
          <p:cNvGrpSpPr/>
          <p:nvPr userDrawn="1"/>
        </p:nvGrpSpPr>
        <p:grpSpPr>
          <a:xfrm>
            <a:off x="-3502" y="657225"/>
            <a:ext cx="405154" cy="1182460"/>
            <a:chOff x="320675" y="2816225"/>
            <a:chExt cx="350838" cy="1023938"/>
          </a:xfrm>
          <a:solidFill>
            <a:schemeClr val="tx1"/>
          </a:solidFill>
        </p:grpSpPr>
        <p:sp>
          <p:nvSpPr>
            <p:cNvPr id="62" name="Freeform 53"/>
            <p:cNvSpPr>
              <a:spLocks/>
            </p:cNvSpPr>
            <p:nvPr userDrawn="1"/>
          </p:nvSpPr>
          <p:spPr bwMode="auto">
            <a:xfrm>
              <a:off x="608013" y="3778250"/>
              <a:ext cx="63500" cy="61913"/>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63" name="Freeform 54"/>
            <p:cNvSpPr>
              <a:spLocks/>
            </p:cNvSpPr>
            <p:nvPr userDrawn="1"/>
          </p:nvSpPr>
          <p:spPr bwMode="auto">
            <a:xfrm>
              <a:off x="528638" y="3706813"/>
              <a:ext cx="142875" cy="133350"/>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64" name="Freeform 55"/>
            <p:cNvSpPr>
              <a:spLocks/>
            </p:cNvSpPr>
            <p:nvPr userDrawn="1"/>
          </p:nvSpPr>
          <p:spPr bwMode="auto">
            <a:xfrm>
              <a:off x="431800" y="3636963"/>
              <a:ext cx="239713" cy="203200"/>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65" name="Freeform 56"/>
            <p:cNvSpPr>
              <a:spLocks/>
            </p:cNvSpPr>
            <p:nvPr userDrawn="1"/>
          </p:nvSpPr>
          <p:spPr bwMode="auto">
            <a:xfrm>
              <a:off x="320675" y="3568700"/>
              <a:ext cx="350838" cy="261938"/>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66" name="Freeform 57"/>
            <p:cNvSpPr>
              <a:spLocks/>
            </p:cNvSpPr>
            <p:nvPr userDrawn="1"/>
          </p:nvSpPr>
          <p:spPr bwMode="auto">
            <a:xfrm>
              <a:off x="320675" y="3506788"/>
              <a:ext cx="350838" cy="249238"/>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67" name="Freeform 58"/>
            <p:cNvSpPr>
              <a:spLocks/>
            </p:cNvSpPr>
            <p:nvPr userDrawn="1"/>
          </p:nvSpPr>
          <p:spPr bwMode="auto">
            <a:xfrm>
              <a:off x="320675" y="3441700"/>
              <a:ext cx="350838" cy="241300"/>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68" name="Freeform 59"/>
            <p:cNvSpPr>
              <a:spLocks/>
            </p:cNvSpPr>
            <p:nvPr userDrawn="1"/>
          </p:nvSpPr>
          <p:spPr bwMode="auto">
            <a:xfrm>
              <a:off x="320675" y="3382963"/>
              <a:ext cx="350838" cy="228600"/>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69" name="Freeform 60"/>
            <p:cNvSpPr>
              <a:spLocks/>
            </p:cNvSpPr>
            <p:nvPr userDrawn="1"/>
          </p:nvSpPr>
          <p:spPr bwMode="auto">
            <a:xfrm>
              <a:off x="320675" y="3324225"/>
              <a:ext cx="350838" cy="219075"/>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70" name="Freeform 61"/>
            <p:cNvSpPr>
              <a:spLocks/>
            </p:cNvSpPr>
            <p:nvPr userDrawn="1"/>
          </p:nvSpPr>
          <p:spPr bwMode="auto">
            <a:xfrm>
              <a:off x="320675" y="3263900"/>
              <a:ext cx="350838" cy="212725"/>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71" name="Freeform 62"/>
            <p:cNvSpPr>
              <a:spLocks/>
            </p:cNvSpPr>
            <p:nvPr userDrawn="1"/>
          </p:nvSpPr>
          <p:spPr bwMode="auto">
            <a:xfrm>
              <a:off x="320675" y="3208338"/>
              <a:ext cx="350838" cy="200025"/>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72" name="Freeform 63"/>
            <p:cNvSpPr>
              <a:spLocks/>
            </p:cNvSpPr>
            <p:nvPr userDrawn="1"/>
          </p:nvSpPr>
          <p:spPr bwMode="auto">
            <a:xfrm>
              <a:off x="320675" y="3155950"/>
              <a:ext cx="350838" cy="190500"/>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73" name="Freeform 64"/>
            <p:cNvSpPr>
              <a:spLocks/>
            </p:cNvSpPr>
            <p:nvPr userDrawn="1"/>
          </p:nvSpPr>
          <p:spPr bwMode="auto">
            <a:xfrm>
              <a:off x="320675" y="3103563"/>
              <a:ext cx="350838" cy="177800"/>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74" name="Freeform 65"/>
            <p:cNvSpPr>
              <a:spLocks/>
            </p:cNvSpPr>
            <p:nvPr userDrawn="1"/>
          </p:nvSpPr>
          <p:spPr bwMode="auto">
            <a:xfrm>
              <a:off x="320675" y="3055938"/>
              <a:ext cx="350838" cy="163513"/>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75" name="Freeform 66"/>
            <p:cNvSpPr>
              <a:spLocks/>
            </p:cNvSpPr>
            <p:nvPr userDrawn="1"/>
          </p:nvSpPr>
          <p:spPr bwMode="auto">
            <a:xfrm>
              <a:off x="320675" y="3003550"/>
              <a:ext cx="350838" cy="152400"/>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76" name="Freeform 67"/>
            <p:cNvSpPr>
              <a:spLocks/>
            </p:cNvSpPr>
            <p:nvPr userDrawn="1"/>
          </p:nvSpPr>
          <p:spPr bwMode="auto">
            <a:xfrm>
              <a:off x="320675" y="2957513"/>
              <a:ext cx="350838" cy="139700"/>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77" name="Freeform 68"/>
            <p:cNvSpPr>
              <a:spLocks/>
            </p:cNvSpPr>
            <p:nvPr userDrawn="1"/>
          </p:nvSpPr>
          <p:spPr bwMode="auto">
            <a:xfrm>
              <a:off x="320675" y="2911475"/>
              <a:ext cx="350838" cy="127000"/>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78" name="Freeform 69"/>
            <p:cNvSpPr>
              <a:spLocks/>
            </p:cNvSpPr>
            <p:nvPr userDrawn="1"/>
          </p:nvSpPr>
          <p:spPr bwMode="auto">
            <a:xfrm>
              <a:off x="320675" y="2865438"/>
              <a:ext cx="350838" cy="114300"/>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79" name="Freeform 70"/>
            <p:cNvSpPr>
              <a:spLocks/>
            </p:cNvSpPr>
            <p:nvPr userDrawn="1"/>
          </p:nvSpPr>
          <p:spPr bwMode="auto">
            <a:xfrm>
              <a:off x="320675" y="2819400"/>
              <a:ext cx="350838" cy="107950"/>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80" name="Freeform 71"/>
            <p:cNvSpPr>
              <a:spLocks/>
            </p:cNvSpPr>
            <p:nvPr userDrawn="1"/>
          </p:nvSpPr>
          <p:spPr bwMode="auto">
            <a:xfrm>
              <a:off x="320675" y="2816225"/>
              <a:ext cx="284163" cy="55563"/>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grpSp>
      <p:grpSp>
        <p:nvGrpSpPr>
          <p:cNvPr id="59" name="Group 4"/>
          <p:cNvGrpSpPr>
            <a:grpSpLocks noChangeAspect="1"/>
          </p:cNvGrpSpPr>
          <p:nvPr userDrawn="1"/>
        </p:nvGrpSpPr>
        <p:grpSpPr bwMode="auto">
          <a:xfrm>
            <a:off x="5492750" y="5903913"/>
            <a:ext cx="1236663" cy="815975"/>
            <a:chOff x="3460" y="3719"/>
            <a:chExt cx="779" cy="514"/>
          </a:xfrm>
        </p:grpSpPr>
        <p:sp>
          <p:nvSpPr>
            <p:cNvPr id="60" name="AutoShape 3"/>
            <p:cNvSpPr>
              <a:spLocks noChangeAspect="1" noChangeArrowheads="1" noTextEdit="1"/>
            </p:cNvSpPr>
            <p:nvPr userDrawn="1"/>
          </p:nvSpPr>
          <p:spPr bwMode="auto">
            <a:xfrm>
              <a:off x="3460" y="3719"/>
              <a:ext cx="779" cy="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1" name="Freeform 5"/>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2" name="Freeform 6"/>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3" name="Freeform 7"/>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4" name="Freeform 8"/>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5" name="Freeform 9"/>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6" name="Freeform 10"/>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7" name="Freeform 11"/>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8" name="Freeform 12"/>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9" name="Freeform 13"/>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0" name="Freeform 14"/>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1" name="Freeform 15"/>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2" name="Freeform 16"/>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3" name="Freeform 17"/>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4" name="Freeform 18"/>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5" name="Freeform 19"/>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6" name="Freeform 20"/>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7" name="Freeform 21"/>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8" name="Freeform 22"/>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9" name="Freeform 23"/>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0" name="Freeform 24"/>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1" name="Freeform 25"/>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2" name="Freeform 26"/>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3" name="Freeform 27"/>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4" name="Freeform 28"/>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5" name="Freeform 29"/>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6" name="Freeform 30"/>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7" name="Freeform 31"/>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8" name="Freeform 32"/>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9" name="Freeform 33"/>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0" name="Freeform 34"/>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1" name="Freeform 35"/>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2" name="Freeform 36"/>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3" name="Freeform 37"/>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4" name="Freeform 38"/>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5" name="Freeform 39"/>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6" name="Freeform 40"/>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7" name="Freeform 41"/>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8" name="Freeform 42"/>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9" name="Freeform 43"/>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0" name="Freeform 44"/>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1" name="Freeform 45"/>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2" name="Freeform 46"/>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3" name="Freeform 47"/>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4" name="Freeform 48"/>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5" name="Freeform 49"/>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6" name="Freeform 50"/>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7" name="Freeform 51"/>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8" name="Freeform 52"/>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9" name="Freeform 53"/>
            <p:cNvSpPr>
              <a:spLocks/>
            </p:cNvSpPr>
            <p:nvPr userDrawn="1"/>
          </p:nvSpPr>
          <p:spPr bwMode="auto">
            <a:xfrm>
              <a:off x="3832" y="3731"/>
              <a:ext cx="132" cy="259"/>
            </a:xfrm>
            <a:custGeom>
              <a:avLst/>
              <a:gdLst>
                <a:gd name="T0" fmla="*/ 77 w 77"/>
                <a:gd name="T1" fmla="*/ 123 h 151"/>
                <a:gd name="T2" fmla="*/ 61 w 77"/>
                <a:gd name="T3" fmla="*/ 115 h 151"/>
                <a:gd name="T4" fmla="*/ 46 w 77"/>
                <a:gd name="T5" fmla="*/ 52 h 151"/>
                <a:gd name="T6" fmla="*/ 54 w 77"/>
                <a:gd name="T7" fmla="*/ 0 h 151"/>
                <a:gd name="T8" fmla="*/ 53 w 77"/>
                <a:gd name="T9" fmla="*/ 0 h 151"/>
                <a:gd name="T10" fmla="*/ 30 w 77"/>
                <a:gd name="T11" fmla="*/ 57 h 151"/>
                <a:gd name="T12" fmla="*/ 45 w 77"/>
                <a:gd name="T13" fmla="*/ 151 h 151"/>
                <a:gd name="T14" fmla="*/ 77 w 77"/>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151">
                  <a:moveTo>
                    <a:pt x="77" y="123"/>
                  </a:moveTo>
                  <a:cubicBezTo>
                    <a:pt x="73" y="121"/>
                    <a:pt x="68" y="119"/>
                    <a:pt x="61" y="115"/>
                  </a:cubicBezTo>
                  <a:cubicBezTo>
                    <a:pt x="40" y="103"/>
                    <a:pt x="34" y="84"/>
                    <a:pt x="46" y="52"/>
                  </a:cubicBezTo>
                  <a:cubicBezTo>
                    <a:pt x="52" y="33"/>
                    <a:pt x="56" y="17"/>
                    <a:pt x="54" y="0"/>
                  </a:cubicBezTo>
                  <a:cubicBezTo>
                    <a:pt x="54" y="0"/>
                    <a:pt x="53" y="0"/>
                    <a:pt x="53" y="0"/>
                  </a:cubicBezTo>
                  <a:cubicBezTo>
                    <a:pt x="52" y="21"/>
                    <a:pt x="44" y="34"/>
                    <a:pt x="30" y="57"/>
                  </a:cubicBezTo>
                  <a:cubicBezTo>
                    <a:pt x="0" y="105"/>
                    <a:pt x="31" y="140"/>
                    <a:pt x="45" y="151"/>
                  </a:cubicBezTo>
                  <a:cubicBezTo>
                    <a:pt x="58" y="144"/>
                    <a:pt x="69" y="135"/>
                    <a:pt x="77" y="123"/>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30" name="Freeform 54"/>
            <p:cNvSpPr>
              <a:spLocks/>
            </p:cNvSpPr>
            <p:nvPr userDrawn="1"/>
          </p:nvSpPr>
          <p:spPr bwMode="auto">
            <a:xfrm>
              <a:off x="3755" y="3724"/>
              <a:ext cx="159" cy="281"/>
            </a:xfrm>
            <a:custGeom>
              <a:avLst/>
              <a:gdLst>
                <a:gd name="T0" fmla="*/ 61 w 93"/>
                <a:gd name="T1" fmla="*/ 59 h 164"/>
                <a:gd name="T2" fmla="*/ 93 w 93"/>
                <a:gd name="T3" fmla="*/ 1 h 164"/>
                <a:gd name="T4" fmla="*/ 93 w 93"/>
                <a:gd name="T5" fmla="*/ 0 h 164"/>
                <a:gd name="T6" fmla="*/ 39 w 93"/>
                <a:gd name="T7" fmla="*/ 58 h 164"/>
                <a:gd name="T8" fmla="*/ 12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2" y="19"/>
                    <a:pt x="93" y="1"/>
                  </a:cubicBezTo>
                  <a:cubicBezTo>
                    <a:pt x="93" y="0"/>
                    <a:pt x="93" y="0"/>
                    <a:pt x="93" y="0"/>
                  </a:cubicBezTo>
                  <a:cubicBezTo>
                    <a:pt x="87" y="23"/>
                    <a:pt x="74" y="34"/>
                    <a:pt x="39" y="58"/>
                  </a:cubicBezTo>
                  <a:cubicBezTo>
                    <a:pt x="0" y="83"/>
                    <a:pt x="2" y="127"/>
                    <a:pt x="12" y="154"/>
                  </a:cubicBezTo>
                  <a:cubicBezTo>
                    <a:pt x="24" y="160"/>
                    <a:pt x="37" y="164"/>
                    <a:pt x="51" y="164"/>
                  </a:cubicBezTo>
                  <a:cubicBezTo>
                    <a:pt x="54" y="164"/>
                    <a:pt x="57" y="164"/>
                    <a:pt x="60" y="163"/>
                  </a:cubicBezTo>
                  <a:cubicBezTo>
                    <a:pt x="33" y="122"/>
                    <a:pt x="35" y="90"/>
                    <a:pt x="61" y="5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31" name="Freeform 55"/>
            <p:cNvSpPr>
              <a:spLocks/>
            </p:cNvSpPr>
            <p:nvPr userDrawn="1"/>
          </p:nvSpPr>
          <p:spPr bwMode="auto">
            <a:xfrm>
              <a:off x="3694" y="3721"/>
              <a:ext cx="212" cy="228"/>
            </a:xfrm>
            <a:custGeom>
              <a:avLst/>
              <a:gdLst>
                <a:gd name="T0" fmla="*/ 83 w 124"/>
                <a:gd name="T1" fmla="*/ 41 h 133"/>
                <a:gd name="T2" fmla="*/ 124 w 124"/>
                <a:gd name="T3" fmla="*/ 0 h 133"/>
                <a:gd name="T4" fmla="*/ 124 w 124"/>
                <a:gd name="T5" fmla="*/ 0 h 133"/>
                <a:gd name="T6" fmla="*/ 52 w 124"/>
                <a:gd name="T7" fmla="*/ 32 h 133"/>
                <a:gd name="T8" fmla="*/ 2 w 124"/>
                <a:gd name="T9" fmla="*/ 64 h 133"/>
                <a:gd name="T10" fmla="*/ 0 w 124"/>
                <a:gd name="T11" fmla="*/ 79 h 133"/>
                <a:gd name="T12" fmla="*/ 20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9" y="30"/>
                    <a:pt x="121" y="13"/>
                    <a:pt x="124" y="0"/>
                  </a:cubicBezTo>
                  <a:cubicBezTo>
                    <a:pt x="124" y="0"/>
                    <a:pt x="124" y="0"/>
                    <a:pt x="124" y="0"/>
                  </a:cubicBezTo>
                  <a:cubicBezTo>
                    <a:pt x="112" y="23"/>
                    <a:pt x="90" y="27"/>
                    <a:pt x="52" y="32"/>
                  </a:cubicBezTo>
                  <a:cubicBezTo>
                    <a:pt x="30" y="35"/>
                    <a:pt x="12" y="48"/>
                    <a:pt x="2" y="64"/>
                  </a:cubicBezTo>
                  <a:cubicBezTo>
                    <a:pt x="1" y="69"/>
                    <a:pt x="0" y="74"/>
                    <a:pt x="0" y="79"/>
                  </a:cubicBezTo>
                  <a:cubicBezTo>
                    <a:pt x="0" y="99"/>
                    <a:pt x="8" y="118"/>
                    <a:pt x="20" y="133"/>
                  </a:cubicBezTo>
                  <a:cubicBezTo>
                    <a:pt x="19" y="68"/>
                    <a:pt x="52" y="54"/>
                    <a:pt x="83" y="4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spTree>
    <p:extLst>
      <p:ext uri="{BB962C8B-B14F-4D97-AF65-F5344CB8AC3E}">
        <p14:creationId xmlns:p14="http://schemas.microsoft.com/office/powerpoint/2010/main" val="1377184672"/>
      </p:ext>
    </p:extLst>
  </p:cSld>
  <p:clrMap bg1="lt1" tx1="dk1" bg2="lt2" tx2="dk2" accent1="accent1" accent2="accent2" accent3="accent3" accent4="accent4" accent5="accent5" accent6="accent6" hlink="hlink" folHlink="folHlink"/>
  <p:sldLayoutIdLst>
    <p:sldLayoutId id="2147484019" r:id="rId1"/>
    <p:sldLayoutId id="2147484053" r:id="rId2"/>
    <p:sldLayoutId id="2147484050" r:id="rId3"/>
    <p:sldLayoutId id="2147484008" r:id="rId4"/>
    <p:sldLayoutId id="2147484022" r:id="rId5"/>
    <p:sldLayoutId id="2147484011" r:id="rId6"/>
    <p:sldLayoutId id="2147484014" r:id="rId7"/>
    <p:sldLayoutId id="2147484020" r:id="rId8"/>
    <p:sldLayoutId id="2147484051" r:id="rId9"/>
    <p:sldLayoutId id="2147484028" r:id="rId10"/>
    <p:sldLayoutId id="2147484032" r:id="rId11"/>
    <p:sldLayoutId id="2147484018" r:id="rId12"/>
    <p:sldLayoutId id="2147484052" r:id="rId13"/>
  </p:sldLayoutIdLst>
  <p:hf hdr="0" ftr="0" dt="0"/>
  <p:txStyles>
    <p:titleStyle>
      <a:lvl1pPr algn="l" defTabSz="914318" rtl="0" eaLnBrk="1" latinLnBrk="0" hangingPunct="1">
        <a:lnSpc>
          <a:spcPct val="100000"/>
        </a:lnSpc>
        <a:spcBef>
          <a:spcPct val="0"/>
        </a:spcBef>
        <a:buNone/>
        <a:defRPr sz="3600" b="1" kern="1200" spc="300" baseline="0">
          <a:solidFill>
            <a:schemeClr val="tx1"/>
          </a:solidFill>
          <a:latin typeface="+mn-lt"/>
          <a:ea typeface="+mj-ea"/>
          <a:cs typeface="+mj-cs"/>
        </a:defRPr>
      </a:lvl1pPr>
    </p:titleStyle>
    <p:bodyStyle>
      <a:lvl1pPr marL="0" indent="0" algn="l" defTabSz="914318" rtl="0" eaLnBrk="1" latinLnBrk="0" hangingPunct="1">
        <a:lnSpc>
          <a:spcPct val="120000"/>
        </a:lnSpc>
        <a:spcBef>
          <a:spcPts val="1000"/>
        </a:spcBef>
        <a:buFont typeface="Arial" panose="020B0604020202020204" pitchFamily="34" charset="0"/>
        <a:buNone/>
        <a:defRPr sz="1600" kern="1200" spc="0">
          <a:solidFill>
            <a:schemeClr val="tx1"/>
          </a:solidFill>
          <a:latin typeface="+mn-lt"/>
          <a:ea typeface="+mn-ea"/>
          <a:cs typeface="+mn-cs"/>
        </a:defRPr>
      </a:lvl1pPr>
      <a:lvl2pPr marL="0" indent="0" algn="l" defTabSz="914318" rtl="0" eaLnBrk="1" latinLnBrk="0" hangingPunct="1">
        <a:lnSpc>
          <a:spcPct val="120000"/>
        </a:lnSpc>
        <a:spcBef>
          <a:spcPts val="499"/>
        </a:spcBef>
        <a:buFont typeface="Arial" panose="020B0604020202020204" pitchFamily="34" charset="0"/>
        <a:buNone/>
        <a:defRPr sz="1400" kern="1200">
          <a:solidFill>
            <a:schemeClr val="tx1"/>
          </a:solidFill>
          <a:latin typeface="+mn-lt"/>
          <a:ea typeface="+mn-ea"/>
          <a:cs typeface="+mn-cs"/>
        </a:defRPr>
      </a:lvl2pPr>
      <a:lvl3pPr marL="0" indent="0" algn="l"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l" defTabSz="914318" rtl="0" eaLnBrk="1" latinLnBrk="0" hangingPunct="1">
        <a:lnSpc>
          <a:spcPct val="12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l"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18" rtl="0" eaLnBrk="1" latinLnBrk="0" hangingPunct="1">
        <a:defRPr sz="1800" kern="1200">
          <a:solidFill>
            <a:schemeClr val="tx1"/>
          </a:solidFill>
          <a:latin typeface="+mn-lt"/>
          <a:ea typeface="+mn-ea"/>
          <a:cs typeface="+mn-cs"/>
        </a:defRPr>
      </a:lvl1pPr>
      <a:lvl2pPr marL="457159" algn="l" defTabSz="914318" rtl="0" eaLnBrk="1" latinLnBrk="0" hangingPunct="1">
        <a:defRPr sz="1800" kern="1200">
          <a:solidFill>
            <a:schemeClr val="tx1"/>
          </a:solidFill>
          <a:latin typeface="+mn-lt"/>
          <a:ea typeface="+mn-ea"/>
          <a:cs typeface="+mn-cs"/>
        </a:defRPr>
      </a:lvl2pPr>
      <a:lvl3pPr marL="914318" algn="l" defTabSz="914318" rtl="0" eaLnBrk="1" latinLnBrk="0" hangingPunct="1">
        <a:defRPr sz="1800" kern="1200">
          <a:solidFill>
            <a:schemeClr val="tx1"/>
          </a:solidFill>
          <a:latin typeface="+mn-lt"/>
          <a:ea typeface="+mn-ea"/>
          <a:cs typeface="+mn-cs"/>
        </a:defRPr>
      </a:lvl3pPr>
      <a:lvl4pPr marL="1371478" algn="l" defTabSz="914318" rtl="0" eaLnBrk="1" latinLnBrk="0" hangingPunct="1">
        <a:defRPr sz="1800" kern="1200">
          <a:solidFill>
            <a:schemeClr val="tx1"/>
          </a:solidFill>
          <a:latin typeface="+mn-lt"/>
          <a:ea typeface="+mn-ea"/>
          <a:cs typeface="+mn-cs"/>
        </a:defRPr>
      </a:lvl4pPr>
      <a:lvl5pPr marL="1828636" algn="l" defTabSz="914318" rtl="0" eaLnBrk="1" latinLnBrk="0" hangingPunct="1">
        <a:defRPr sz="1800" kern="1200">
          <a:solidFill>
            <a:schemeClr val="tx1"/>
          </a:solidFill>
          <a:latin typeface="+mn-lt"/>
          <a:ea typeface="+mn-ea"/>
          <a:cs typeface="+mn-cs"/>
        </a:defRPr>
      </a:lvl5pPr>
      <a:lvl6pPr marL="2285794" algn="l" defTabSz="914318" rtl="0" eaLnBrk="1" latinLnBrk="0" hangingPunct="1">
        <a:defRPr sz="1800" kern="1200">
          <a:solidFill>
            <a:schemeClr val="tx1"/>
          </a:solidFill>
          <a:latin typeface="+mn-lt"/>
          <a:ea typeface="+mn-ea"/>
          <a:cs typeface="+mn-cs"/>
        </a:defRPr>
      </a:lvl6pPr>
      <a:lvl7pPr marL="2742953" algn="l" defTabSz="914318" rtl="0" eaLnBrk="1" latinLnBrk="0" hangingPunct="1">
        <a:defRPr sz="1800" kern="1200">
          <a:solidFill>
            <a:schemeClr val="tx1"/>
          </a:solidFill>
          <a:latin typeface="+mn-lt"/>
          <a:ea typeface="+mn-ea"/>
          <a:cs typeface="+mn-cs"/>
        </a:defRPr>
      </a:lvl7pPr>
      <a:lvl8pPr marL="3200112" algn="l" defTabSz="914318" rtl="0" eaLnBrk="1" latinLnBrk="0" hangingPunct="1">
        <a:defRPr sz="1800" kern="1200">
          <a:solidFill>
            <a:schemeClr val="tx1"/>
          </a:solidFill>
          <a:latin typeface="+mn-lt"/>
          <a:ea typeface="+mn-ea"/>
          <a:cs typeface="+mn-cs"/>
        </a:defRPr>
      </a:lvl8pPr>
      <a:lvl9pPr marL="3657271" algn="l" defTabSz="914318"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pos="3840">
          <p15:clr>
            <a:srgbClr val="F26B43"/>
          </p15:clr>
        </p15:guide>
        <p15:guide id="1" orient="horz" pos="1162" userDrawn="1">
          <p15:clr>
            <a:srgbClr val="F26B43"/>
          </p15:clr>
        </p15:guide>
        <p15:guide id="28" pos="370" userDrawn="1">
          <p15:clr>
            <a:srgbClr val="F26B43"/>
          </p15:clr>
        </p15:guide>
        <p15:guide id="29" pos="7320" userDrawn="1">
          <p15:clr>
            <a:srgbClr val="F26B43"/>
          </p15:clr>
        </p15:guide>
        <p15:guide id="48" pos="1141" userDrawn="1">
          <p15:clr>
            <a:srgbClr val="F26B43"/>
          </p15:clr>
        </p15:guide>
        <p15:guide id="51" orient="horz" pos="414" userDrawn="1">
          <p15:clr>
            <a:srgbClr val="F26B43"/>
          </p15:clr>
        </p15:guide>
        <p15:guide id="52" pos="4339" userDrawn="1">
          <p15:clr>
            <a:srgbClr val="F26B43"/>
          </p15:clr>
        </p15:guide>
        <p15:guide id="53" pos="467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nummer 1">
            <a:extLst>
              <a:ext uri="{FF2B5EF4-FFF2-40B4-BE49-F238E27FC236}">
                <a16:creationId xmlns:a16="http://schemas.microsoft.com/office/drawing/2014/main" id="{B479FD0A-DE42-4D67-8F9A-6B5E723F04FF}"/>
              </a:ext>
            </a:extLst>
          </p:cNvPr>
          <p:cNvSpPr>
            <a:spLocks noGrp="1"/>
          </p:cNvSpPr>
          <p:nvPr>
            <p:ph type="sldNum" sz="quarter" idx="4"/>
          </p:nvPr>
        </p:nvSpPr>
        <p:spPr/>
        <p:txBody>
          <a:bodyPr/>
          <a:lstStyle/>
          <a:p>
            <a:pPr rtl="0"/>
            <a:fld id="{D8D877B3-D348-4611-9BDB-C5374591D951}" type="slidenum">
              <a:rPr lang="en-US" smtClean="0"/>
              <a:pPr rtl="0"/>
              <a:t>1</a:t>
            </a:fld>
            <a:endParaRPr lang="en-US" dirty="0"/>
          </a:p>
        </p:txBody>
      </p:sp>
      <p:sp>
        <p:nvSpPr>
          <p:cNvPr id="3" name="Titel 2">
            <a:extLst>
              <a:ext uri="{FF2B5EF4-FFF2-40B4-BE49-F238E27FC236}">
                <a16:creationId xmlns:a16="http://schemas.microsoft.com/office/drawing/2014/main" id="{CB9C98A7-98E7-4079-B0FD-7FDD32D17D69}"/>
              </a:ext>
            </a:extLst>
          </p:cNvPr>
          <p:cNvSpPr>
            <a:spLocks noGrp="1"/>
          </p:cNvSpPr>
          <p:nvPr>
            <p:ph type="title"/>
          </p:nvPr>
        </p:nvSpPr>
        <p:spPr>
          <a:xfrm>
            <a:off x="587374" y="370290"/>
            <a:ext cx="7535900" cy="1474385"/>
          </a:xfrm>
        </p:spPr>
        <p:txBody>
          <a:bodyPr/>
          <a:lstStyle/>
          <a:p>
            <a:r>
              <a:rPr lang="en-US" dirty="0" smtClean="0"/>
              <a:t>Reference Handler</a:t>
            </a:r>
            <a:endParaRPr lang="en-US" dirty="0"/>
          </a:p>
        </p:txBody>
      </p:sp>
      <p:sp>
        <p:nvSpPr>
          <p:cNvPr id="12" name="Pladsholder til slidenummer 1">
            <a:extLst>
              <a:ext uri="{FF2B5EF4-FFF2-40B4-BE49-F238E27FC236}">
                <a16:creationId xmlns:a16="http://schemas.microsoft.com/office/drawing/2014/main" id="{B5AB4BCC-9C12-4604-AF44-53B6780A0039}"/>
              </a:ext>
            </a:extLst>
          </p:cNvPr>
          <p:cNvSpPr txBox="1">
            <a:spLocks/>
          </p:cNvSpPr>
          <p:nvPr/>
        </p:nvSpPr>
        <p:spPr>
          <a:xfrm>
            <a:off x="11335499" y="593223"/>
            <a:ext cx="389141" cy="227164"/>
          </a:xfrm>
          <a:prstGeom prst="rect">
            <a:avLst/>
          </a:prstGeom>
          <a:noFill/>
        </p:spPr>
        <p:txBody>
          <a:bodyPr vert="horz" lIns="0" tIns="0" rIns="0" bIns="0" rtlCol="0" anchor="ctr"/>
          <a:lstStyle>
            <a:defPPr rtl="0">
              <a:defRPr lang="en-GB"/>
            </a:defPPr>
            <a:lvl1pPr marL="0" algn="r" defTabSz="914330" rtl="0" eaLnBrk="1" latinLnBrk="0" hangingPunct="1">
              <a:defRPr sz="1000" b="1" i="0" kern="1200">
                <a:solidFill>
                  <a:schemeClr val="tx1">
                    <a:alpha val="70000"/>
                  </a:schemeClr>
                </a:solidFill>
                <a:latin typeface="+mn-lt"/>
                <a:ea typeface="Montserrat Medium" charset="0"/>
                <a:cs typeface="Montserrat Medium" charset="0"/>
              </a:defRPr>
            </a:lvl1pPr>
            <a:lvl2pPr marL="457165" algn="l" defTabSz="914330" rtl="0" eaLnBrk="1" latinLnBrk="0" hangingPunct="1">
              <a:defRPr sz="1800" kern="1200">
                <a:solidFill>
                  <a:schemeClr val="tx1"/>
                </a:solidFill>
                <a:latin typeface="+mn-lt"/>
                <a:ea typeface="+mn-ea"/>
                <a:cs typeface="+mn-cs"/>
              </a:defRPr>
            </a:lvl2pPr>
            <a:lvl3pPr marL="914330" algn="l" defTabSz="914330" rtl="0" eaLnBrk="1" latinLnBrk="0" hangingPunct="1">
              <a:defRPr sz="1800" kern="1200">
                <a:solidFill>
                  <a:schemeClr val="tx1"/>
                </a:solidFill>
                <a:latin typeface="+mn-lt"/>
                <a:ea typeface="+mn-ea"/>
                <a:cs typeface="+mn-cs"/>
              </a:defRPr>
            </a:lvl3pPr>
            <a:lvl4pPr marL="1371495" algn="l" defTabSz="914330" rtl="0" eaLnBrk="1" latinLnBrk="0" hangingPunct="1">
              <a:defRPr sz="1800" kern="1200">
                <a:solidFill>
                  <a:schemeClr val="tx1"/>
                </a:solidFill>
                <a:latin typeface="+mn-lt"/>
                <a:ea typeface="+mn-ea"/>
                <a:cs typeface="+mn-cs"/>
              </a:defRPr>
            </a:lvl4pPr>
            <a:lvl5pPr marL="1828660" algn="l" defTabSz="914330" rtl="0" eaLnBrk="1" latinLnBrk="0" hangingPunct="1">
              <a:defRPr sz="1800" kern="1200">
                <a:solidFill>
                  <a:schemeClr val="tx1"/>
                </a:solidFill>
                <a:latin typeface="+mn-lt"/>
                <a:ea typeface="+mn-ea"/>
                <a:cs typeface="+mn-cs"/>
              </a:defRPr>
            </a:lvl5pPr>
            <a:lvl6pPr marL="2285825" algn="l" defTabSz="914330" rtl="0" eaLnBrk="1" latinLnBrk="0" hangingPunct="1">
              <a:defRPr sz="1800" kern="1200">
                <a:solidFill>
                  <a:schemeClr val="tx1"/>
                </a:solidFill>
                <a:latin typeface="+mn-lt"/>
                <a:ea typeface="+mn-ea"/>
                <a:cs typeface="+mn-cs"/>
              </a:defRPr>
            </a:lvl6pPr>
            <a:lvl7pPr marL="2742990" algn="l" defTabSz="914330" rtl="0" eaLnBrk="1" latinLnBrk="0" hangingPunct="1">
              <a:defRPr sz="1800" kern="1200">
                <a:solidFill>
                  <a:schemeClr val="tx1"/>
                </a:solidFill>
                <a:latin typeface="+mn-lt"/>
                <a:ea typeface="+mn-ea"/>
                <a:cs typeface="+mn-cs"/>
              </a:defRPr>
            </a:lvl7pPr>
            <a:lvl8pPr marL="3200155" algn="l" defTabSz="914330" rtl="0" eaLnBrk="1" latinLnBrk="0" hangingPunct="1">
              <a:defRPr sz="1800" kern="1200">
                <a:solidFill>
                  <a:schemeClr val="tx1"/>
                </a:solidFill>
                <a:latin typeface="+mn-lt"/>
                <a:ea typeface="+mn-ea"/>
                <a:cs typeface="+mn-cs"/>
              </a:defRPr>
            </a:lvl8pPr>
            <a:lvl9pPr marL="3657320" algn="l" defTabSz="914330" rtl="0" eaLnBrk="1" latinLnBrk="0" hangingPunct="1">
              <a:defRPr sz="1800" kern="1200">
                <a:solidFill>
                  <a:schemeClr val="tx1"/>
                </a:solidFill>
                <a:latin typeface="+mn-lt"/>
                <a:ea typeface="+mn-ea"/>
                <a:cs typeface="+mn-cs"/>
              </a:defRPr>
            </a:lvl9pPr>
          </a:lstStyle>
          <a:p>
            <a:r>
              <a:rPr lang="en-US" dirty="0"/>
              <a:t>Slide</a:t>
            </a:r>
          </a:p>
        </p:txBody>
      </p:sp>
      <p:sp>
        <p:nvSpPr>
          <p:cNvPr id="23" name="Textfeld 10">
            <a:extLst>
              <a:ext uri="{FF2B5EF4-FFF2-40B4-BE49-F238E27FC236}">
                <a16:creationId xmlns:a16="http://schemas.microsoft.com/office/drawing/2014/main" id="{64B0EBCF-33A8-460F-8091-21A15438BF1D}"/>
              </a:ext>
            </a:extLst>
          </p:cNvPr>
          <p:cNvSpPr txBox="1"/>
          <p:nvPr/>
        </p:nvSpPr>
        <p:spPr>
          <a:xfrm flipH="1">
            <a:off x="84505" y="1844675"/>
            <a:ext cx="4729589" cy="6555641"/>
          </a:xfrm>
          <a:prstGeom prst="rect">
            <a:avLst/>
          </a:prstGeom>
          <a:noFill/>
        </p:spPr>
        <p:txBody>
          <a:bodyPr wrap="square" rtlCol="0">
            <a:spAutoFit/>
          </a:bodyPr>
          <a:lstStyle/>
          <a:p>
            <a:r>
              <a:rPr lang="de-DE" sz="2000" b="1" spc="300" dirty="0" smtClean="0"/>
              <a:t>Features</a:t>
            </a:r>
          </a:p>
          <a:p>
            <a:endParaRPr lang="de-DE" sz="2000" b="1" spc="300" dirty="0" smtClean="0"/>
          </a:p>
          <a:p>
            <a:pPr marL="342900" indent="-342900">
              <a:buFont typeface="Wingdings" panose="05000000000000000000" pitchFamily="2" charset="2"/>
              <a:buChar char="Ø"/>
            </a:pPr>
            <a:r>
              <a:rPr lang="de-DE" sz="2000" spc="300" dirty="0" smtClean="0"/>
              <a:t>Reference source selection</a:t>
            </a:r>
          </a:p>
          <a:p>
            <a:pPr marL="800065" lvl="1" indent="-342900">
              <a:buFont typeface="Wingdings" panose="05000000000000000000" pitchFamily="2" charset="2"/>
              <a:buChar char="Ø"/>
            </a:pPr>
            <a:r>
              <a:rPr lang="de-DE" sz="2000" spc="300" dirty="0" smtClean="0"/>
              <a:t>Pedal</a:t>
            </a:r>
          </a:p>
          <a:p>
            <a:pPr marL="800065" lvl="1" indent="-342900">
              <a:buFont typeface="Wingdings" panose="05000000000000000000" pitchFamily="2" charset="2"/>
              <a:buChar char="Ø"/>
            </a:pPr>
            <a:r>
              <a:rPr lang="de-DE" sz="2000" spc="300" dirty="0" smtClean="0"/>
              <a:t>GUI</a:t>
            </a:r>
          </a:p>
          <a:p>
            <a:pPr marL="800065" lvl="1" indent="-342900">
              <a:buFont typeface="Wingdings" panose="05000000000000000000" pitchFamily="2" charset="2"/>
              <a:buChar char="Ø"/>
            </a:pPr>
            <a:r>
              <a:rPr lang="de-DE" sz="2000" spc="300" dirty="0" smtClean="0"/>
              <a:t>Interface PCB</a:t>
            </a:r>
          </a:p>
          <a:p>
            <a:pPr marL="342900" indent="-342900">
              <a:buFont typeface="Wingdings" panose="05000000000000000000" pitchFamily="2" charset="2"/>
              <a:buChar char="Ø"/>
            </a:pPr>
            <a:r>
              <a:rPr lang="de-DE" sz="2000" spc="300" dirty="0" smtClean="0"/>
              <a:t>Reference type selection</a:t>
            </a:r>
          </a:p>
          <a:p>
            <a:pPr marL="800065" lvl="1" indent="-342900">
              <a:buFont typeface="Wingdings" panose="05000000000000000000" pitchFamily="2" charset="2"/>
              <a:buChar char="Ø"/>
            </a:pPr>
            <a:r>
              <a:rPr lang="de-DE" sz="2000" spc="300" dirty="0" smtClean="0"/>
              <a:t>Torque control</a:t>
            </a:r>
          </a:p>
          <a:p>
            <a:pPr marL="800065" lvl="1" indent="-342900">
              <a:buFont typeface="Wingdings" panose="05000000000000000000" pitchFamily="2" charset="2"/>
              <a:buChar char="Ø"/>
            </a:pPr>
            <a:r>
              <a:rPr lang="de-DE" sz="2000" spc="300" dirty="0" smtClean="0"/>
              <a:t>Cruise control</a:t>
            </a:r>
          </a:p>
          <a:p>
            <a:pPr marL="342900" indent="-342900">
              <a:buFont typeface="Wingdings" panose="05000000000000000000" pitchFamily="2" charset="2"/>
              <a:buChar char="Ø"/>
            </a:pPr>
            <a:r>
              <a:rPr lang="de-DE" sz="2000" spc="300" dirty="0" smtClean="0"/>
              <a:t>Reference ramp limitation</a:t>
            </a:r>
          </a:p>
          <a:p>
            <a:pPr marL="342900" indent="-342900">
              <a:buFont typeface="Wingdings" panose="05000000000000000000" pitchFamily="2" charset="2"/>
              <a:buChar char="Ø"/>
            </a:pPr>
            <a:r>
              <a:rPr lang="de-DE" sz="2000" spc="300" dirty="0" smtClean="0"/>
              <a:t>Reference saturation</a:t>
            </a:r>
          </a:p>
          <a:p>
            <a:pPr marL="342900" indent="-342900">
              <a:buFont typeface="Wingdings" panose="05000000000000000000" pitchFamily="2" charset="2"/>
              <a:buChar char="Ø"/>
            </a:pPr>
            <a:r>
              <a:rPr lang="de-DE" sz="2000" spc="300" dirty="0" smtClean="0"/>
              <a:t>Used by motor controller</a:t>
            </a:r>
          </a:p>
          <a:p>
            <a:pPr marL="342900" indent="-342900">
              <a:buFont typeface="Wingdings" panose="05000000000000000000" pitchFamily="2" charset="2"/>
              <a:buChar char="Ø"/>
            </a:pPr>
            <a:endParaRPr lang="de-DE" sz="2000" spc="300" dirty="0"/>
          </a:p>
          <a:p>
            <a:pPr marL="342900" indent="-342900">
              <a:buFont typeface="Wingdings" panose="05000000000000000000" pitchFamily="2" charset="2"/>
              <a:buChar char="Ø"/>
            </a:pPr>
            <a:r>
              <a:rPr lang="de-DE" sz="2000" spc="300" dirty="0" smtClean="0"/>
              <a:t>Complex module which collects information from many other modules</a:t>
            </a:r>
          </a:p>
          <a:p>
            <a:pPr marL="342900" indent="-342900">
              <a:buFont typeface="Wingdings" panose="05000000000000000000" pitchFamily="2" charset="2"/>
              <a:buChar char="Ø"/>
            </a:pPr>
            <a:endParaRPr lang="de-DE" sz="2000" spc="300" dirty="0"/>
          </a:p>
          <a:p>
            <a:pPr marL="342900" indent="-342900">
              <a:buFont typeface="Wingdings" panose="05000000000000000000" pitchFamily="2" charset="2"/>
              <a:buChar char="Ø"/>
            </a:pPr>
            <a:endParaRPr lang="de-DE" sz="2000" spc="300" dirty="0" smtClean="0"/>
          </a:p>
          <a:p>
            <a:pPr marL="342900" indent="-342900">
              <a:buFont typeface="Arial" panose="020B0604020202020204" pitchFamily="34" charset="0"/>
              <a:buChar char="•"/>
            </a:pPr>
            <a:endParaRPr lang="de-DE" sz="2000" spc="300" dirty="0" smtClean="0"/>
          </a:p>
          <a:p>
            <a:pPr marL="342900" indent="-342900">
              <a:buFont typeface="Arial" panose="020B0604020202020204" pitchFamily="34" charset="0"/>
              <a:buChar char="•"/>
            </a:pPr>
            <a:endParaRPr lang="de-DE" sz="2000" spc="300" dirty="0"/>
          </a:p>
          <a:p>
            <a:pPr marL="342900" indent="-342900">
              <a:buFont typeface="Arial" panose="020B0604020202020204" pitchFamily="34" charset="0"/>
              <a:buChar char="•"/>
            </a:pPr>
            <a:endParaRPr lang="de-DE" sz="2000" spc="300" dirty="0"/>
          </a:p>
        </p:txBody>
      </p:sp>
      <p:pic>
        <p:nvPicPr>
          <p:cNvPr id="4" name="Imagen 3"/>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814094" y="2294772"/>
            <a:ext cx="7202542" cy="3533168"/>
          </a:xfrm>
          <a:prstGeom prst="rect">
            <a:avLst/>
          </a:prstGeom>
        </p:spPr>
      </p:pic>
    </p:spTree>
    <p:extLst>
      <p:ext uri="{BB962C8B-B14F-4D97-AF65-F5344CB8AC3E}">
        <p14:creationId xmlns:p14="http://schemas.microsoft.com/office/powerpoint/2010/main" val="15177366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3"/>
          <a:stretch>
            <a:fillRect/>
          </a:stretch>
        </p:blipFill>
        <p:spPr>
          <a:xfrm>
            <a:off x="5913233" y="1107482"/>
            <a:ext cx="5998122" cy="3887788"/>
          </a:xfrm>
          <a:prstGeom prst="rect">
            <a:avLst/>
          </a:prstGeom>
        </p:spPr>
      </p:pic>
      <p:sp>
        <p:nvSpPr>
          <p:cNvPr id="2" name="Pladsholder til slidenummer 1">
            <a:extLst>
              <a:ext uri="{FF2B5EF4-FFF2-40B4-BE49-F238E27FC236}">
                <a16:creationId xmlns:a16="http://schemas.microsoft.com/office/drawing/2014/main" id="{B479FD0A-DE42-4D67-8F9A-6B5E723F04FF}"/>
              </a:ext>
            </a:extLst>
          </p:cNvPr>
          <p:cNvSpPr>
            <a:spLocks noGrp="1"/>
          </p:cNvSpPr>
          <p:nvPr>
            <p:ph type="sldNum" sz="quarter" idx="4"/>
          </p:nvPr>
        </p:nvSpPr>
        <p:spPr/>
        <p:txBody>
          <a:bodyPr/>
          <a:lstStyle/>
          <a:p>
            <a:pPr rtl="0"/>
            <a:fld id="{D8D877B3-D348-4611-9BDB-C5374591D951}" type="slidenum">
              <a:rPr lang="en-US" smtClean="0"/>
              <a:pPr rtl="0"/>
              <a:t>2</a:t>
            </a:fld>
            <a:endParaRPr lang="en-US" dirty="0"/>
          </a:p>
        </p:txBody>
      </p:sp>
      <p:sp>
        <p:nvSpPr>
          <p:cNvPr id="3" name="Titel 2">
            <a:extLst>
              <a:ext uri="{FF2B5EF4-FFF2-40B4-BE49-F238E27FC236}">
                <a16:creationId xmlns:a16="http://schemas.microsoft.com/office/drawing/2014/main" id="{CB9C98A7-98E7-4079-B0FD-7FDD32D17D69}"/>
              </a:ext>
            </a:extLst>
          </p:cNvPr>
          <p:cNvSpPr>
            <a:spLocks noGrp="1"/>
          </p:cNvSpPr>
          <p:nvPr>
            <p:ph type="title"/>
          </p:nvPr>
        </p:nvSpPr>
        <p:spPr>
          <a:xfrm>
            <a:off x="587374" y="370290"/>
            <a:ext cx="7535900" cy="1474385"/>
          </a:xfrm>
        </p:spPr>
        <p:txBody>
          <a:bodyPr/>
          <a:lstStyle/>
          <a:p>
            <a:r>
              <a:rPr lang="en-US" dirty="0" smtClean="0"/>
              <a:t>Driver IC damage</a:t>
            </a:r>
            <a:endParaRPr lang="en-US" dirty="0"/>
          </a:p>
        </p:txBody>
      </p:sp>
      <p:sp>
        <p:nvSpPr>
          <p:cNvPr id="12" name="Pladsholder til slidenummer 1">
            <a:extLst>
              <a:ext uri="{FF2B5EF4-FFF2-40B4-BE49-F238E27FC236}">
                <a16:creationId xmlns:a16="http://schemas.microsoft.com/office/drawing/2014/main" id="{B5AB4BCC-9C12-4604-AF44-53B6780A0039}"/>
              </a:ext>
            </a:extLst>
          </p:cNvPr>
          <p:cNvSpPr txBox="1">
            <a:spLocks/>
          </p:cNvSpPr>
          <p:nvPr/>
        </p:nvSpPr>
        <p:spPr>
          <a:xfrm>
            <a:off x="11335499" y="593223"/>
            <a:ext cx="389141" cy="227164"/>
          </a:xfrm>
          <a:prstGeom prst="rect">
            <a:avLst/>
          </a:prstGeom>
          <a:noFill/>
        </p:spPr>
        <p:txBody>
          <a:bodyPr vert="horz" lIns="0" tIns="0" rIns="0" bIns="0" rtlCol="0" anchor="ctr"/>
          <a:lstStyle>
            <a:defPPr rtl="0">
              <a:defRPr lang="en-GB"/>
            </a:defPPr>
            <a:lvl1pPr marL="0" algn="r" defTabSz="914330" rtl="0" eaLnBrk="1" latinLnBrk="0" hangingPunct="1">
              <a:defRPr sz="1000" b="1" i="0" kern="1200">
                <a:solidFill>
                  <a:schemeClr val="tx1">
                    <a:alpha val="70000"/>
                  </a:schemeClr>
                </a:solidFill>
                <a:latin typeface="+mn-lt"/>
                <a:ea typeface="Montserrat Medium" charset="0"/>
                <a:cs typeface="Montserrat Medium" charset="0"/>
              </a:defRPr>
            </a:lvl1pPr>
            <a:lvl2pPr marL="457165" algn="l" defTabSz="914330" rtl="0" eaLnBrk="1" latinLnBrk="0" hangingPunct="1">
              <a:defRPr sz="1800" kern="1200">
                <a:solidFill>
                  <a:schemeClr val="tx1"/>
                </a:solidFill>
                <a:latin typeface="+mn-lt"/>
                <a:ea typeface="+mn-ea"/>
                <a:cs typeface="+mn-cs"/>
              </a:defRPr>
            </a:lvl2pPr>
            <a:lvl3pPr marL="914330" algn="l" defTabSz="914330" rtl="0" eaLnBrk="1" latinLnBrk="0" hangingPunct="1">
              <a:defRPr sz="1800" kern="1200">
                <a:solidFill>
                  <a:schemeClr val="tx1"/>
                </a:solidFill>
                <a:latin typeface="+mn-lt"/>
                <a:ea typeface="+mn-ea"/>
                <a:cs typeface="+mn-cs"/>
              </a:defRPr>
            </a:lvl3pPr>
            <a:lvl4pPr marL="1371495" algn="l" defTabSz="914330" rtl="0" eaLnBrk="1" latinLnBrk="0" hangingPunct="1">
              <a:defRPr sz="1800" kern="1200">
                <a:solidFill>
                  <a:schemeClr val="tx1"/>
                </a:solidFill>
                <a:latin typeface="+mn-lt"/>
                <a:ea typeface="+mn-ea"/>
                <a:cs typeface="+mn-cs"/>
              </a:defRPr>
            </a:lvl4pPr>
            <a:lvl5pPr marL="1828660" algn="l" defTabSz="914330" rtl="0" eaLnBrk="1" latinLnBrk="0" hangingPunct="1">
              <a:defRPr sz="1800" kern="1200">
                <a:solidFill>
                  <a:schemeClr val="tx1"/>
                </a:solidFill>
                <a:latin typeface="+mn-lt"/>
                <a:ea typeface="+mn-ea"/>
                <a:cs typeface="+mn-cs"/>
              </a:defRPr>
            </a:lvl5pPr>
            <a:lvl6pPr marL="2285825" algn="l" defTabSz="914330" rtl="0" eaLnBrk="1" latinLnBrk="0" hangingPunct="1">
              <a:defRPr sz="1800" kern="1200">
                <a:solidFill>
                  <a:schemeClr val="tx1"/>
                </a:solidFill>
                <a:latin typeface="+mn-lt"/>
                <a:ea typeface="+mn-ea"/>
                <a:cs typeface="+mn-cs"/>
              </a:defRPr>
            </a:lvl6pPr>
            <a:lvl7pPr marL="2742990" algn="l" defTabSz="914330" rtl="0" eaLnBrk="1" latinLnBrk="0" hangingPunct="1">
              <a:defRPr sz="1800" kern="1200">
                <a:solidFill>
                  <a:schemeClr val="tx1"/>
                </a:solidFill>
                <a:latin typeface="+mn-lt"/>
                <a:ea typeface="+mn-ea"/>
                <a:cs typeface="+mn-cs"/>
              </a:defRPr>
            </a:lvl7pPr>
            <a:lvl8pPr marL="3200155" algn="l" defTabSz="914330" rtl="0" eaLnBrk="1" latinLnBrk="0" hangingPunct="1">
              <a:defRPr sz="1800" kern="1200">
                <a:solidFill>
                  <a:schemeClr val="tx1"/>
                </a:solidFill>
                <a:latin typeface="+mn-lt"/>
                <a:ea typeface="+mn-ea"/>
                <a:cs typeface="+mn-cs"/>
              </a:defRPr>
            </a:lvl8pPr>
            <a:lvl9pPr marL="3657320" algn="l" defTabSz="914330" rtl="0" eaLnBrk="1" latinLnBrk="0" hangingPunct="1">
              <a:defRPr sz="1800" kern="1200">
                <a:solidFill>
                  <a:schemeClr val="tx1"/>
                </a:solidFill>
                <a:latin typeface="+mn-lt"/>
                <a:ea typeface="+mn-ea"/>
                <a:cs typeface="+mn-cs"/>
              </a:defRPr>
            </a:lvl9pPr>
          </a:lstStyle>
          <a:p>
            <a:r>
              <a:rPr lang="en-US" dirty="0"/>
              <a:t>Slide</a:t>
            </a:r>
          </a:p>
        </p:txBody>
      </p:sp>
      <p:sp>
        <p:nvSpPr>
          <p:cNvPr id="23" name="Textfeld 10">
            <a:extLst>
              <a:ext uri="{FF2B5EF4-FFF2-40B4-BE49-F238E27FC236}">
                <a16:creationId xmlns:a16="http://schemas.microsoft.com/office/drawing/2014/main" id="{64B0EBCF-33A8-460F-8091-21A15438BF1D}"/>
              </a:ext>
            </a:extLst>
          </p:cNvPr>
          <p:cNvSpPr txBox="1"/>
          <p:nvPr/>
        </p:nvSpPr>
        <p:spPr>
          <a:xfrm flipH="1">
            <a:off x="84502" y="1844675"/>
            <a:ext cx="5503497" cy="6555641"/>
          </a:xfrm>
          <a:prstGeom prst="rect">
            <a:avLst/>
          </a:prstGeom>
          <a:noFill/>
        </p:spPr>
        <p:txBody>
          <a:bodyPr wrap="square" rtlCol="0">
            <a:spAutoFit/>
          </a:bodyPr>
          <a:lstStyle/>
          <a:p>
            <a:r>
              <a:rPr lang="de-DE" sz="2000" b="1" spc="300" dirty="0" smtClean="0"/>
              <a:t>Problem</a:t>
            </a:r>
          </a:p>
          <a:p>
            <a:r>
              <a:rPr lang="de-DE" sz="2000" i="1" spc="300" dirty="0" smtClean="0"/>
              <a:t>The driver IC was damaged during V/f control when the DC link voltage was increased</a:t>
            </a:r>
          </a:p>
          <a:p>
            <a:endParaRPr lang="de-DE" sz="2000" i="1" spc="300" dirty="0"/>
          </a:p>
          <a:p>
            <a:r>
              <a:rPr lang="de-DE" sz="2000" b="1" spc="300" dirty="0" smtClean="0"/>
              <a:t>Approach</a:t>
            </a:r>
          </a:p>
          <a:p>
            <a:pPr marL="342900" indent="-342900">
              <a:buFont typeface="Wingdings" panose="05000000000000000000" pitchFamily="2" charset="2"/>
              <a:buChar char="Ø"/>
            </a:pPr>
            <a:r>
              <a:rPr lang="de-DE" sz="2000" spc="300" dirty="0" smtClean="0"/>
              <a:t>Simulate the circuit with LTSpice</a:t>
            </a:r>
          </a:p>
          <a:p>
            <a:pPr marL="342900" indent="-342900">
              <a:buFont typeface="Wingdings" panose="05000000000000000000" pitchFamily="2" charset="2"/>
              <a:buChar char="Ø"/>
            </a:pPr>
            <a:r>
              <a:rPr lang="de-DE" sz="2000" spc="300" dirty="0" smtClean="0"/>
              <a:t>Voltage spikes beyond absolut maximum ratings were found in the driver output</a:t>
            </a:r>
          </a:p>
          <a:p>
            <a:pPr marL="342900" indent="-342900">
              <a:buFont typeface="Wingdings" panose="05000000000000000000" pitchFamily="2" charset="2"/>
              <a:buChar char="Ø"/>
            </a:pPr>
            <a:r>
              <a:rPr lang="de-DE" sz="2000" spc="300" dirty="0" smtClean="0"/>
              <a:t>The solution consisted on an increase of the base of the push-pull stage resistor (1 Ohm to 100 Ohm)</a:t>
            </a:r>
          </a:p>
          <a:p>
            <a:pPr marL="342900" indent="-342900">
              <a:buFont typeface="Wingdings" panose="05000000000000000000" pitchFamily="2" charset="2"/>
              <a:buChar char="Ø"/>
            </a:pPr>
            <a:r>
              <a:rPr lang="de-DE" sz="2000" spc="300" dirty="0" smtClean="0"/>
              <a:t>Voltage spikes disappeared</a:t>
            </a:r>
          </a:p>
          <a:p>
            <a:pPr marL="342900" indent="-342900">
              <a:buFont typeface="Wingdings" panose="05000000000000000000" pitchFamily="2" charset="2"/>
              <a:buChar char="Ø"/>
            </a:pPr>
            <a:endParaRPr lang="de-DE" sz="2000" spc="300" dirty="0" smtClean="0"/>
          </a:p>
          <a:p>
            <a:endParaRPr lang="de-DE" sz="2000" spc="300" dirty="0" smtClean="0"/>
          </a:p>
          <a:p>
            <a:endParaRPr lang="de-DE" sz="2000" b="1" spc="300" dirty="0" smtClean="0"/>
          </a:p>
          <a:p>
            <a:endParaRPr lang="de-DE" sz="2000" spc="300" dirty="0" smtClean="0"/>
          </a:p>
          <a:p>
            <a:pPr marL="342900" indent="-342900">
              <a:buFont typeface="Arial" panose="020B0604020202020204" pitchFamily="34" charset="0"/>
              <a:buChar char="•"/>
            </a:pPr>
            <a:endParaRPr lang="de-DE" sz="2000" spc="300" dirty="0"/>
          </a:p>
          <a:p>
            <a:pPr marL="342900" indent="-342900">
              <a:buFont typeface="Arial" panose="020B0604020202020204" pitchFamily="34" charset="0"/>
              <a:buChar char="•"/>
            </a:pPr>
            <a:endParaRPr lang="de-DE" sz="2000" spc="300" dirty="0"/>
          </a:p>
        </p:txBody>
      </p:sp>
      <p:sp>
        <p:nvSpPr>
          <p:cNvPr id="9" name="Textfeld 10">
            <a:extLst>
              <a:ext uri="{FF2B5EF4-FFF2-40B4-BE49-F238E27FC236}">
                <a16:creationId xmlns:a16="http://schemas.microsoft.com/office/drawing/2014/main" id="{64B0EBCF-33A8-460F-8091-21A15438BF1D}"/>
              </a:ext>
            </a:extLst>
          </p:cNvPr>
          <p:cNvSpPr txBox="1"/>
          <p:nvPr/>
        </p:nvSpPr>
        <p:spPr>
          <a:xfrm flipH="1">
            <a:off x="6688503" y="5282365"/>
            <a:ext cx="5503497" cy="2862322"/>
          </a:xfrm>
          <a:prstGeom prst="rect">
            <a:avLst/>
          </a:prstGeom>
          <a:noFill/>
        </p:spPr>
        <p:txBody>
          <a:bodyPr wrap="square" rtlCol="0">
            <a:spAutoFit/>
          </a:bodyPr>
          <a:lstStyle/>
          <a:p>
            <a:r>
              <a:rPr lang="de-DE" sz="2000" b="1" spc="300" dirty="0" smtClean="0"/>
              <a:t>Consequences</a:t>
            </a:r>
          </a:p>
          <a:p>
            <a:r>
              <a:rPr lang="de-DE" sz="2000" i="1" spc="300" dirty="0" smtClean="0"/>
              <a:t>The rise time (10% to 90%) of Vds increased from 22 ns to 23 ns in simulation, which is acceptable</a:t>
            </a:r>
            <a:endParaRPr lang="de-DE" sz="2000" spc="300" dirty="0" smtClean="0"/>
          </a:p>
          <a:p>
            <a:endParaRPr lang="de-DE" sz="2000" spc="300" dirty="0" smtClean="0"/>
          </a:p>
          <a:p>
            <a:endParaRPr lang="de-DE" sz="2000" b="1" spc="300" dirty="0" smtClean="0"/>
          </a:p>
          <a:p>
            <a:endParaRPr lang="de-DE" sz="2000" spc="300" dirty="0" smtClean="0"/>
          </a:p>
          <a:p>
            <a:pPr marL="342900" indent="-342900">
              <a:buFont typeface="Arial" panose="020B0604020202020204" pitchFamily="34" charset="0"/>
              <a:buChar char="•"/>
            </a:pPr>
            <a:endParaRPr lang="de-DE" sz="2000" spc="300" dirty="0"/>
          </a:p>
          <a:p>
            <a:pPr marL="342900" indent="-342900">
              <a:buFont typeface="Arial" panose="020B0604020202020204" pitchFamily="34" charset="0"/>
              <a:buChar char="•"/>
            </a:pPr>
            <a:endParaRPr lang="de-DE" sz="2000" spc="300" dirty="0"/>
          </a:p>
        </p:txBody>
      </p:sp>
    </p:spTree>
    <p:extLst>
      <p:ext uri="{BB962C8B-B14F-4D97-AF65-F5344CB8AC3E}">
        <p14:creationId xmlns:p14="http://schemas.microsoft.com/office/powerpoint/2010/main" val="37544343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nummer 1">
            <a:extLst>
              <a:ext uri="{FF2B5EF4-FFF2-40B4-BE49-F238E27FC236}">
                <a16:creationId xmlns:a16="http://schemas.microsoft.com/office/drawing/2014/main" id="{B479FD0A-DE42-4D67-8F9A-6B5E723F04FF}"/>
              </a:ext>
            </a:extLst>
          </p:cNvPr>
          <p:cNvSpPr>
            <a:spLocks noGrp="1"/>
          </p:cNvSpPr>
          <p:nvPr>
            <p:ph type="sldNum" sz="quarter" idx="4"/>
          </p:nvPr>
        </p:nvSpPr>
        <p:spPr/>
        <p:txBody>
          <a:bodyPr/>
          <a:lstStyle/>
          <a:p>
            <a:pPr rtl="0"/>
            <a:fld id="{D8D877B3-D348-4611-9BDB-C5374591D951}" type="slidenum">
              <a:rPr lang="en-US" smtClean="0"/>
              <a:pPr rtl="0"/>
              <a:t>3</a:t>
            </a:fld>
            <a:endParaRPr lang="en-US" dirty="0"/>
          </a:p>
        </p:txBody>
      </p:sp>
      <p:sp>
        <p:nvSpPr>
          <p:cNvPr id="3" name="Titel 2">
            <a:extLst>
              <a:ext uri="{FF2B5EF4-FFF2-40B4-BE49-F238E27FC236}">
                <a16:creationId xmlns:a16="http://schemas.microsoft.com/office/drawing/2014/main" id="{CB9C98A7-98E7-4079-B0FD-7FDD32D17D69}"/>
              </a:ext>
            </a:extLst>
          </p:cNvPr>
          <p:cNvSpPr>
            <a:spLocks noGrp="1"/>
          </p:cNvSpPr>
          <p:nvPr>
            <p:ph type="title"/>
          </p:nvPr>
        </p:nvSpPr>
        <p:spPr>
          <a:xfrm>
            <a:off x="587374" y="370290"/>
            <a:ext cx="10156826" cy="1474385"/>
          </a:xfrm>
        </p:spPr>
        <p:txBody>
          <a:bodyPr/>
          <a:lstStyle/>
          <a:p>
            <a:r>
              <a:rPr lang="en-US" dirty="0" smtClean="0"/>
              <a:t>Regenerative braking implementation</a:t>
            </a:r>
            <a:endParaRPr lang="en-US" dirty="0"/>
          </a:p>
        </p:txBody>
      </p:sp>
      <p:sp>
        <p:nvSpPr>
          <p:cNvPr id="12" name="Pladsholder til slidenummer 1">
            <a:extLst>
              <a:ext uri="{FF2B5EF4-FFF2-40B4-BE49-F238E27FC236}">
                <a16:creationId xmlns:a16="http://schemas.microsoft.com/office/drawing/2014/main" id="{B5AB4BCC-9C12-4604-AF44-53B6780A0039}"/>
              </a:ext>
            </a:extLst>
          </p:cNvPr>
          <p:cNvSpPr txBox="1">
            <a:spLocks/>
          </p:cNvSpPr>
          <p:nvPr/>
        </p:nvSpPr>
        <p:spPr>
          <a:xfrm>
            <a:off x="11335499" y="593223"/>
            <a:ext cx="389141" cy="227164"/>
          </a:xfrm>
          <a:prstGeom prst="rect">
            <a:avLst/>
          </a:prstGeom>
          <a:noFill/>
        </p:spPr>
        <p:txBody>
          <a:bodyPr vert="horz" lIns="0" tIns="0" rIns="0" bIns="0" rtlCol="0" anchor="ctr"/>
          <a:lstStyle>
            <a:defPPr rtl="0">
              <a:defRPr lang="en-GB"/>
            </a:defPPr>
            <a:lvl1pPr marL="0" algn="r" defTabSz="914330" rtl="0" eaLnBrk="1" latinLnBrk="0" hangingPunct="1">
              <a:defRPr sz="1000" b="1" i="0" kern="1200">
                <a:solidFill>
                  <a:schemeClr val="tx1">
                    <a:alpha val="70000"/>
                  </a:schemeClr>
                </a:solidFill>
                <a:latin typeface="+mn-lt"/>
                <a:ea typeface="Montserrat Medium" charset="0"/>
                <a:cs typeface="Montserrat Medium" charset="0"/>
              </a:defRPr>
            </a:lvl1pPr>
            <a:lvl2pPr marL="457165" algn="l" defTabSz="914330" rtl="0" eaLnBrk="1" latinLnBrk="0" hangingPunct="1">
              <a:defRPr sz="1800" kern="1200">
                <a:solidFill>
                  <a:schemeClr val="tx1"/>
                </a:solidFill>
                <a:latin typeface="+mn-lt"/>
                <a:ea typeface="+mn-ea"/>
                <a:cs typeface="+mn-cs"/>
              </a:defRPr>
            </a:lvl2pPr>
            <a:lvl3pPr marL="914330" algn="l" defTabSz="914330" rtl="0" eaLnBrk="1" latinLnBrk="0" hangingPunct="1">
              <a:defRPr sz="1800" kern="1200">
                <a:solidFill>
                  <a:schemeClr val="tx1"/>
                </a:solidFill>
                <a:latin typeface="+mn-lt"/>
                <a:ea typeface="+mn-ea"/>
                <a:cs typeface="+mn-cs"/>
              </a:defRPr>
            </a:lvl3pPr>
            <a:lvl4pPr marL="1371495" algn="l" defTabSz="914330" rtl="0" eaLnBrk="1" latinLnBrk="0" hangingPunct="1">
              <a:defRPr sz="1800" kern="1200">
                <a:solidFill>
                  <a:schemeClr val="tx1"/>
                </a:solidFill>
                <a:latin typeface="+mn-lt"/>
                <a:ea typeface="+mn-ea"/>
                <a:cs typeface="+mn-cs"/>
              </a:defRPr>
            </a:lvl4pPr>
            <a:lvl5pPr marL="1828660" algn="l" defTabSz="914330" rtl="0" eaLnBrk="1" latinLnBrk="0" hangingPunct="1">
              <a:defRPr sz="1800" kern="1200">
                <a:solidFill>
                  <a:schemeClr val="tx1"/>
                </a:solidFill>
                <a:latin typeface="+mn-lt"/>
                <a:ea typeface="+mn-ea"/>
                <a:cs typeface="+mn-cs"/>
              </a:defRPr>
            </a:lvl5pPr>
            <a:lvl6pPr marL="2285825" algn="l" defTabSz="914330" rtl="0" eaLnBrk="1" latinLnBrk="0" hangingPunct="1">
              <a:defRPr sz="1800" kern="1200">
                <a:solidFill>
                  <a:schemeClr val="tx1"/>
                </a:solidFill>
                <a:latin typeface="+mn-lt"/>
                <a:ea typeface="+mn-ea"/>
                <a:cs typeface="+mn-cs"/>
              </a:defRPr>
            </a:lvl6pPr>
            <a:lvl7pPr marL="2742990" algn="l" defTabSz="914330" rtl="0" eaLnBrk="1" latinLnBrk="0" hangingPunct="1">
              <a:defRPr sz="1800" kern="1200">
                <a:solidFill>
                  <a:schemeClr val="tx1"/>
                </a:solidFill>
                <a:latin typeface="+mn-lt"/>
                <a:ea typeface="+mn-ea"/>
                <a:cs typeface="+mn-cs"/>
              </a:defRPr>
            </a:lvl7pPr>
            <a:lvl8pPr marL="3200155" algn="l" defTabSz="914330" rtl="0" eaLnBrk="1" latinLnBrk="0" hangingPunct="1">
              <a:defRPr sz="1800" kern="1200">
                <a:solidFill>
                  <a:schemeClr val="tx1"/>
                </a:solidFill>
                <a:latin typeface="+mn-lt"/>
                <a:ea typeface="+mn-ea"/>
                <a:cs typeface="+mn-cs"/>
              </a:defRPr>
            </a:lvl8pPr>
            <a:lvl9pPr marL="3657320" algn="l" defTabSz="914330" rtl="0" eaLnBrk="1" latinLnBrk="0" hangingPunct="1">
              <a:defRPr sz="1800" kern="1200">
                <a:solidFill>
                  <a:schemeClr val="tx1"/>
                </a:solidFill>
                <a:latin typeface="+mn-lt"/>
                <a:ea typeface="+mn-ea"/>
                <a:cs typeface="+mn-cs"/>
              </a:defRPr>
            </a:lvl9pPr>
          </a:lstStyle>
          <a:p>
            <a:r>
              <a:rPr lang="en-US" dirty="0"/>
              <a:t>Slide</a:t>
            </a:r>
          </a:p>
        </p:txBody>
      </p:sp>
      <p:sp>
        <p:nvSpPr>
          <p:cNvPr id="10" name="Textfeld 10">
            <a:extLst>
              <a:ext uri="{FF2B5EF4-FFF2-40B4-BE49-F238E27FC236}">
                <a16:creationId xmlns:a16="http://schemas.microsoft.com/office/drawing/2014/main" id="{64B0EBCF-33A8-460F-8091-21A15438BF1D}"/>
              </a:ext>
            </a:extLst>
          </p:cNvPr>
          <p:cNvSpPr txBox="1"/>
          <p:nvPr/>
        </p:nvSpPr>
        <p:spPr>
          <a:xfrm flipH="1">
            <a:off x="480172" y="1251367"/>
            <a:ext cx="11244467" cy="4401205"/>
          </a:xfrm>
          <a:prstGeom prst="rect">
            <a:avLst/>
          </a:prstGeom>
          <a:noFill/>
        </p:spPr>
        <p:txBody>
          <a:bodyPr wrap="square" rtlCol="0">
            <a:spAutoFit/>
          </a:bodyPr>
          <a:lstStyle/>
          <a:p>
            <a:r>
              <a:rPr lang="de-DE" sz="2000" b="1" spc="300" dirty="0"/>
              <a:t>Software</a:t>
            </a:r>
          </a:p>
          <a:p>
            <a:endParaRPr lang="de-DE" sz="2000" b="1" spc="300" dirty="0" smtClean="0"/>
          </a:p>
          <a:p>
            <a:pPr marL="457200" indent="-457200">
              <a:buFont typeface="Wingdings" panose="05000000000000000000" pitchFamily="2" charset="2"/>
              <a:buChar char="Ø"/>
            </a:pPr>
            <a:r>
              <a:rPr lang="de-DE" sz="2000" b="1" spc="300" dirty="0" smtClean="0"/>
              <a:t>System requirements definition</a:t>
            </a:r>
            <a:r>
              <a:rPr lang="de-DE" sz="2000" spc="300" dirty="0" smtClean="0"/>
              <a:t>: Define user experience. Is an electronic braking control necessary(talking about frictional braking)? </a:t>
            </a:r>
          </a:p>
          <a:p>
            <a:endParaRPr lang="de-DE" sz="2000" spc="300" dirty="0" smtClean="0"/>
          </a:p>
          <a:p>
            <a:pPr marL="457200" indent="-457200">
              <a:buFont typeface="Wingdings" panose="05000000000000000000" pitchFamily="2" charset="2"/>
              <a:buChar char="Ø"/>
            </a:pPr>
            <a:r>
              <a:rPr lang="de-DE" sz="2000" spc="300" dirty="0" smtClean="0"/>
              <a:t>Develop a regenerative braking software module. This module will monitor whether the resulting current from the regenerative braking torque command is feasible or it will be beyond battery capabilities. If that is the case, frictional braking must be used.</a:t>
            </a:r>
          </a:p>
          <a:p>
            <a:pPr marL="457200" indent="-457200">
              <a:buFont typeface="Wingdings" panose="05000000000000000000" pitchFamily="2" charset="2"/>
              <a:buChar char="Ø"/>
            </a:pPr>
            <a:endParaRPr lang="de-DE" sz="2000" spc="300" dirty="0"/>
          </a:p>
          <a:p>
            <a:pPr marL="457200" indent="-457200">
              <a:buFont typeface="Wingdings" panose="05000000000000000000" pitchFamily="2" charset="2"/>
              <a:buChar char="Ø"/>
            </a:pPr>
            <a:r>
              <a:rPr lang="de-DE" sz="2000" spc="300" dirty="0" smtClean="0"/>
              <a:t>The rest of the modules already consider negative references and directions.</a:t>
            </a:r>
          </a:p>
          <a:p>
            <a:pPr marL="457200" indent="-457200">
              <a:buFont typeface="Wingdings" panose="05000000000000000000" pitchFamily="2" charset="2"/>
              <a:buChar char="Ø"/>
            </a:pPr>
            <a:endParaRPr lang="de-DE" sz="2000" spc="300" dirty="0"/>
          </a:p>
          <a:p>
            <a:pPr marL="457200" indent="-457200">
              <a:buFont typeface="Wingdings" panose="05000000000000000000" pitchFamily="2" charset="2"/>
              <a:buChar char="Ø"/>
            </a:pPr>
            <a:endParaRPr lang="de-DE" sz="2000" spc="300" dirty="0"/>
          </a:p>
        </p:txBody>
      </p:sp>
      <p:sp>
        <p:nvSpPr>
          <p:cNvPr id="11" name="Textfeld 10">
            <a:extLst>
              <a:ext uri="{FF2B5EF4-FFF2-40B4-BE49-F238E27FC236}">
                <a16:creationId xmlns:a16="http://schemas.microsoft.com/office/drawing/2014/main" id="{64B0EBCF-33A8-460F-8091-21A15438BF1D}"/>
              </a:ext>
            </a:extLst>
          </p:cNvPr>
          <p:cNvSpPr txBox="1"/>
          <p:nvPr/>
        </p:nvSpPr>
        <p:spPr>
          <a:xfrm flipH="1">
            <a:off x="587375" y="5225883"/>
            <a:ext cx="4729589" cy="707886"/>
          </a:xfrm>
          <a:prstGeom prst="rect">
            <a:avLst/>
          </a:prstGeom>
          <a:noFill/>
        </p:spPr>
        <p:txBody>
          <a:bodyPr wrap="square" rtlCol="0">
            <a:spAutoFit/>
          </a:bodyPr>
          <a:lstStyle/>
          <a:p>
            <a:endParaRPr lang="de-DE" sz="2000" b="1" spc="300" dirty="0" smtClean="0"/>
          </a:p>
          <a:p>
            <a:pPr marL="457200" indent="-457200">
              <a:buFont typeface="Wingdings" panose="05000000000000000000" pitchFamily="2" charset="2"/>
              <a:buChar char="Ø"/>
            </a:pPr>
            <a:endParaRPr lang="de-DE" sz="2000" spc="300" dirty="0"/>
          </a:p>
        </p:txBody>
      </p:sp>
      <p:sp>
        <p:nvSpPr>
          <p:cNvPr id="13" name="Textfeld 10">
            <a:extLst>
              <a:ext uri="{FF2B5EF4-FFF2-40B4-BE49-F238E27FC236}">
                <a16:creationId xmlns:a16="http://schemas.microsoft.com/office/drawing/2014/main" id="{64B0EBCF-33A8-460F-8091-21A15438BF1D}"/>
              </a:ext>
            </a:extLst>
          </p:cNvPr>
          <p:cNvSpPr txBox="1"/>
          <p:nvPr/>
        </p:nvSpPr>
        <p:spPr>
          <a:xfrm flipH="1">
            <a:off x="480172" y="5138129"/>
            <a:ext cx="11711828" cy="1323439"/>
          </a:xfrm>
          <a:prstGeom prst="rect">
            <a:avLst/>
          </a:prstGeom>
          <a:solidFill>
            <a:schemeClr val="bg1"/>
          </a:solidFill>
        </p:spPr>
        <p:txBody>
          <a:bodyPr wrap="square" rtlCol="0">
            <a:spAutoFit/>
          </a:bodyPr>
          <a:lstStyle/>
          <a:p>
            <a:r>
              <a:rPr lang="de-DE" sz="2000" b="1" spc="300" dirty="0" smtClean="0"/>
              <a:t>Hardware</a:t>
            </a:r>
          </a:p>
          <a:p>
            <a:endParaRPr lang="de-DE" sz="2000" spc="300" dirty="0" smtClean="0"/>
          </a:p>
          <a:p>
            <a:pPr marL="457200" indent="-457200">
              <a:buFont typeface="Wingdings" panose="05000000000000000000" pitchFamily="2" charset="2"/>
              <a:buChar char="Ø"/>
            </a:pPr>
            <a:r>
              <a:rPr lang="de-DE" sz="2000" spc="300" dirty="0" smtClean="0"/>
              <a:t>If necessary, mount a brake pedal sensor and actuator to electronically control the frictional brake.</a:t>
            </a:r>
            <a:endParaRPr lang="de-DE" sz="2000" spc="300" dirty="0"/>
          </a:p>
        </p:txBody>
      </p:sp>
      <p:sp>
        <p:nvSpPr>
          <p:cNvPr id="8" name="Rectángulo 7"/>
          <p:cNvSpPr/>
          <p:nvPr/>
        </p:nvSpPr>
        <p:spPr>
          <a:xfrm>
            <a:off x="9282169" y="1107482"/>
            <a:ext cx="2247900" cy="369332"/>
          </a:xfrm>
          <a:prstGeom prst="rect">
            <a:avLst/>
          </a:prstGeom>
          <a:ln w="38100">
            <a:solidFill>
              <a:srgbClr val="FF0000"/>
            </a:solidFill>
          </a:ln>
        </p:spPr>
        <p:txBody>
          <a:bodyPr wrap="square">
            <a:spAutoFit/>
          </a:bodyPr>
          <a:lstStyle/>
          <a:p>
            <a:pPr algn="ctr"/>
            <a:r>
              <a:rPr lang="de-DE" i="1" spc="300" dirty="0" smtClean="0"/>
              <a:t>First approach</a:t>
            </a:r>
            <a:endParaRPr lang="de-DE" i="1" spc="300" dirty="0"/>
          </a:p>
        </p:txBody>
      </p:sp>
    </p:spTree>
    <p:extLst>
      <p:ext uri="{BB962C8B-B14F-4D97-AF65-F5344CB8AC3E}">
        <p14:creationId xmlns:p14="http://schemas.microsoft.com/office/powerpoint/2010/main" val="912054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nummer 1">
            <a:extLst>
              <a:ext uri="{FF2B5EF4-FFF2-40B4-BE49-F238E27FC236}">
                <a16:creationId xmlns:a16="http://schemas.microsoft.com/office/drawing/2014/main" id="{B479FD0A-DE42-4D67-8F9A-6B5E723F04FF}"/>
              </a:ext>
            </a:extLst>
          </p:cNvPr>
          <p:cNvSpPr>
            <a:spLocks noGrp="1"/>
          </p:cNvSpPr>
          <p:nvPr>
            <p:ph type="sldNum" sz="quarter" idx="4"/>
          </p:nvPr>
        </p:nvSpPr>
        <p:spPr/>
        <p:txBody>
          <a:bodyPr/>
          <a:lstStyle/>
          <a:p>
            <a:pPr rtl="0"/>
            <a:fld id="{D8D877B3-D348-4611-9BDB-C5374591D951}" type="slidenum">
              <a:rPr lang="en-US" smtClean="0"/>
              <a:pPr rtl="0"/>
              <a:t>4</a:t>
            </a:fld>
            <a:endParaRPr lang="en-US" dirty="0"/>
          </a:p>
        </p:txBody>
      </p:sp>
      <p:sp>
        <p:nvSpPr>
          <p:cNvPr id="3" name="Titel 2">
            <a:extLst>
              <a:ext uri="{FF2B5EF4-FFF2-40B4-BE49-F238E27FC236}">
                <a16:creationId xmlns:a16="http://schemas.microsoft.com/office/drawing/2014/main" id="{CB9C98A7-98E7-4079-B0FD-7FDD32D17D69}"/>
              </a:ext>
            </a:extLst>
          </p:cNvPr>
          <p:cNvSpPr>
            <a:spLocks noGrp="1"/>
          </p:cNvSpPr>
          <p:nvPr>
            <p:ph type="title"/>
          </p:nvPr>
        </p:nvSpPr>
        <p:spPr>
          <a:xfrm>
            <a:off x="587374" y="370290"/>
            <a:ext cx="10156826" cy="1474385"/>
          </a:xfrm>
        </p:spPr>
        <p:txBody>
          <a:bodyPr/>
          <a:lstStyle/>
          <a:p>
            <a:r>
              <a:rPr lang="en-US" dirty="0" smtClean="0"/>
              <a:t>Torque control to Cruise control</a:t>
            </a:r>
            <a:endParaRPr lang="en-US" dirty="0"/>
          </a:p>
        </p:txBody>
      </p:sp>
      <p:sp>
        <p:nvSpPr>
          <p:cNvPr id="12" name="Pladsholder til slidenummer 1">
            <a:extLst>
              <a:ext uri="{FF2B5EF4-FFF2-40B4-BE49-F238E27FC236}">
                <a16:creationId xmlns:a16="http://schemas.microsoft.com/office/drawing/2014/main" id="{B5AB4BCC-9C12-4604-AF44-53B6780A0039}"/>
              </a:ext>
            </a:extLst>
          </p:cNvPr>
          <p:cNvSpPr txBox="1">
            <a:spLocks/>
          </p:cNvSpPr>
          <p:nvPr/>
        </p:nvSpPr>
        <p:spPr>
          <a:xfrm>
            <a:off x="11335499" y="593223"/>
            <a:ext cx="389141" cy="227164"/>
          </a:xfrm>
          <a:prstGeom prst="rect">
            <a:avLst/>
          </a:prstGeom>
          <a:noFill/>
        </p:spPr>
        <p:txBody>
          <a:bodyPr vert="horz" lIns="0" tIns="0" rIns="0" bIns="0" rtlCol="0" anchor="ctr"/>
          <a:lstStyle>
            <a:defPPr rtl="0">
              <a:defRPr lang="en-GB"/>
            </a:defPPr>
            <a:lvl1pPr marL="0" algn="r" defTabSz="914330" rtl="0" eaLnBrk="1" latinLnBrk="0" hangingPunct="1">
              <a:defRPr sz="1000" b="1" i="0" kern="1200">
                <a:solidFill>
                  <a:schemeClr val="tx1">
                    <a:alpha val="70000"/>
                  </a:schemeClr>
                </a:solidFill>
                <a:latin typeface="+mn-lt"/>
                <a:ea typeface="Montserrat Medium" charset="0"/>
                <a:cs typeface="Montserrat Medium" charset="0"/>
              </a:defRPr>
            </a:lvl1pPr>
            <a:lvl2pPr marL="457165" algn="l" defTabSz="914330" rtl="0" eaLnBrk="1" latinLnBrk="0" hangingPunct="1">
              <a:defRPr sz="1800" kern="1200">
                <a:solidFill>
                  <a:schemeClr val="tx1"/>
                </a:solidFill>
                <a:latin typeface="+mn-lt"/>
                <a:ea typeface="+mn-ea"/>
                <a:cs typeface="+mn-cs"/>
              </a:defRPr>
            </a:lvl2pPr>
            <a:lvl3pPr marL="914330" algn="l" defTabSz="914330" rtl="0" eaLnBrk="1" latinLnBrk="0" hangingPunct="1">
              <a:defRPr sz="1800" kern="1200">
                <a:solidFill>
                  <a:schemeClr val="tx1"/>
                </a:solidFill>
                <a:latin typeface="+mn-lt"/>
                <a:ea typeface="+mn-ea"/>
                <a:cs typeface="+mn-cs"/>
              </a:defRPr>
            </a:lvl3pPr>
            <a:lvl4pPr marL="1371495" algn="l" defTabSz="914330" rtl="0" eaLnBrk="1" latinLnBrk="0" hangingPunct="1">
              <a:defRPr sz="1800" kern="1200">
                <a:solidFill>
                  <a:schemeClr val="tx1"/>
                </a:solidFill>
                <a:latin typeface="+mn-lt"/>
                <a:ea typeface="+mn-ea"/>
                <a:cs typeface="+mn-cs"/>
              </a:defRPr>
            </a:lvl4pPr>
            <a:lvl5pPr marL="1828660" algn="l" defTabSz="914330" rtl="0" eaLnBrk="1" latinLnBrk="0" hangingPunct="1">
              <a:defRPr sz="1800" kern="1200">
                <a:solidFill>
                  <a:schemeClr val="tx1"/>
                </a:solidFill>
                <a:latin typeface="+mn-lt"/>
                <a:ea typeface="+mn-ea"/>
                <a:cs typeface="+mn-cs"/>
              </a:defRPr>
            </a:lvl5pPr>
            <a:lvl6pPr marL="2285825" algn="l" defTabSz="914330" rtl="0" eaLnBrk="1" latinLnBrk="0" hangingPunct="1">
              <a:defRPr sz="1800" kern="1200">
                <a:solidFill>
                  <a:schemeClr val="tx1"/>
                </a:solidFill>
                <a:latin typeface="+mn-lt"/>
                <a:ea typeface="+mn-ea"/>
                <a:cs typeface="+mn-cs"/>
              </a:defRPr>
            </a:lvl6pPr>
            <a:lvl7pPr marL="2742990" algn="l" defTabSz="914330" rtl="0" eaLnBrk="1" latinLnBrk="0" hangingPunct="1">
              <a:defRPr sz="1800" kern="1200">
                <a:solidFill>
                  <a:schemeClr val="tx1"/>
                </a:solidFill>
                <a:latin typeface="+mn-lt"/>
                <a:ea typeface="+mn-ea"/>
                <a:cs typeface="+mn-cs"/>
              </a:defRPr>
            </a:lvl7pPr>
            <a:lvl8pPr marL="3200155" algn="l" defTabSz="914330" rtl="0" eaLnBrk="1" latinLnBrk="0" hangingPunct="1">
              <a:defRPr sz="1800" kern="1200">
                <a:solidFill>
                  <a:schemeClr val="tx1"/>
                </a:solidFill>
                <a:latin typeface="+mn-lt"/>
                <a:ea typeface="+mn-ea"/>
                <a:cs typeface="+mn-cs"/>
              </a:defRPr>
            </a:lvl8pPr>
            <a:lvl9pPr marL="3657320" algn="l" defTabSz="914330" rtl="0" eaLnBrk="1" latinLnBrk="0" hangingPunct="1">
              <a:defRPr sz="1800" kern="1200">
                <a:solidFill>
                  <a:schemeClr val="tx1"/>
                </a:solidFill>
                <a:latin typeface="+mn-lt"/>
                <a:ea typeface="+mn-ea"/>
                <a:cs typeface="+mn-cs"/>
              </a:defRPr>
            </a:lvl9pPr>
          </a:lstStyle>
          <a:p>
            <a:r>
              <a:rPr lang="en-US" dirty="0"/>
              <a:t>Slide</a:t>
            </a:r>
          </a:p>
        </p:txBody>
      </p:sp>
      <p:sp>
        <p:nvSpPr>
          <p:cNvPr id="10" name="Textfeld 10">
            <a:extLst>
              <a:ext uri="{FF2B5EF4-FFF2-40B4-BE49-F238E27FC236}">
                <a16:creationId xmlns:a16="http://schemas.microsoft.com/office/drawing/2014/main" id="{64B0EBCF-33A8-460F-8091-21A15438BF1D}"/>
              </a:ext>
            </a:extLst>
          </p:cNvPr>
          <p:cNvSpPr txBox="1"/>
          <p:nvPr/>
        </p:nvSpPr>
        <p:spPr>
          <a:xfrm flipH="1">
            <a:off x="203758" y="2000667"/>
            <a:ext cx="6657228" cy="5324535"/>
          </a:xfrm>
          <a:prstGeom prst="rect">
            <a:avLst/>
          </a:prstGeom>
          <a:noFill/>
        </p:spPr>
        <p:txBody>
          <a:bodyPr wrap="square" rtlCol="0">
            <a:spAutoFit/>
          </a:bodyPr>
          <a:lstStyle/>
          <a:p>
            <a:pPr marL="342900" indent="-342900">
              <a:buFont typeface="Wingdings" panose="05000000000000000000" pitchFamily="2" charset="2"/>
              <a:buChar char="Ø"/>
            </a:pPr>
            <a:r>
              <a:rPr lang="de-DE" sz="2000" spc="300" dirty="0" smtClean="0"/>
              <a:t>Initially, the error is 0 rpm, which is translated into a 0 Nm torque reference</a:t>
            </a:r>
          </a:p>
          <a:p>
            <a:pPr marL="342900" indent="-342900">
              <a:buFont typeface="Wingdings" panose="05000000000000000000" pitchFamily="2" charset="2"/>
              <a:buChar char="Ø"/>
            </a:pPr>
            <a:endParaRPr lang="de-DE" sz="2000" spc="300" dirty="0"/>
          </a:p>
          <a:p>
            <a:pPr marL="342900" indent="-342900">
              <a:buFont typeface="Wingdings" panose="05000000000000000000" pitchFamily="2" charset="2"/>
              <a:buChar char="Ø"/>
            </a:pPr>
            <a:r>
              <a:rPr lang="de-DE" sz="2000" spc="300" dirty="0" smtClean="0"/>
              <a:t>This leads to a decrease in rotor speed (see picture)</a:t>
            </a:r>
          </a:p>
          <a:p>
            <a:pPr marL="342900" indent="-342900">
              <a:buFont typeface="Wingdings" panose="05000000000000000000" pitchFamily="2" charset="2"/>
              <a:buChar char="Ø"/>
            </a:pPr>
            <a:endParaRPr lang="de-DE" sz="2000" spc="300" dirty="0"/>
          </a:p>
          <a:p>
            <a:pPr marL="342900" indent="-342900">
              <a:buFont typeface="Wingdings" panose="05000000000000000000" pitchFamily="2" charset="2"/>
              <a:buChar char="Ø"/>
            </a:pPr>
            <a:r>
              <a:rPr lang="de-DE" sz="2000" spc="300" dirty="0" smtClean="0"/>
              <a:t>In the simulations this behaviour did not appear because the inertia of the system is larger and the PI is more agressive</a:t>
            </a:r>
          </a:p>
          <a:p>
            <a:pPr marL="342900" indent="-342900">
              <a:buFont typeface="Wingdings" panose="05000000000000000000" pitchFamily="2" charset="2"/>
              <a:buChar char="Ø"/>
            </a:pPr>
            <a:endParaRPr lang="de-DE" sz="2000" spc="300" dirty="0"/>
          </a:p>
          <a:p>
            <a:pPr marL="342900" indent="-342900">
              <a:buFont typeface="Wingdings" panose="05000000000000000000" pitchFamily="2" charset="2"/>
              <a:buChar char="Ø"/>
            </a:pPr>
            <a:r>
              <a:rPr lang="de-DE" sz="2000" spc="300" dirty="0" smtClean="0"/>
              <a:t>A solution could be to initialize the speed PI output to the torque reference at the switch instant</a:t>
            </a:r>
          </a:p>
          <a:p>
            <a:pPr marL="342900" indent="-342900">
              <a:buFont typeface="Wingdings" panose="05000000000000000000" pitchFamily="2" charset="2"/>
              <a:buChar char="Ø"/>
            </a:pPr>
            <a:endParaRPr lang="de-DE" sz="2000" spc="300" dirty="0"/>
          </a:p>
          <a:p>
            <a:pPr marL="342900" indent="-342900">
              <a:buFont typeface="Wingdings" panose="05000000000000000000" pitchFamily="2" charset="2"/>
              <a:buChar char="Ø"/>
            </a:pPr>
            <a:endParaRPr lang="de-DE" sz="2000" spc="300" dirty="0" smtClean="0"/>
          </a:p>
          <a:p>
            <a:pPr marL="457200" indent="-457200">
              <a:buFont typeface="Wingdings" panose="05000000000000000000" pitchFamily="2" charset="2"/>
              <a:buChar char="Ø"/>
            </a:pPr>
            <a:endParaRPr lang="de-DE" sz="2000" spc="300" dirty="0"/>
          </a:p>
          <a:p>
            <a:pPr marL="457200" indent="-457200">
              <a:buFont typeface="Wingdings" panose="05000000000000000000" pitchFamily="2" charset="2"/>
              <a:buChar char="Ø"/>
            </a:pPr>
            <a:endParaRPr lang="de-DE" sz="2000" spc="300" dirty="0"/>
          </a:p>
        </p:txBody>
      </p:sp>
      <p:sp>
        <p:nvSpPr>
          <p:cNvPr id="11" name="Textfeld 10">
            <a:extLst>
              <a:ext uri="{FF2B5EF4-FFF2-40B4-BE49-F238E27FC236}">
                <a16:creationId xmlns:a16="http://schemas.microsoft.com/office/drawing/2014/main" id="{64B0EBCF-33A8-460F-8091-21A15438BF1D}"/>
              </a:ext>
            </a:extLst>
          </p:cNvPr>
          <p:cNvSpPr txBox="1"/>
          <p:nvPr/>
        </p:nvSpPr>
        <p:spPr>
          <a:xfrm flipH="1">
            <a:off x="587375" y="5225883"/>
            <a:ext cx="4729589" cy="707886"/>
          </a:xfrm>
          <a:prstGeom prst="rect">
            <a:avLst/>
          </a:prstGeom>
          <a:noFill/>
        </p:spPr>
        <p:txBody>
          <a:bodyPr wrap="square" rtlCol="0">
            <a:spAutoFit/>
          </a:bodyPr>
          <a:lstStyle/>
          <a:p>
            <a:endParaRPr lang="de-DE" sz="2000" b="1" spc="300" dirty="0" smtClean="0"/>
          </a:p>
          <a:p>
            <a:pPr marL="457200" indent="-457200">
              <a:buFont typeface="Wingdings" panose="05000000000000000000" pitchFamily="2" charset="2"/>
              <a:buChar char="Ø"/>
            </a:pPr>
            <a:endParaRPr lang="de-DE" sz="2000" spc="300" dirty="0"/>
          </a:p>
        </p:txBody>
      </p:sp>
      <p:pic>
        <p:nvPicPr>
          <p:cNvPr id="9" name="Imagen 8" descr="Imagen que contiene texto, mapa&#10;&#10;Descripción generada automáticamente">
            <a:extLst>
              <a:ext uri="{FF2B5EF4-FFF2-40B4-BE49-F238E27FC236}">
                <a16:creationId xmlns:a16="http://schemas.microsoft.com/office/drawing/2014/main" id="{13D5C684-8D5D-4533-946A-F6F330385E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0986" y="1688950"/>
            <a:ext cx="4863653" cy="4886952"/>
          </a:xfrm>
          <a:prstGeom prst="rect">
            <a:avLst/>
          </a:prstGeom>
        </p:spPr>
      </p:pic>
    </p:spTree>
    <p:extLst>
      <p:ext uri="{BB962C8B-B14F-4D97-AF65-F5344CB8AC3E}">
        <p14:creationId xmlns:p14="http://schemas.microsoft.com/office/powerpoint/2010/main" val="278298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nummer 1">
            <a:extLst>
              <a:ext uri="{FF2B5EF4-FFF2-40B4-BE49-F238E27FC236}">
                <a16:creationId xmlns:a16="http://schemas.microsoft.com/office/drawing/2014/main" id="{B479FD0A-DE42-4D67-8F9A-6B5E723F04FF}"/>
              </a:ext>
            </a:extLst>
          </p:cNvPr>
          <p:cNvSpPr>
            <a:spLocks noGrp="1"/>
          </p:cNvSpPr>
          <p:nvPr>
            <p:ph type="sldNum" sz="quarter" idx="4"/>
          </p:nvPr>
        </p:nvSpPr>
        <p:spPr/>
        <p:txBody>
          <a:bodyPr/>
          <a:lstStyle/>
          <a:p>
            <a:pPr rtl="0"/>
            <a:fld id="{D8D877B3-D348-4611-9BDB-C5374591D951}" type="slidenum">
              <a:rPr lang="en-US" smtClean="0"/>
              <a:pPr rtl="0"/>
              <a:t>5</a:t>
            </a:fld>
            <a:endParaRPr lang="en-US" dirty="0"/>
          </a:p>
        </p:txBody>
      </p:sp>
      <p:sp>
        <p:nvSpPr>
          <p:cNvPr id="3" name="Titel 2">
            <a:extLst>
              <a:ext uri="{FF2B5EF4-FFF2-40B4-BE49-F238E27FC236}">
                <a16:creationId xmlns:a16="http://schemas.microsoft.com/office/drawing/2014/main" id="{CB9C98A7-98E7-4079-B0FD-7FDD32D17D69}"/>
              </a:ext>
            </a:extLst>
          </p:cNvPr>
          <p:cNvSpPr>
            <a:spLocks noGrp="1"/>
          </p:cNvSpPr>
          <p:nvPr>
            <p:ph type="title"/>
          </p:nvPr>
        </p:nvSpPr>
        <p:spPr>
          <a:xfrm>
            <a:off x="587374" y="370290"/>
            <a:ext cx="10156826" cy="1474385"/>
          </a:xfrm>
        </p:spPr>
        <p:txBody>
          <a:bodyPr/>
          <a:lstStyle/>
          <a:p>
            <a:r>
              <a:rPr lang="en-US" dirty="0" smtClean="0"/>
              <a:t>SVM Implementation</a:t>
            </a:r>
            <a:endParaRPr lang="en-US" dirty="0"/>
          </a:p>
        </p:txBody>
      </p:sp>
      <p:sp>
        <p:nvSpPr>
          <p:cNvPr id="12" name="Pladsholder til slidenummer 1">
            <a:extLst>
              <a:ext uri="{FF2B5EF4-FFF2-40B4-BE49-F238E27FC236}">
                <a16:creationId xmlns:a16="http://schemas.microsoft.com/office/drawing/2014/main" id="{B5AB4BCC-9C12-4604-AF44-53B6780A0039}"/>
              </a:ext>
            </a:extLst>
          </p:cNvPr>
          <p:cNvSpPr txBox="1">
            <a:spLocks/>
          </p:cNvSpPr>
          <p:nvPr/>
        </p:nvSpPr>
        <p:spPr>
          <a:xfrm>
            <a:off x="11335499" y="593223"/>
            <a:ext cx="389141" cy="227164"/>
          </a:xfrm>
          <a:prstGeom prst="rect">
            <a:avLst/>
          </a:prstGeom>
          <a:noFill/>
        </p:spPr>
        <p:txBody>
          <a:bodyPr vert="horz" lIns="0" tIns="0" rIns="0" bIns="0" rtlCol="0" anchor="ctr"/>
          <a:lstStyle>
            <a:defPPr rtl="0">
              <a:defRPr lang="en-GB"/>
            </a:defPPr>
            <a:lvl1pPr marL="0" algn="r" defTabSz="914330" rtl="0" eaLnBrk="1" latinLnBrk="0" hangingPunct="1">
              <a:defRPr sz="1000" b="1" i="0" kern="1200">
                <a:solidFill>
                  <a:schemeClr val="tx1">
                    <a:alpha val="70000"/>
                  </a:schemeClr>
                </a:solidFill>
                <a:latin typeface="+mn-lt"/>
                <a:ea typeface="Montserrat Medium" charset="0"/>
                <a:cs typeface="Montserrat Medium" charset="0"/>
              </a:defRPr>
            </a:lvl1pPr>
            <a:lvl2pPr marL="457165" algn="l" defTabSz="914330" rtl="0" eaLnBrk="1" latinLnBrk="0" hangingPunct="1">
              <a:defRPr sz="1800" kern="1200">
                <a:solidFill>
                  <a:schemeClr val="tx1"/>
                </a:solidFill>
                <a:latin typeface="+mn-lt"/>
                <a:ea typeface="+mn-ea"/>
                <a:cs typeface="+mn-cs"/>
              </a:defRPr>
            </a:lvl2pPr>
            <a:lvl3pPr marL="914330" algn="l" defTabSz="914330" rtl="0" eaLnBrk="1" latinLnBrk="0" hangingPunct="1">
              <a:defRPr sz="1800" kern="1200">
                <a:solidFill>
                  <a:schemeClr val="tx1"/>
                </a:solidFill>
                <a:latin typeface="+mn-lt"/>
                <a:ea typeface="+mn-ea"/>
                <a:cs typeface="+mn-cs"/>
              </a:defRPr>
            </a:lvl3pPr>
            <a:lvl4pPr marL="1371495" algn="l" defTabSz="914330" rtl="0" eaLnBrk="1" latinLnBrk="0" hangingPunct="1">
              <a:defRPr sz="1800" kern="1200">
                <a:solidFill>
                  <a:schemeClr val="tx1"/>
                </a:solidFill>
                <a:latin typeface="+mn-lt"/>
                <a:ea typeface="+mn-ea"/>
                <a:cs typeface="+mn-cs"/>
              </a:defRPr>
            </a:lvl4pPr>
            <a:lvl5pPr marL="1828660" algn="l" defTabSz="914330" rtl="0" eaLnBrk="1" latinLnBrk="0" hangingPunct="1">
              <a:defRPr sz="1800" kern="1200">
                <a:solidFill>
                  <a:schemeClr val="tx1"/>
                </a:solidFill>
                <a:latin typeface="+mn-lt"/>
                <a:ea typeface="+mn-ea"/>
                <a:cs typeface="+mn-cs"/>
              </a:defRPr>
            </a:lvl5pPr>
            <a:lvl6pPr marL="2285825" algn="l" defTabSz="914330" rtl="0" eaLnBrk="1" latinLnBrk="0" hangingPunct="1">
              <a:defRPr sz="1800" kern="1200">
                <a:solidFill>
                  <a:schemeClr val="tx1"/>
                </a:solidFill>
                <a:latin typeface="+mn-lt"/>
                <a:ea typeface="+mn-ea"/>
                <a:cs typeface="+mn-cs"/>
              </a:defRPr>
            </a:lvl6pPr>
            <a:lvl7pPr marL="2742990" algn="l" defTabSz="914330" rtl="0" eaLnBrk="1" latinLnBrk="0" hangingPunct="1">
              <a:defRPr sz="1800" kern="1200">
                <a:solidFill>
                  <a:schemeClr val="tx1"/>
                </a:solidFill>
                <a:latin typeface="+mn-lt"/>
                <a:ea typeface="+mn-ea"/>
                <a:cs typeface="+mn-cs"/>
              </a:defRPr>
            </a:lvl7pPr>
            <a:lvl8pPr marL="3200155" algn="l" defTabSz="914330" rtl="0" eaLnBrk="1" latinLnBrk="0" hangingPunct="1">
              <a:defRPr sz="1800" kern="1200">
                <a:solidFill>
                  <a:schemeClr val="tx1"/>
                </a:solidFill>
                <a:latin typeface="+mn-lt"/>
                <a:ea typeface="+mn-ea"/>
                <a:cs typeface="+mn-cs"/>
              </a:defRPr>
            </a:lvl8pPr>
            <a:lvl9pPr marL="3657320" algn="l" defTabSz="914330" rtl="0" eaLnBrk="1" latinLnBrk="0" hangingPunct="1">
              <a:defRPr sz="1800" kern="1200">
                <a:solidFill>
                  <a:schemeClr val="tx1"/>
                </a:solidFill>
                <a:latin typeface="+mn-lt"/>
                <a:ea typeface="+mn-ea"/>
                <a:cs typeface="+mn-cs"/>
              </a:defRPr>
            </a:lvl9pPr>
          </a:lstStyle>
          <a:p>
            <a:r>
              <a:rPr lang="en-US" dirty="0"/>
              <a:t>Slide</a:t>
            </a:r>
          </a:p>
        </p:txBody>
      </p:sp>
      <p:sp>
        <p:nvSpPr>
          <p:cNvPr id="10" name="Textfeld 10">
            <a:extLst>
              <a:ext uri="{FF2B5EF4-FFF2-40B4-BE49-F238E27FC236}">
                <a16:creationId xmlns:a16="http://schemas.microsoft.com/office/drawing/2014/main" id="{64B0EBCF-33A8-460F-8091-21A15438BF1D}"/>
              </a:ext>
            </a:extLst>
          </p:cNvPr>
          <p:cNvSpPr txBox="1"/>
          <p:nvPr/>
        </p:nvSpPr>
        <p:spPr>
          <a:xfrm flipH="1">
            <a:off x="395566" y="2000667"/>
            <a:ext cx="7186334" cy="5016758"/>
          </a:xfrm>
          <a:prstGeom prst="rect">
            <a:avLst/>
          </a:prstGeom>
          <a:noFill/>
        </p:spPr>
        <p:txBody>
          <a:bodyPr wrap="square" rtlCol="0">
            <a:spAutoFit/>
          </a:bodyPr>
          <a:lstStyle/>
          <a:p>
            <a:pPr marL="342900" indent="-342900">
              <a:buFont typeface="Wingdings" panose="05000000000000000000" pitchFamily="2" charset="2"/>
              <a:buChar char="Ø"/>
            </a:pPr>
            <a:r>
              <a:rPr lang="de-DE" sz="2000" spc="300" dirty="0" smtClean="0"/>
              <a:t>Translated from MATLAB script</a:t>
            </a:r>
          </a:p>
          <a:p>
            <a:pPr marL="342900" indent="-342900">
              <a:buFont typeface="Wingdings" panose="05000000000000000000" pitchFamily="2" charset="2"/>
              <a:buChar char="Ø"/>
            </a:pPr>
            <a:endParaRPr lang="de-DE" sz="2000" spc="300" dirty="0"/>
          </a:p>
          <a:p>
            <a:pPr marL="342900" indent="-342900">
              <a:buFont typeface="Wingdings" panose="05000000000000000000" pitchFamily="2" charset="2"/>
              <a:buChar char="Ø"/>
            </a:pPr>
            <a:r>
              <a:rPr lang="de-DE" sz="2000" spc="300" dirty="0" smtClean="0"/>
              <a:t>Procedure</a:t>
            </a:r>
          </a:p>
          <a:p>
            <a:pPr marL="800065" lvl="1" indent="-342900">
              <a:buFont typeface="Wingdings" panose="05000000000000000000" pitchFamily="2" charset="2"/>
              <a:buChar char="Ø"/>
            </a:pPr>
            <a:r>
              <a:rPr lang="de-DE" sz="2000" spc="300" dirty="0" smtClean="0"/>
              <a:t>Limit voltage references (So they are within the ranges which Vdc can provide)</a:t>
            </a:r>
          </a:p>
          <a:p>
            <a:pPr marL="800065" lvl="1" indent="-342900">
              <a:buFont typeface="Wingdings" panose="05000000000000000000" pitchFamily="2" charset="2"/>
              <a:buChar char="Ø"/>
            </a:pPr>
            <a:endParaRPr lang="de-DE" sz="2000" spc="300" dirty="0" smtClean="0"/>
          </a:p>
          <a:p>
            <a:pPr marL="800065" lvl="1" indent="-342900">
              <a:buFont typeface="Wingdings" panose="05000000000000000000" pitchFamily="2" charset="2"/>
              <a:buChar char="Ø"/>
            </a:pPr>
            <a:r>
              <a:rPr lang="de-DE" sz="2000" spc="300" dirty="0" smtClean="0"/>
              <a:t>Find sector. Graphical explanation with picture</a:t>
            </a:r>
          </a:p>
          <a:p>
            <a:pPr marL="800065" lvl="1" indent="-342900">
              <a:buFont typeface="Wingdings" panose="05000000000000000000" pitchFamily="2" charset="2"/>
              <a:buChar char="Ø"/>
            </a:pPr>
            <a:endParaRPr lang="de-DE" sz="2000" spc="300" dirty="0" smtClean="0"/>
          </a:p>
          <a:p>
            <a:pPr marL="800065" lvl="1" indent="-342900">
              <a:buFont typeface="Wingdings" panose="05000000000000000000" pitchFamily="2" charset="2"/>
              <a:buChar char="Ø"/>
            </a:pPr>
            <a:r>
              <a:rPr lang="de-DE" sz="2000" spc="300" dirty="0" smtClean="0"/>
              <a:t>Calculate dwell times, using logic explained in report</a:t>
            </a:r>
          </a:p>
          <a:p>
            <a:pPr marL="800065" lvl="1" indent="-342900">
              <a:buFont typeface="Wingdings" panose="05000000000000000000" pitchFamily="2" charset="2"/>
              <a:buChar char="Ø"/>
            </a:pPr>
            <a:endParaRPr lang="de-DE" sz="2000" spc="300" dirty="0" smtClean="0"/>
          </a:p>
          <a:p>
            <a:pPr marL="800065" lvl="1" indent="-342900">
              <a:buFont typeface="Wingdings" panose="05000000000000000000" pitchFamily="2" charset="2"/>
              <a:buChar char="Ø"/>
            </a:pPr>
            <a:r>
              <a:rPr lang="de-DE" sz="2000" spc="300" dirty="0" smtClean="0"/>
              <a:t>Set duty cycle</a:t>
            </a:r>
            <a:endParaRPr lang="de-DE" sz="2000" spc="300" dirty="0"/>
          </a:p>
          <a:p>
            <a:pPr marL="342900" indent="-342900">
              <a:buFont typeface="Wingdings" panose="05000000000000000000" pitchFamily="2" charset="2"/>
              <a:buChar char="Ø"/>
            </a:pPr>
            <a:endParaRPr lang="de-DE" sz="2000" spc="300" dirty="0" smtClean="0"/>
          </a:p>
          <a:p>
            <a:pPr marL="457200" indent="-457200">
              <a:buFont typeface="Wingdings" panose="05000000000000000000" pitchFamily="2" charset="2"/>
              <a:buChar char="Ø"/>
            </a:pPr>
            <a:endParaRPr lang="de-DE" sz="2000" spc="300" dirty="0"/>
          </a:p>
          <a:p>
            <a:pPr marL="457200" indent="-457200">
              <a:buFont typeface="Wingdings" panose="05000000000000000000" pitchFamily="2" charset="2"/>
              <a:buChar char="Ø"/>
            </a:pPr>
            <a:endParaRPr lang="de-DE" sz="2000" spc="300" dirty="0"/>
          </a:p>
        </p:txBody>
      </p:sp>
      <p:pic>
        <p:nvPicPr>
          <p:cNvPr id="8" name="Imagen 7">
            <a:extLst>
              <a:ext uri="{FF2B5EF4-FFF2-40B4-BE49-F238E27FC236}">
                <a16:creationId xmlns:a16="http://schemas.microsoft.com/office/drawing/2014/main" id="{2FC44A23-1539-4D2C-9A8E-516024D9946A}"/>
              </a:ext>
            </a:extLst>
          </p:cNvPr>
          <p:cNvPicPr>
            <a:picLocks noChangeAspect="1"/>
          </p:cNvPicPr>
          <p:nvPr/>
        </p:nvPicPr>
        <p:blipFill rotWithShape="1">
          <a:blip r:embed="rId3">
            <a:extLst>
              <a:ext uri="{28A0092B-C50C-407E-A947-70E740481C1C}">
                <a14:useLocalDpi xmlns:a14="http://schemas.microsoft.com/office/drawing/2010/main" val="0"/>
              </a:ext>
            </a:extLst>
          </a:blip>
          <a:srcRect l="14342" r="23353"/>
          <a:stretch/>
        </p:blipFill>
        <p:spPr>
          <a:xfrm>
            <a:off x="7581899" y="1918358"/>
            <a:ext cx="4329455" cy="3997707"/>
          </a:xfrm>
          <a:prstGeom prst="rect">
            <a:avLst/>
          </a:prstGeom>
        </p:spPr>
      </p:pic>
    </p:spTree>
    <p:extLst>
      <p:ext uri="{BB962C8B-B14F-4D97-AF65-F5344CB8AC3E}">
        <p14:creationId xmlns:p14="http://schemas.microsoft.com/office/powerpoint/2010/main" val="3157126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nummer 1">
            <a:extLst>
              <a:ext uri="{FF2B5EF4-FFF2-40B4-BE49-F238E27FC236}">
                <a16:creationId xmlns:a16="http://schemas.microsoft.com/office/drawing/2014/main" id="{B479FD0A-DE42-4D67-8F9A-6B5E723F04FF}"/>
              </a:ext>
            </a:extLst>
          </p:cNvPr>
          <p:cNvSpPr>
            <a:spLocks noGrp="1"/>
          </p:cNvSpPr>
          <p:nvPr>
            <p:ph type="sldNum" sz="quarter" idx="4"/>
          </p:nvPr>
        </p:nvSpPr>
        <p:spPr/>
        <p:txBody>
          <a:bodyPr/>
          <a:lstStyle/>
          <a:p>
            <a:pPr rtl="0"/>
            <a:fld id="{D8D877B3-D348-4611-9BDB-C5374591D951}" type="slidenum">
              <a:rPr lang="en-US" smtClean="0"/>
              <a:pPr rtl="0"/>
              <a:t>6</a:t>
            </a:fld>
            <a:endParaRPr lang="en-US" dirty="0"/>
          </a:p>
        </p:txBody>
      </p:sp>
      <p:sp>
        <p:nvSpPr>
          <p:cNvPr id="3" name="Titel 2">
            <a:extLst>
              <a:ext uri="{FF2B5EF4-FFF2-40B4-BE49-F238E27FC236}">
                <a16:creationId xmlns:a16="http://schemas.microsoft.com/office/drawing/2014/main" id="{CB9C98A7-98E7-4079-B0FD-7FDD32D17D69}"/>
              </a:ext>
            </a:extLst>
          </p:cNvPr>
          <p:cNvSpPr>
            <a:spLocks noGrp="1"/>
          </p:cNvSpPr>
          <p:nvPr>
            <p:ph type="title"/>
          </p:nvPr>
        </p:nvSpPr>
        <p:spPr>
          <a:xfrm>
            <a:off x="587374" y="370290"/>
            <a:ext cx="10156826" cy="1474385"/>
          </a:xfrm>
        </p:spPr>
        <p:txBody>
          <a:bodyPr/>
          <a:lstStyle/>
          <a:p>
            <a:r>
              <a:rPr lang="en-US" dirty="0" smtClean="0"/>
              <a:t>Pole cancellation technique</a:t>
            </a:r>
            <a:br>
              <a:rPr lang="en-US" dirty="0" smtClean="0"/>
            </a:br>
            <a:r>
              <a:rPr lang="en-US" dirty="0" smtClean="0"/>
              <a:t>Limitations</a:t>
            </a:r>
            <a:endParaRPr lang="en-US" dirty="0"/>
          </a:p>
        </p:txBody>
      </p:sp>
      <p:sp>
        <p:nvSpPr>
          <p:cNvPr id="12" name="Pladsholder til slidenummer 1">
            <a:extLst>
              <a:ext uri="{FF2B5EF4-FFF2-40B4-BE49-F238E27FC236}">
                <a16:creationId xmlns:a16="http://schemas.microsoft.com/office/drawing/2014/main" id="{B5AB4BCC-9C12-4604-AF44-53B6780A0039}"/>
              </a:ext>
            </a:extLst>
          </p:cNvPr>
          <p:cNvSpPr txBox="1">
            <a:spLocks/>
          </p:cNvSpPr>
          <p:nvPr/>
        </p:nvSpPr>
        <p:spPr>
          <a:xfrm>
            <a:off x="11335499" y="593223"/>
            <a:ext cx="389141" cy="227164"/>
          </a:xfrm>
          <a:prstGeom prst="rect">
            <a:avLst/>
          </a:prstGeom>
          <a:noFill/>
        </p:spPr>
        <p:txBody>
          <a:bodyPr vert="horz" lIns="0" tIns="0" rIns="0" bIns="0" rtlCol="0" anchor="ctr"/>
          <a:lstStyle>
            <a:defPPr rtl="0">
              <a:defRPr lang="en-GB"/>
            </a:defPPr>
            <a:lvl1pPr marL="0" algn="r" defTabSz="914330" rtl="0" eaLnBrk="1" latinLnBrk="0" hangingPunct="1">
              <a:defRPr sz="1000" b="1" i="0" kern="1200">
                <a:solidFill>
                  <a:schemeClr val="tx1">
                    <a:alpha val="70000"/>
                  </a:schemeClr>
                </a:solidFill>
                <a:latin typeface="+mn-lt"/>
                <a:ea typeface="Montserrat Medium" charset="0"/>
                <a:cs typeface="Montserrat Medium" charset="0"/>
              </a:defRPr>
            </a:lvl1pPr>
            <a:lvl2pPr marL="457165" algn="l" defTabSz="914330" rtl="0" eaLnBrk="1" latinLnBrk="0" hangingPunct="1">
              <a:defRPr sz="1800" kern="1200">
                <a:solidFill>
                  <a:schemeClr val="tx1"/>
                </a:solidFill>
                <a:latin typeface="+mn-lt"/>
                <a:ea typeface="+mn-ea"/>
                <a:cs typeface="+mn-cs"/>
              </a:defRPr>
            </a:lvl2pPr>
            <a:lvl3pPr marL="914330" algn="l" defTabSz="914330" rtl="0" eaLnBrk="1" latinLnBrk="0" hangingPunct="1">
              <a:defRPr sz="1800" kern="1200">
                <a:solidFill>
                  <a:schemeClr val="tx1"/>
                </a:solidFill>
                <a:latin typeface="+mn-lt"/>
                <a:ea typeface="+mn-ea"/>
                <a:cs typeface="+mn-cs"/>
              </a:defRPr>
            </a:lvl3pPr>
            <a:lvl4pPr marL="1371495" algn="l" defTabSz="914330" rtl="0" eaLnBrk="1" latinLnBrk="0" hangingPunct="1">
              <a:defRPr sz="1800" kern="1200">
                <a:solidFill>
                  <a:schemeClr val="tx1"/>
                </a:solidFill>
                <a:latin typeface="+mn-lt"/>
                <a:ea typeface="+mn-ea"/>
                <a:cs typeface="+mn-cs"/>
              </a:defRPr>
            </a:lvl4pPr>
            <a:lvl5pPr marL="1828660" algn="l" defTabSz="914330" rtl="0" eaLnBrk="1" latinLnBrk="0" hangingPunct="1">
              <a:defRPr sz="1800" kern="1200">
                <a:solidFill>
                  <a:schemeClr val="tx1"/>
                </a:solidFill>
                <a:latin typeface="+mn-lt"/>
                <a:ea typeface="+mn-ea"/>
                <a:cs typeface="+mn-cs"/>
              </a:defRPr>
            </a:lvl5pPr>
            <a:lvl6pPr marL="2285825" algn="l" defTabSz="914330" rtl="0" eaLnBrk="1" latinLnBrk="0" hangingPunct="1">
              <a:defRPr sz="1800" kern="1200">
                <a:solidFill>
                  <a:schemeClr val="tx1"/>
                </a:solidFill>
                <a:latin typeface="+mn-lt"/>
                <a:ea typeface="+mn-ea"/>
                <a:cs typeface="+mn-cs"/>
              </a:defRPr>
            </a:lvl6pPr>
            <a:lvl7pPr marL="2742990" algn="l" defTabSz="914330" rtl="0" eaLnBrk="1" latinLnBrk="0" hangingPunct="1">
              <a:defRPr sz="1800" kern="1200">
                <a:solidFill>
                  <a:schemeClr val="tx1"/>
                </a:solidFill>
                <a:latin typeface="+mn-lt"/>
                <a:ea typeface="+mn-ea"/>
                <a:cs typeface="+mn-cs"/>
              </a:defRPr>
            </a:lvl7pPr>
            <a:lvl8pPr marL="3200155" algn="l" defTabSz="914330" rtl="0" eaLnBrk="1" latinLnBrk="0" hangingPunct="1">
              <a:defRPr sz="1800" kern="1200">
                <a:solidFill>
                  <a:schemeClr val="tx1"/>
                </a:solidFill>
                <a:latin typeface="+mn-lt"/>
                <a:ea typeface="+mn-ea"/>
                <a:cs typeface="+mn-cs"/>
              </a:defRPr>
            </a:lvl8pPr>
            <a:lvl9pPr marL="3657320" algn="l" defTabSz="914330" rtl="0" eaLnBrk="1" latinLnBrk="0" hangingPunct="1">
              <a:defRPr sz="1800" kern="1200">
                <a:solidFill>
                  <a:schemeClr val="tx1"/>
                </a:solidFill>
                <a:latin typeface="+mn-lt"/>
                <a:ea typeface="+mn-ea"/>
                <a:cs typeface="+mn-cs"/>
              </a:defRPr>
            </a:lvl9pPr>
          </a:lstStyle>
          <a:p>
            <a:r>
              <a:rPr lang="en-US" dirty="0"/>
              <a:t>Slide</a:t>
            </a:r>
          </a:p>
        </p:txBody>
      </p:sp>
      <mc:AlternateContent xmlns:mc="http://schemas.openxmlformats.org/markup-compatibility/2006">
        <mc:Choice xmlns:a14="http://schemas.microsoft.com/office/drawing/2010/main" Requires="a14">
          <p:sp>
            <p:nvSpPr>
              <p:cNvPr id="10" name="Textfeld 10">
                <a:extLst>
                  <a:ext uri="{FF2B5EF4-FFF2-40B4-BE49-F238E27FC236}">
                    <a16:creationId xmlns:a16="http://schemas.microsoft.com/office/drawing/2014/main" id="{64B0EBCF-33A8-460F-8091-21A15438BF1D}"/>
                  </a:ext>
                </a:extLst>
              </p:cNvPr>
              <p:cNvSpPr txBox="1"/>
              <p:nvPr/>
            </p:nvSpPr>
            <p:spPr>
              <a:xfrm flipH="1">
                <a:off x="587374" y="2000667"/>
                <a:ext cx="10851770" cy="4876400"/>
              </a:xfrm>
              <a:prstGeom prst="rect">
                <a:avLst/>
              </a:prstGeom>
              <a:noFill/>
            </p:spPr>
            <p:txBody>
              <a:bodyPr wrap="square" rtlCol="0">
                <a:spAutoFit/>
              </a:bodyPr>
              <a:lstStyle/>
              <a:p>
                <a:pPr marL="342900" indent="-342900">
                  <a:buFont typeface="Wingdings" panose="05000000000000000000" pitchFamily="2" charset="2"/>
                  <a:buChar char="Ø"/>
                </a:pPr>
                <a:r>
                  <a:rPr lang="de-DE" sz="2000" spc="300" dirty="0" smtClean="0"/>
                  <a:t>The pole placement will change when the conditions change. Temperature and other variables will change the ratio </a:t>
                </a:r>
                <a14:m>
                  <m:oMath xmlns:m="http://schemas.openxmlformats.org/officeDocument/2006/math">
                    <m:f>
                      <m:fPr>
                        <m:ctrlPr>
                          <a:rPr lang="es-ES" sz="2000" i="1">
                            <a:latin typeface="Cambria Math" panose="02040503050406030204" pitchFamily="18" charset="0"/>
                            <a:ea typeface="Cambria Math" panose="02040503050406030204" pitchFamily="18" charset="0"/>
                          </a:rPr>
                        </m:ctrlPr>
                      </m:fPr>
                      <m:num>
                        <m:sSub>
                          <m:sSubPr>
                            <m:ctrlPr>
                              <a:rPr lang="es-ES" sz="2000" i="1">
                                <a:latin typeface="Cambria Math" panose="02040503050406030204" pitchFamily="18" charset="0"/>
                                <a:ea typeface="Cambria Math" panose="02040503050406030204" pitchFamily="18" charset="0"/>
                              </a:rPr>
                            </m:ctrlPr>
                          </m:sSubPr>
                          <m:e>
                            <m:r>
                              <a:rPr lang="es-ES" sz="2000" i="1">
                                <a:latin typeface="Cambria Math" panose="02040503050406030204" pitchFamily="18" charset="0"/>
                                <a:ea typeface="Cambria Math" panose="02040503050406030204" pitchFamily="18" charset="0"/>
                              </a:rPr>
                              <m:t>𝑅</m:t>
                            </m:r>
                          </m:e>
                          <m:sub>
                            <m:r>
                              <a:rPr lang="es-ES" sz="2000" i="1">
                                <a:latin typeface="Cambria Math" panose="02040503050406030204" pitchFamily="18" charset="0"/>
                                <a:ea typeface="Cambria Math" panose="02040503050406030204" pitchFamily="18" charset="0"/>
                              </a:rPr>
                              <m:t>𝑠</m:t>
                            </m:r>
                          </m:sub>
                        </m:sSub>
                      </m:num>
                      <m:den>
                        <m:sSub>
                          <m:sSubPr>
                            <m:ctrlPr>
                              <a:rPr lang="es-ES" sz="2000" i="1">
                                <a:latin typeface="Cambria Math" panose="02040503050406030204" pitchFamily="18" charset="0"/>
                              </a:rPr>
                            </m:ctrlPr>
                          </m:sSubPr>
                          <m:e>
                            <m:r>
                              <a:rPr lang="es-ES" sz="2000" i="1">
                                <a:latin typeface="Cambria Math" panose="02040503050406030204" pitchFamily="18" charset="0"/>
                              </a:rPr>
                              <m:t> </m:t>
                            </m:r>
                            <m:r>
                              <a:rPr lang="es-ES" sz="2000" i="1">
                                <a:latin typeface="Cambria Math" panose="02040503050406030204" pitchFamily="18" charset="0"/>
                              </a:rPr>
                              <m:t>𝐿</m:t>
                            </m:r>
                          </m:e>
                          <m:sub>
                            <m:r>
                              <a:rPr lang="es-ES" sz="2000" i="1">
                                <a:latin typeface="Cambria Math" panose="02040503050406030204" pitchFamily="18" charset="0"/>
                              </a:rPr>
                              <m:t>𝑠</m:t>
                            </m:r>
                          </m:sub>
                        </m:sSub>
                      </m:den>
                    </m:f>
                  </m:oMath>
                </a14:m>
                <a:r>
                  <a:rPr lang="de-DE" sz="2000" spc="300" dirty="0" smtClean="0"/>
                  <a:t>, which is the machine‘s pole placement.</a:t>
                </a:r>
              </a:p>
              <a:p>
                <a:pPr marL="342900" indent="-342900">
                  <a:buFont typeface="Wingdings" panose="05000000000000000000" pitchFamily="2" charset="2"/>
                  <a:buChar char="Ø"/>
                </a:pPr>
                <a:endParaRPr lang="de-DE" sz="2000" spc="300" dirty="0"/>
              </a:p>
              <a:p>
                <a:pPr marL="342900" indent="-342900">
                  <a:buFont typeface="Wingdings" panose="05000000000000000000" pitchFamily="2" charset="2"/>
                  <a:buChar char="Ø"/>
                </a:pPr>
                <a:r>
                  <a:rPr lang="de-DE" sz="2000" spc="300" dirty="0" smtClean="0"/>
                  <a:t>The change will cause that the PI‘s zero is no longer placed at the same position than the pole.</a:t>
                </a:r>
              </a:p>
              <a:p>
                <a:pPr marL="342900" indent="-342900">
                  <a:buFont typeface="Wingdings" panose="05000000000000000000" pitchFamily="2" charset="2"/>
                  <a:buChar char="Ø"/>
                </a:pPr>
                <a:endParaRPr lang="de-DE" sz="2000" spc="300" dirty="0"/>
              </a:p>
              <a:p>
                <a:pPr marL="342900" indent="-342900">
                  <a:buFont typeface="Wingdings" panose="05000000000000000000" pitchFamily="2" charset="2"/>
                  <a:buChar char="Ø"/>
                </a:pPr>
                <a:r>
                  <a:rPr lang="de-DE" sz="2000" spc="300" dirty="0" smtClean="0"/>
                  <a:t>A possible improvement would be to create a lookup table containing the inductance and resistance values at different conditions. This lookup table can be used for dynamically changing the PI parameters.</a:t>
                </a:r>
                <a:endParaRPr lang="de-DE" sz="2000" spc="300" dirty="0" smtClean="0"/>
              </a:p>
              <a:p>
                <a:pPr marL="342900" indent="-342900">
                  <a:buFont typeface="Wingdings" panose="05000000000000000000" pitchFamily="2" charset="2"/>
                  <a:buChar char="Ø"/>
                </a:pPr>
                <a:endParaRPr lang="de-DE" sz="2000" spc="300" dirty="0"/>
              </a:p>
              <a:p>
                <a:pPr marL="342900" indent="-342900">
                  <a:buFont typeface="Wingdings" panose="05000000000000000000" pitchFamily="2" charset="2"/>
                  <a:buChar char="Ø"/>
                </a:pPr>
                <a:endParaRPr lang="de-DE" sz="2000" spc="300" dirty="0" smtClean="0"/>
              </a:p>
              <a:p>
                <a:pPr marL="457200" indent="-457200">
                  <a:buFont typeface="Wingdings" panose="05000000000000000000" pitchFamily="2" charset="2"/>
                  <a:buChar char="Ø"/>
                </a:pPr>
                <a:endParaRPr lang="de-DE" sz="2000" spc="300" dirty="0"/>
              </a:p>
              <a:p>
                <a:pPr marL="457200" indent="-457200">
                  <a:buFont typeface="Wingdings" panose="05000000000000000000" pitchFamily="2" charset="2"/>
                  <a:buChar char="Ø"/>
                </a:pPr>
                <a:endParaRPr lang="de-DE" sz="2000" spc="300" dirty="0"/>
              </a:p>
            </p:txBody>
          </p:sp>
        </mc:Choice>
        <mc:Fallback>
          <p:sp>
            <p:nvSpPr>
              <p:cNvPr id="10" name="Textfeld 10">
                <a:extLst>
                  <a:ext uri="{FF2B5EF4-FFF2-40B4-BE49-F238E27FC236}">
                    <a16:creationId xmlns:a16="http://schemas.microsoft.com/office/drawing/2014/main" id="{64B0EBCF-33A8-460F-8091-21A15438BF1D}"/>
                  </a:ext>
                </a:extLst>
              </p:cNvPr>
              <p:cNvSpPr txBox="1">
                <a:spLocks noRot="1" noChangeAspect="1" noMove="1" noResize="1" noEditPoints="1" noAdjustHandles="1" noChangeArrowheads="1" noChangeShapeType="1" noTextEdit="1"/>
              </p:cNvSpPr>
              <p:nvPr/>
            </p:nvSpPr>
            <p:spPr>
              <a:xfrm flipH="1">
                <a:off x="587374" y="2000667"/>
                <a:ext cx="10851770" cy="4876400"/>
              </a:xfrm>
              <a:prstGeom prst="rect">
                <a:avLst/>
              </a:prstGeom>
              <a:blipFill>
                <a:blip r:embed="rId3"/>
                <a:stretch>
                  <a:fillRect l="-505" t="-500" r="-1516"/>
                </a:stretch>
              </a:blipFill>
            </p:spPr>
            <p:txBody>
              <a:bodyPr/>
              <a:lstStyle/>
              <a:p>
                <a:r>
                  <a:rPr lang="es-ES">
                    <a:noFill/>
                  </a:rPr>
                  <a:t> </a:t>
                </a:r>
              </a:p>
            </p:txBody>
          </p:sp>
        </mc:Fallback>
      </mc:AlternateContent>
    </p:spTree>
    <p:extLst>
      <p:ext uri="{BB962C8B-B14F-4D97-AF65-F5344CB8AC3E}">
        <p14:creationId xmlns:p14="http://schemas.microsoft.com/office/powerpoint/2010/main" val="2034543997"/>
      </p:ext>
    </p:extLst>
  </p:cSld>
  <p:clrMapOvr>
    <a:masterClrMapping/>
  </p:clrMapOvr>
  <p:timing>
    <p:tnLst>
      <p:par>
        <p:cTn id="1" dur="indefinite" restart="never" nodeType="tmRoot"/>
      </p:par>
    </p:tnLst>
  </p:timing>
</p:sld>
</file>

<file path=ppt/theme/theme1.xml><?xml version="1.0" encoding="utf-8"?>
<a:theme xmlns:a="http://schemas.openxmlformats.org/drawingml/2006/main" name="AAU PowerPoint">
  <a:themeElements>
    <a:clrScheme name="AAU">
      <a:dk1>
        <a:srgbClr val="211A52"/>
      </a:dk1>
      <a:lt1>
        <a:srgbClr val="FFFFFF"/>
      </a:lt1>
      <a:dk2>
        <a:srgbClr val="76818B"/>
      </a:dk2>
      <a:lt2>
        <a:srgbClr val="BBC0C5"/>
      </a:lt2>
      <a:accent1>
        <a:srgbClr val="4D4875"/>
      </a:accent1>
      <a:accent2>
        <a:srgbClr val="A6A3BA"/>
      </a:accent2>
      <a:accent3>
        <a:srgbClr val="7A72CC"/>
      </a:accent3>
      <a:accent4>
        <a:srgbClr val="DF6752"/>
      </a:accent4>
      <a:accent5>
        <a:srgbClr val="BDB9E5"/>
      </a:accent5>
      <a:accent6>
        <a:srgbClr val="594FBF"/>
      </a:accent6>
      <a:hlink>
        <a:srgbClr val="9B95D9"/>
      </a:hlink>
      <a:folHlink>
        <a:srgbClr val="DEDCF2"/>
      </a:folHlink>
    </a:clrScheme>
    <a:fontScheme name="AAU">
      <a:majorFont>
        <a:latin typeface="Arial Black"/>
        <a:ea typeface=""/>
        <a:cs typeface=""/>
      </a:majorFont>
      <a:minorFont>
        <a:latin typeface="Arial"/>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amp;D-Powerpoint Template_16x9" id="{D6003E70-2833-4847-828A-A182BBF6C8FF}" vid="{85D7DE89-D8E2-D743-952C-ED1FA0F184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B&amp;D-Powerpoint Template_16x9</Template>
  <TotalTime>573</TotalTime>
  <Words>366</Words>
  <Application>Microsoft Office PowerPoint</Application>
  <PresentationFormat>Panorámica</PresentationFormat>
  <Paragraphs>90</Paragraphs>
  <Slides>6</Slides>
  <Notes>6</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6</vt:i4>
      </vt:variant>
    </vt:vector>
  </HeadingPairs>
  <TitlesOfParts>
    <vt:vector size="12" baseType="lpstr">
      <vt:lpstr>Arial</vt:lpstr>
      <vt:lpstr>Calibri</vt:lpstr>
      <vt:lpstr>Cambria Math</vt:lpstr>
      <vt:lpstr>Montserrat Medium</vt:lpstr>
      <vt:lpstr>Wingdings</vt:lpstr>
      <vt:lpstr>AAU PowerPoint</vt:lpstr>
      <vt:lpstr>Reference Handler</vt:lpstr>
      <vt:lpstr>Driver IC damage</vt:lpstr>
      <vt:lpstr>Regenerative braking implementation</vt:lpstr>
      <vt:lpstr>Torque control to Cruise control</vt:lpstr>
      <vt:lpstr>SVM Implementation</vt:lpstr>
      <vt:lpstr>Pole cancellation technique Limitations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AAU Kommunikation</dc:creator>
  <cp:lastModifiedBy>Nicolas Murguizur</cp:lastModifiedBy>
  <cp:revision>558</cp:revision>
  <cp:lastPrinted>2019-01-10T14:45:54Z</cp:lastPrinted>
  <dcterms:created xsi:type="dcterms:W3CDTF">2016-11-10T06:07:03Z</dcterms:created>
  <dcterms:modified xsi:type="dcterms:W3CDTF">2019-06-18T12:30:55Z</dcterms:modified>
</cp:coreProperties>
</file>