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2DCF9-6CDB-421F-8D58-B5A12F3C2142}" v="3" dt="2023-03-01T20:06:41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A201EA-B6DD-4D2C-9BFC-4953D2EFA4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D133670-300A-41CC-9977-25C2870EBEDA}">
      <dgm:prSet/>
      <dgm:spPr/>
      <dgm:t>
        <a:bodyPr/>
        <a:lstStyle/>
        <a:p>
          <a:r>
            <a:rPr lang="en-US" baseline="0"/>
            <a:t>As a user you can create a gift basket with 5 different kinds of wines</a:t>
          </a:r>
          <a:endParaRPr lang="en-US"/>
        </a:p>
      </dgm:t>
    </dgm:pt>
    <dgm:pt modelId="{12DB8253-B243-4131-836F-CD74A6028B4A}" type="parTrans" cxnId="{EA806B41-0210-4FBC-8DC5-960A2D25CE2F}">
      <dgm:prSet/>
      <dgm:spPr/>
      <dgm:t>
        <a:bodyPr/>
        <a:lstStyle/>
        <a:p>
          <a:endParaRPr lang="en-US"/>
        </a:p>
      </dgm:t>
    </dgm:pt>
    <dgm:pt modelId="{BCB300D2-1688-4757-88D8-A3AAFDB9D4C7}" type="sibTrans" cxnId="{EA806B41-0210-4FBC-8DC5-960A2D25CE2F}">
      <dgm:prSet/>
      <dgm:spPr/>
      <dgm:t>
        <a:bodyPr/>
        <a:lstStyle/>
        <a:p>
          <a:endParaRPr lang="en-US"/>
        </a:p>
      </dgm:t>
    </dgm:pt>
    <dgm:pt modelId="{EF22DA5D-1ED6-44A7-B570-00E08E02EE56}">
      <dgm:prSet/>
      <dgm:spPr/>
      <dgm:t>
        <a:bodyPr/>
        <a:lstStyle/>
        <a:p>
          <a:r>
            <a:rPr lang="en-US" baseline="0"/>
            <a:t>The web shop have premade basket with a assortment of different wines</a:t>
          </a:r>
          <a:endParaRPr lang="en-US"/>
        </a:p>
      </dgm:t>
    </dgm:pt>
    <dgm:pt modelId="{6F0E79BE-B339-4236-9831-0A3BBE84C1B7}" type="parTrans" cxnId="{4A0D8623-62B6-4FB7-8A06-06339831F3E8}">
      <dgm:prSet/>
      <dgm:spPr/>
      <dgm:t>
        <a:bodyPr/>
        <a:lstStyle/>
        <a:p>
          <a:endParaRPr lang="en-US"/>
        </a:p>
      </dgm:t>
    </dgm:pt>
    <dgm:pt modelId="{93B5A315-676B-424B-881D-50931C1537FD}" type="sibTrans" cxnId="{4A0D8623-62B6-4FB7-8A06-06339831F3E8}">
      <dgm:prSet/>
      <dgm:spPr/>
      <dgm:t>
        <a:bodyPr/>
        <a:lstStyle/>
        <a:p>
          <a:endParaRPr lang="en-US"/>
        </a:p>
      </dgm:t>
    </dgm:pt>
    <dgm:pt modelId="{FD3D2422-0D94-4BE4-83BD-FCDD68FB9626}">
      <dgm:prSet/>
      <dgm:spPr/>
      <dgm:t>
        <a:bodyPr/>
        <a:lstStyle/>
        <a:p>
          <a:r>
            <a:rPr lang="en-US" baseline="0"/>
            <a:t>The web shop sell wine associated products such as</a:t>
          </a:r>
          <a:endParaRPr lang="en-US"/>
        </a:p>
      </dgm:t>
    </dgm:pt>
    <dgm:pt modelId="{FE246D30-954A-4E80-B017-CA60AD274BCD}" type="parTrans" cxnId="{F00034C8-55E0-4C04-810F-2A1F738AF822}">
      <dgm:prSet/>
      <dgm:spPr/>
      <dgm:t>
        <a:bodyPr/>
        <a:lstStyle/>
        <a:p>
          <a:endParaRPr lang="en-US"/>
        </a:p>
      </dgm:t>
    </dgm:pt>
    <dgm:pt modelId="{5F40B3E7-0B65-4611-A552-B5B84361021A}" type="sibTrans" cxnId="{F00034C8-55E0-4C04-810F-2A1F738AF822}">
      <dgm:prSet/>
      <dgm:spPr/>
      <dgm:t>
        <a:bodyPr/>
        <a:lstStyle/>
        <a:p>
          <a:endParaRPr lang="en-US"/>
        </a:p>
      </dgm:t>
    </dgm:pt>
    <dgm:pt modelId="{7F81F4FB-0B7B-4CD6-83C9-83785FAE08C4}">
      <dgm:prSet/>
      <dgm:spPr/>
      <dgm:t>
        <a:bodyPr/>
        <a:lstStyle/>
        <a:p>
          <a:r>
            <a:rPr lang="en-US" baseline="0"/>
            <a:t>Food products such as cheese and biscuits</a:t>
          </a:r>
          <a:endParaRPr lang="en-US"/>
        </a:p>
      </dgm:t>
    </dgm:pt>
    <dgm:pt modelId="{3D235810-02C6-4791-A67C-E47811D4F884}" type="parTrans" cxnId="{26CBCF1F-6921-464C-A8C5-615F4C3640E0}">
      <dgm:prSet/>
      <dgm:spPr/>
      <dgm:t>
        <a:bodyPr/>
        <a:lstStyle/>
        <a:p>
          <a:endParaRPr lang="en-US"/>
        </a:p>
      </dgm:t>
    </dgm:pt>
    <dgm:pt modelId="{AD367C76-4856-4556-BC87-0BE6EDB8106B}" type="sibTrans" cxnId="{26CBCF1F-6921-464C-A8C5-615F4C3640E0}">
      <dgm:prSet/>
      <dgm:spPr/>
      <dgm:t>
        <a:bodyPr/>
        <a:lstStyle/>
        <a:p>
          <a:endParaRPr lang="en-US"/>
        </a:p>
      </dgm:t>
    </dgm:pt>
    <dgm:pt modelId="{0F10748A-157E-4A9E-AF94-AF3986BB471D}">
      <dgm:prSet/>
      <dgm:spPr/>
      <dgm:t>
        <a:bodyPr/>
        <a:lstStyle/>
        <a:p>
          <a:r>
            <a:rPr lang="en-US" baseline="0"/>
            <a:t>Wine coolers</a:t>
          </a:r>
          <a:endParaRPr lang="en-US"/>
        </a:p>
      </dgm:t>
    </dgm:pt>
    <dgm:pt modelId="{37F9692C-D29A-4F9C-AFBD-68861C38F06F}" type="parTrans" cxnId="{F09A26F8-1943-4467-8C3E-F19EB3E141AC}">
      <dgm:prSet/>
      <dgm:spPr/>
      <dgm:t>
        <a:bodyPr/>
        <a:lstStyle/>
        <a:p>
          <a:endParaRPr lang="en-US"/>
        </a:p>
      </dgm:t>
    </dgm:pt>
    <dgm:pt modelId="{F5AAA888-4CAF-4CAA-BC81-80D88AD3F93E}" type="sibTrans" cxnId="{F09A26F8-1943-4467-8C3E-F19EB3E141AC}">
      <dgm:prSet/>
      <dgm:spPr/>
      <dgm:t>
        <a:bodyPr/>
        <a:lstStyle/>
        <a:p>
          <a:endParaRPr lang="en-US"/>
        </a:p>
      </dgm:t>
    </dgm:pt>
    <dgm:pt modelId="{9916B267-6AA3-410D-A2C3-1E67330D9CDE}">
      <dgm:prSet/>
      <dgm:spPr/>
      <dgm:t>
        <a:bodyPr/>
        <a:lstStyle/>
        <a:p>
          <a:r>
            <a:rPr lang="en-US" baseline="0"/>
            <a:t>Wine glasses</a:t>
          </a:r>
          <a:endParaRPr lang="en-US"/>
        </a:p>
      </dgm:t>
    </dgm:pt>
    <dgm:pt modelId="{EF2215BE-CF3B-4C65-99AF-6F16DEF12727}" type="parTrans" cxnId="{BECF6A21-05C4-4A2B-9F11-6100710CD908}">
      <dgm:prSet/>
      <dgm:spPr/>
      <dgm:t>
        <a:bodyPr/>
        <a:lstStyle/>
        <a:p>
          <a:endParaRPr lang="en-US"/>
        </a:p>
      </dgm:t>
    </dgm:pt>
    <dgm:pt modelId="{CFCC2CF3-5E8D-47D1-863D-2AED51E5ADE9}" type="sibTrans" cxnId="{BECF6A21-05C4-4A2B-9F11-6100710CD908}">
      <dgm:prSet/>
      <dgm:spPr/>
      <dgm:t>
        <a:bodyPr/>
        <a:lstStyle/>
        <a:p>
          <a:endParaRPr lang="en-US"/>
        </a:p>
      </dgm:t>
    </dgm:pt>
    <dgm:pt modelId="{CD21F86E-B390-4C9F-9F15-D4D6E9DE5332}" type="pres">
      <dgm:prSet presAssocID="{E8A201EA-B6DD-4D2C-9BFC-4953D2EFA46C}" presName="root" presStyleCnt="0">
        <dgm:presLayoutVars>
          <dgm:dir/>
          <dgm:resizeHandles val="exact"/>
        </dgm:presLayoutVars>
      </dgm:prSet>
      <dgm:spPr/>
    </dgm:pt>
    <dgm:pt modelId="{139824EC-6453-4F44-BDE5-CF18CCBCDFAA}" type="pres">
      <dgm:prSet presAssocID="{6D133670-300A-41CC-9977-25C2870EBEDA}" presName="compNode" presStyleCnt="0"/>
      <dgm:spPr/>
    </dgm:pt>
    <dgm:pt modelId="{19CD9A6F-B19A-4BCE-8BBF-5A7513FF1075}" type="pres">
      <dgm:prSet presAssocID="{6D133670-300A-41CC-9977-25C2870EBEDA}" presName="bgRect" presStyleLbl="bgShp" presStyleIdx="0" presStyleCnt="3"/>
      <dgm:spPr/>
    </dgm:pt>
    <dgm:pt modelId="{7AD7FB83-8E0E-480D-9F7B-1E614988D996}" type="pres">
      <dgm:prSet presAssocID="{6D133670-300A-41CC-9977-25C2870EBE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458CB013-E1D0-47F5-A5E1-7C6A5E6DE526}" type="pres">
      <dgm:prSet presAssocID="{6D133670-300A-41CC-9977-25C2870EBEDA}" presName="spaceRect" presStyleCnt="0"/>
      <dgm:spPr/>
    </dgm:pt>
    <dgm:pt modelId="{F52BB17B-C889-4A39-8915-449336796E3C}" type="pres">
      <dgm:prSet presAssocID="{6D133670-300A-41CC-9977-25C2870EBEDA}" presName="parTx" presStyleLbl="revTx" presStyleIdx="0" presStyleCnt="4">
        <dgm:presLayoutVars>
          <dgm:chMax val="0"/>
          <dgm:chPref val="0"/>
        </dgm:presLayoutVars>
      </dgm:prSet>
      <dgm:spPr/>
    </dgm:pt>
    <dgm:pt modelId="{5A6DFCA3-D483-4704-BD20-31AD9B413F25}" type="pres">
      <dgm:prSet presAssocID="{BCB300D2-1688-4757-88D8-A3AAFDB9D4C7}" presName="sibTrans" presStyleCnt="0"/>
      <dgm:spPr/>
    </dgm:pt>
    <dgm:pt modelId="{FB80C059-6ABB-437D-956F-9FD8294C0DD2}" type="pres">
      <dgm:prSet presAssocID="{EF22DA5D-1ED6-44A7-B570-00E08E02EE56}" presName="compNode" presStyleCnt="0"/>
      <dgm:spPr/>
    </dgm:pt>
    <dgm:pt modelId="{8A3AACDB-2744-4BEC-8B8F-2FB7B6CA47D8}" type="pres">
      <dgm:prSet presAssocID="{EF22DA5D-1ED6-44A7-B570-00E08E02EE56}" presName="bgRect" presStyleLbl="bgShp" presStyleIdx="1" presStyleCnt="3"/>
      <dgm:spPr/>
    </dgm:pt>
    <dgm:pt modelId="{F6DC94ED-D220-426E-9718-165DEE4326AE}" type="pres">
      <dgm:prSet presAssocID="{EF22DA5D-1ED6-44A7-B570-00E08E02EE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68FBF220-AAC4-4E50-9E21-F4241A4B0B01}" type="pres">
      <dgm:prSet presAssocID="{EF22DA5D-1ED6-44A7-B570-00E08E02EE56}" presName="spaceRect" presStyleCnt="0"/>
      <dgm:spPr/>
    </dgm:pt>
    <dgm:pt modelId="{9E9BB2C1-D637-4307-B224-76B2A76C38B7}" type="pres">
      <dgm:prSet presAssocID="{EF22DA5D-1ED6-44A7-B570-00E08E02EE56}" presName="parTx" presStyleLbl="revTx" presStyleIdx="1" presStyleCnt="4">
        <dgm:presLayoutVars>
          <dgm:chMax val="0"/>
          <dgm:chPref val="0"/>
        </dgm:presLayoutVars>
      </dgm:prSet>
      <dgm:spPr/>
    </dgm:pt>
    <dgm:pt modelId="{83C6A060-CA77-40A2-838F-5D4F9C224411}" type="pres">
      <dgm:prSet presAssocID="{93B5A315-676B-424B-881D-50931C1537FD}" presName="sibTrans" presStyleCnt="0"/>
      <dgm:spPr/>
    </dgm:pt>
    <dgm:pt modelId="{33E5720A-9F6A-40FC-ABC3-E18421A13CBC}" type="pres">
      <dgm:prSet presAssocID="{FD3D2422-0D94-4BE4-83BD-FCDD68FB9626}" presName="compNode" presStyleCnt="0"/>
      <dgm:spPr/>
    </dgm:pt>
    <dgm:pt modelId="{049B46E7-B82C-417A-84F7-6E24332BA7E9}" type="pres">
      <dgm:prSet presAssocID="{FD3D2422-0D94-4BE4-83BD-FCDD68FB9626}" presName="bgRect" presStyleLbl="bgShp" presStyleIdx="2" presStyleCnt="3"/>
      <dgm:spPr/>
    </dgm:pt>
    <dgm:pt modelId="{5636778F-D02B-4E36-9E50-F18D77BECE5B}" type="pres">
      <dgm:prSet presAssocID="{FD3D2422-0D94-4BE4-83BD-FCDD68FB96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pes"/>
        </a:ext>
      </dgm:extLst>
    </dgm:pt>
    <dgm:pt modelId="{B95E00AA-DD55-47FB-84B7-E5EA5EB986C0}" type="pres">
      <dgm:prSet presAssocID="{FD3D2422-0D94-4BE4-83BD-FCDD68FB9626}" presName="spaceRect" presStyleCnt="0"/>
      <dgm:spPr/>
    </dgm:pt>
    <dgm:pt modelId="{E14DF700-30BD-4113-93F6-2246374C0BDA}" type="pres">
      <dgm:prSet presAssocID="{FD3D2422-0D94-4BE4-83BD-FCDD68FB9626}" presName="parTx" presStyleLbl="revTx" presStyleIdx="2" presStyleCnt="4">
        <dgm:presLayoutVars>
          <dgm:chMax val="0"/>
          <dgm:chPref val="0"/>
        </dgm:presLayoutVars>
      </dgm:prSet>
      <dgm:spPr/>
    </dgm:pt>
    <dgm:pt modelId="{802725FB-02E4-4C1F-ADD8-24EF0A354830}" type="pres">
      <dgm:prSet presAssocID="{FD3D2422-0D94-4BE4-83BD-FCDD68FB9626}" presName="desTx" presStyleLbl="revTx" presStyleIdx="3" presStyleCnt="4">
        <dgm:presLayoutVars/>
      </dgm:prSet>
      <dgm:spPr/>
    </dgm:pt>
  </dgm:ptLst>
  <dgm:cxnLst>
    <dgm:cxn modelId="{6CDD9413-C901-4762-9BA4-02C8C26AAFD4}" type="presOf" srcId="{FD3D2422-0D94-4BE4-83BD-FCDD68FB9626}" destId="{E14DF700-30BD-4113-93F6-2246374C0BDA}" srcOrd="0" destOrd="0" presId="urn:microsoft.com/office/officeart/2018/2/layout/IconVerticalSolidList"/>
    <dgm:cxn modelId="{6818B71E-9C50-4142-92FD-BE84AAE2BAEA}" type="presOf" srcId="{0F10748A-157E-4A9E-AF94-AF3986BB471D}" destId="{802725FB-02E4-4C1F-ADD8-24EF0A354830}" srcOrd="0" destOrd="1" presId="urn:microsoft.com/office/officeart/2018/2/layout/IconVerticalSolidList"/>
    <dgm:cxn modelId="{26CBCF1F-6921-464C-A8C5-615F4C3640E0}" srcId="{FD3D2422-0D94-4BE4-83BD-FCDD68FB9626}" destId="{7F81F4FB-0B7B-4CD6-83C9-83785FAE08C4}" srcOrd="0" destOrd="0" parTransId="{3D235810-02C6-4791-A67C-E47811D4F884}" sibTransId="{AD367C76-4856-4556-BC87-0BE6EDB8106B}"/>
    <dgm:cxn modelId="{BECF6A21-05C4-4A2B-9F11-6100710CD908}" srcId="{FD3D2422-0D94-4BE4-83BD-FCDD68FB9626}" destId="{9916B267-6AA3-410D-A2C3-1E67330D9CDE}" srcOrd="2" destOrd="0" parTransId="{EF2215BE-CF3B-4C65-99AF-6F16DEF12727}" sibTransId="{CFCC2CF3-5E8D-47D1-863D-2AED51E5ADE9}"/>
    <dgm:cxn modelId="{4A0D8623-62B6-4FB7-8A06-06339831F3E8}" srcId="{E8A201EA-B6DD-4D2C-9BFC-4953D2EFA46C}" destId="{EF22DA5D-1ED6-44A7-B570-00E08E02EE56}" srcOrd="1" destOrd="0" parTransId="{6F0E79BE-B339-4236-9831-0A3BBE84C1B7}" sibTransId="{93B5A315-676B-424B-881D-50931C1537FD}"/>
    <dgm:cxn modelId="{EA806B41-0210-4FBC-8DC5-960A2D25CE2F}" srcId="{E8A201EA-B6DD-4D2C-9BFC-4953D2EFA46C}" destId="{6D133670-300A-41CC-9977-25C2870EBEDA}" srcOrd="0" destOrd="0" parTransId="{12DB8253-B243-4131-836F-CD74A6028B4A}" sibTransId="{BCB300D2-1688-4757-88D8-A3AAFDB9D4C7}"/>
    <dgm:cxn modelId="{87F6A866-1844-4694-91B4-9855B0C96E64}" type="presOf" srcId="{E8A201EA-B6DD-4D2C-9BFC-4953D2EFA46C}" destId="{CD21F86E-B390-4C9F-9F15-D4D6E9DE5332}" srcOrd="0" destOrd="0" presId="urn:microsoft.com/office/officeart/2018/2/layout/IconVerticalSolidList"/>
    <dgm:cxn modelId="{BFC0B567-A891-480E-9450-745D1E136935}" type="presOf" srcId="{6D133670-300A-41CC-9977-25C2870EBEDA}" destId="{F52BB17B-C889-4A39-8915-449336796E3C}" srcOrd="0" destOrd="0" presId="urn:microsoft.com/office/officeart/2018/2/layout/IconVerticalSolidList"/>
    <dgm:cxn modelId="{EF6AC1A4-1116-4ECE-B2C1-6906337EF4C0}" type="presOf" srcId="{EF22DA5D-1ED6-44A7-B570-00E08E02EE56}" destId="{9E9BB2C1-D637-4307-B224-76B2A76C38B7}" srcOrd="0" destOrd="0" presId="urn:microsoft.com/office/officeart/2018/2/layout/IconVerticalSolidList"/>
    <dgm:cxn modelId="{F00034C8-55E0-4C04-810F-2A1F738AF822}" srcId="{E8A201EA-B6DD-4D2C-9BFC-4953D2EFA46C}" destId="{FD3D2422-0D94-4BE4-83BD-FCDD68FB9626}" srcOrd="2" destOrd="0" parTransId="{FE246D30-954A-4E80-B017-CA60AD274BCD}" sibTransId="{5F40B3E7-0B65-4611-A552-B5B84361021A}"/>
    <dgm:cxn modelId="{D80589E2-B693-449A-885E-7460FBE592DD}" type="presOf" srcId="{7F81F4FB-0B7B-4CD6-83C9-83785FAE08C4}" destId="{802725FB-02E4-4C1F-ADD8-24EF0A354830}" srcOrd="0" destOrd="0" presId="urn:microsoft.com/office/officeart/2018/2/layout/IconVerticalSolidList"/>
    <dgm:cxn modelId="{F09A26F8-1943-4467-8C3E-F19EB3E141AC}" srcId="{FD3D2422-0D94-4BE4-83BD-FCDD68FB9626}" destId="{0F10748A-157E-4A9E-AF94-AF3986BB471D}" srcOrd="1" destOrd="0" parTransId="{37F9692C-D29A-4F9C-AFBD-68861C38F06F}" sibTransId="{F5AAA888-4CAF-4CAA-BC81-80D88AD3F93E}"/>
    <dgm:cxn modelId="{13CC20FD-AD3B-46F4-A019-A9B7529BD58D}" type="presOf" srcId="{9916B267-6AA3-410D-A2C3-1E67330D9CDE}" destId="{802725FB-02E4-4C1F-ADD8-24EF0A354830}" srcOrd="0" destOrd="2" presId="urn:microsoft.com/office/officeart/2018/2/layout/IconVerticalSolidList"/>
    <dgm:cxn modelId="{B5B9D07F-64C2-4C40-B3AF-87D53E2D44E7}" type="presParOf" srcId="{CD21F86E-B390-4C9F-9F15-D4D6E9DE5332}" destId="{139824EC-6453-4F44-BDE5-CF18CCBCDFAA}" srcOrd="0" destOrd="0" presId="urn:microsoft.com/office/officeart/2018/2/layout/IconVerticalSolidList"/>
    <dgm:cxn modelId="{668B2754-C5A1-4F3F-A538-F3906FB4B412}" type="presParOf" srcId="{139824EC-6453-4F44-BDE5-CF18CCBCDFAA}" destId="{19CD9A6F-B19A-4BCE-8BBF-5A7513FF1075}" srcOrd="0" destOrd="0" presId="urn:microsoft.com/office/officeart/2018/2/layout/IconVerticalSolidList"/>
    <dgm:cxn modelId="{56FA1BEE-A24A-4953-9FD2-A0453A17210F}" type="presParOf" srcId="{139824EC-6453-4F44-BDE5-CF18CCBCDFAA}" destId="{7AD7FB83-8E0E-480D-9F7B-1E614988D996}" srcOrd="1" destOrd="0" presId="urn:microsoft.com/office/officeart/2018/2/layout/IconVerticalSolidList"/>
    <dgm:cxn modelId="{9D168072-3725-43AD-A862-5D87A8334595}" type="presParOf" srcId="{139824EC-6453-4F44-BDE5-CF18CCBCDFAA}" destId="{458CB013-E1D0-47F5-A5E1-7C6A5E6DE526}" srcOrd="2" destOrd="0" presId="urn:microsoft.com/office/officeart/2018/2/layout/IconVerticalSolidList"/>
    <dgm:cxn modelId="{037802BF-2128-4482-8D8E-CAFC0033D90B}" type="presParOf" srcId="{139824EC-6453-4F44-BDE5-CF18CCBCDFAA}" destId="{F52BB17B-C889-4A39-8915-449336796E3C}" srcOrd="3" destOrd="0" presId="urn:microsoft.com/office/officeart/2018/2/layout/IconVerticalSolidList"/>
    <dgm:cxn modelId="{0273A8B2-B29E-4A61-9DED-D9083A87F241}" type="presParOf" srcId="{CD21F86E-B390-4C9F-9F15-D4D6E9DE5332}" destId="{5A6DFCA3-D483-4704-BD20-31AD9B413F25}" srcOrd="1" destOrd="0" presId="urn:microsoft.com/office/officeart/2018/2/layout/IconVerticalSolidList"/>
    <dgm:cxn modelId="{FBB33F43-7DB2-43BF-96B7-894E0C3534AF}" type="presParOf" srcId="{CD21F86E-B390-4C9F-9F15-D4D6E9DE5332}" destId="{FB80C059-6ABB-437D-956F-9FD8294C0DD2}" srcOrd="2" destOrd="0" presId="urn:microsoft.com/office/officeart/2018/2/layout/IconVerticalSolidList"/>
    <dgm:cxn modelId="{FE435529-A126-468D-9A52-24AD152CBCEC}" type="presParOf" srcId="{FB80C059-6ABB-437D-956F-9FD8294C0DD2}" destId="{8A3AACDB-2744-4BEC-8B8F-2FB7B6CA47D8}" srcOrd="0" destOrd="0" presId="urn:microsoft.com/office/officeart/2018/2/layout/IconVerticalSolidList"/>
    <dgm:cxn modelId="{7FB78F3D-AC31-4E0B-AEAD-1E3105973DA7}" type="presParOf" srcId="{FB80C059-6ABB-437D-956F-9FD8294C0DD2}" destId="{F6DC94ED-D220-426E-9718-165DEE4326AE}" srcOrd="1" destOrd="0" presId="urn:microsoft.com/office/officeart/2018/2/layout/IconVerticalSolidList"/>
    <dgm:cxn modelId="{7A567528-BEBF-46E8-B667-CE129B8B3771}" type="presParOf" srcId="{FB80C059-6ABB-437D-956F-9FD8294C0DD2}" destId="{68FBF220-AAC4-4E50-9E21-F4241A4B0B01}" srcOrd="2" destOrd="0" presId="urn:microsoft.com/office/officeart/2018/2/layout/IconVerticalSolidList"/>
    <dgm:cxn modelId="{8D0FF613-F8B2-4AC9-9CB6-A2C5DE29013A}" type="presParOf" srcId="{FB80C059-6ABB-437D-956F-9FD8294C0DD2}" destId="{9E9BB2C1-D637-4307-B224-76B2A76C38B7}" srcOrd="3" destOrd="0" presId="urn:microsoft.com/office/officeart/2018/2/layout/IconVerticalSolidList"/>
    <dgm:cxn modelId="{F483FDB3-69FA-416E-A249-60B69F63A70E}" type="presParOf" srcId="{CD21F86E-B390-4C9F-9F15-D4D6E9DE5332}" destId="{83C6A060-CA77-40A2-838F-5D4F9C224411}" srcOrd="3" destOrd="0" presId="urn:microsoft.com/office/officeart/2018/2/layout/IconVerticalSolidList"/>
    <dgm:cxn modelId="{7153848C-135E-499C-95B9-F5307AFCC283}" type="presParOf" srcId="{CD21F86E-B390-4C9F-9F15-D4D6E9DE5332}" destId="{33E5720A-9F6A-40FC-ABC3-E18421A13CBC}" srcOrd="4" destOrd="0" presId="urn:microsoft.com/office/officeart/2018/2/layout/IconVerticalSolidList"/>
    <dgm:cxn modelId="{05B1D78A-6F77-4C76-BC59-16370DD72C96}" type="presParOf" srcId="{33E5720A-9F6A-40FC-ABC3-E18421A13CBC}" destId="{049B46E7-B82C-417A-84F7-6E24332BA7E9}" srcOrd="0" destOrd="0" presId="urn:microsoft.com/office/officeart/2018/2/layout/IconVerticalSolidList"/>
    <dgm:cxn modelId="{7390701B-3196-4245-9D67-038079579656}" type="presParOf" srcId="{33E5720A-9F6A-40FC-ABC3-E18421A13CBC}" destId="{5636778F-D02B-4E36-9E50-F18D77BECE5B}" srcOrd="1" destOrd="0" presId="urn:microsoft.com/office/officeart/2018/2/layout/IconVerticalSolidList"/>
    <dgm:cxn modelId="{F735AE0B-4748-484D-8186-65ED8B2069CC}" type="presParOf" srcId="{33E5720A-9F6A-40FC-ABC3-E18421A13CBC}" destId="{B95E00AA-DD55-47FB-84B7-E5EA5EB986C0}" srcOrd="2" destOrd="0" presId="urn:microsoft.com/office/officeart/2018/2/layout/IconVerticalSolidList"/>
    <dgm:cxn modelId="{A9E8656B-4FAF-4616-BDE1-D1FF6EA86B34}" type="presParOf" srcId="{33E5720A-9F6A-40FC-ABC3-E18421A13CBC}" destId="{E14DF700-30BD-4113-93F6-2246374C0BDA}" srcOrd="3" destOrd="0" presId="urn:microsoft.com/office/officeart/2018/2/layout/IconVerticalSolidList"/>
    <dgm:cxn modelId="{EFC8C5BF-C064-4F15-8F6D-EBA778278CD8}" type="presParOf" srcId="{33E5720A-9F6A-40FC-ABC3-E18421A13CBC}" destId="{802725FB-02E4-4C1F-ADD8-24EF0A35483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BB88E3-60EC-43DC-B901-5C776F1CD5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9DF68AA-B4D1-46E9-9AD6-77D762689C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Scalability:databases: amount of data, amount of requests, query optimization</a:t>
          </a:r>
          <a:endParaRPr lang="en-US"/>
        </a:p>
      </dgm:t>
    </dgm:pt>
    <dgm:pt modelId="{83B3CAEA-FCF0-4621-824B-DCA4FD21E388}" type="parTrans" cxnId="{8B5B3EF7-9388-4A49-B723-C077E413D4A5}">
      <dgm:prSet/>
      <dgm:spPr/>
      <dgm:t>
        <a:bodyPr/>
        <a:lstStyle/>
        <a:p>
          <a:endParaRPr lang="en-US"/>
        </a:p>
      </dgm:t>
    </dgm:pt>
    <dgm:pt modelId="{D7CE799D-482F-46C7-B934-33894849A853}" type="sibTrans" cxnId="{8B5B3EF7-9388-4A49-B723-C077E413D4A5}">
      <dgm:prSet/>
      <dgm:spPr/>
      <dgm:t>
        <a:bodyPr/>
        <a:lstStyle/>
        <a:p>
          <a:endParaRPr lang="en-US"/>
        </a:p>
      </dgm:t>
    </dgm:pt>
    <dgm:pt modelId="{8C0664A3-7835-4FB3-A2DC-23DDBEAB9C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application: microservices - example: using Kubernetes to orchestrate running of the containerized microservices</a:t>
          </a:r>
          <a:endParaRPr lang="en-US"/>
        </a:p>
      </dgm:t>
    </dgm:pt>
    <dgm:pt modelId="{C11448F0-C4DE-404A-9063-6A9BCF57852E}" type="parTrans" cxnId="{1E47C2BB-EDAF-4A12-863C-75DD01DB9BC6}">
      <dgm:prSet/>
      <dgm:spPr/>
      <dgm:t>
        <a:bodyPr/>
        <a:lstStyle/>
        <a:p>
          <a:endParaRPr lang="en-US"/>
        </a:p>
      </dgm:t>
    </dgm:pt>
    <dgm:pt modelId="{23766455-46FE-4E7E-9A20-47D50FE1F00D}" type="sibTrans" cxnId="{1E47C2BB-EDAF-4A12-863C-75DD01DB9BC6}">
      <dgm:prSet/>
      <dgm:spPr/>
      <dgm:t>
        <a:bodyPr/>
        <a:lstStyle/>
        <a:p>
          <a:endParaRPr lang="en-US"/>
        </a:p>
      </dgm:t>
    </dgm:pt>
    <dgm:pt modelId="{A3827E6B-AA72-484A-B0F7-497E56425D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Portability: using containerized microservices</a:t>
          </a:r>
          <a:endParaRPr lang="en-US"/>
        </a:p>
      </dgm:t>
    </dgm:pt>
    <dgm:pt modelId="{56477715-8F17-4BE7-9558-78CB48902F5F}" type="parTrans" cxnId="{BD0FA06B-25D9-4DB8-9E20-D1FBDED33884}">
      <dgm:prSet/>
      <dgm:spPr/>
      <dgm:t>
        <a:bodyPr/>
        <a:lstStyle/>
        <a:p>
          <a:endParaRPr lang="en-US"/>
        </a:p>
      </dgm:t>
    </dgm:pt>
    <dgm:pt modelId="{269BD7BE-2234-45D8-9880-1881FEA92B6B}" type="sibTrans" cxnId="{BD0FA06B-25D9-4DB8-9E20-D1FBDED33884}">
      <dgm:prSet/>
      <dgm:spPr/>
      <dgm:t>
        <a:bodyPr/>
        <a:lstStyle/>
        <a:p>
          <a:endParaRPr lang="en-US"/>
        </a:p>
      </dgm:t>
    </dgm:pt>
    <dgm:pt modelId="{C2AE3E91-3387-4361-B560-FA081318BE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Security: Authentication and authorization, VPC, …</a:t>
          </a:r>
          <a:endParaRPr lang="en-US"/>
        </a:p>
      </dgm:t>
    </dgm:pt>
    <dgm:pt modelId="{F0BE2D80-1D05-4D86-AD1E-C4DB7D933027}" type="parTrans" cxnId="{EA773FB5-3633-48F6-BECC-388BE49B29FE}">
      <dgm:prSet/>
      <dgm:spPr/>
      <dgm:t>
        <a:bodyPr/>
        <a:lstStyle/>
        <a:p>
          <a:endParaRPr lang="en-US"/>
        </a:p>
      </dgm:t>
    </dgm:pt>
    <dgm:pt modelId="{8D2CE1A9-215A-48EC-8ED7-0CEFF7292BAC}" type="sibTrans" cxnId="{EA773FB5-3633-48F6-BECC-388BE49B29FE}">
      <dgm:prSet/>
      <dgm:spPr/>
      <dgm:t>
        <a:bodyPr/>
        <a:lstStyle/>
        <a:p>
          <a:endParaRPr lang="en-US"/>
        </a:p>
      </dgm:t>
    </dgm:pt>
    <dgm:pt modelId="{F5B2D46B-06AF-4F28-B46D-939F17EC7B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Interoperability: designing proper APIs</a:t>
          </a:r>
          <a:endParaRPr lang="en-US"/>
        </a:p>
      </dgm:t>
    </dgm:pt>
    <dgm:pt modelId="{CC2278C0-4B53-4ABB-AE8F-92640FC7A3EB}" type="parTrans" cxnId="{88C47355-D1FE-4418-A20A-CAD67E14A581}">
      <dgm:prSet/>
      <dgm:spPr/>
      <dgm:t>
        <a:bodyPr/>
        <a:lstStyle/>
        <a:p>
          <a:endParaRPr lang="en-US"/>
        </a:p>
      </dgm:t>
    </dgm:pt>
    <dgm:pt modelId="{E20AB625-2105-4F01-8566-426D9CF4DCF8}" type="sibTrans" cxnId="{88C47355-D1FE-4418-A20A-CAD67E14A581}">
      <dgm:prSet/>
      <dgm:spPr/>
      <dgm:t>
        <a:bodyPr/>
        <a:lstStyle/>
        <a:p>
          <a:endParaRPr lang="en-US"/>
        </a:p>
      </dgm:t>
    </dgm:pt>
    <dgm:pt modelId="{5EE12C7E-87F5-4C1E-9011-D781910DE8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The whole system should be deployed in the cloud</a:t>
          </a:r>
          <a:endParaRPr lang="en-US"/>
        </a:p>
      </dgm:t>
    </dgm:pt>
    <dgm:pt modelId="{B43E8698-FE42-42B5-9807-165FBDFD71CE}" type="parTrans" cxnId="{46A6BF9C-501B-4818-8928-503056FE92E1}">
      <dgm:prSet/>
      <dgm:spPr/>
      <dgm:t>
        <a:bodyPr/>
        <a:lstStyle/>
        <a:p>
          <a:endParaRPr lang="en-US"/>
        </a:p>
      </dgm:t>
    </dgm:pt>
    <dgm:pt modelId="{A335FAB0-BDF8-4C62-A307-D5E0DF0F0434}" type="sibTrans" cxnId="{46A6BF9C-501B-4818-8928-503056FE92E1}">
      <dgm:prSet/>
      <dgm:spPr/>
      <dgm:t>
        <a:bodyPr/>
        <a:lstStyle/>
        <a:p>
          <a:endParaRPr lang="en-US"/>
        </a:p>
      </dgm:t>
    </dgm:pt>
    <dgm:pt modelId="{ACBA02A0-4B80-4CEC-99D7-2D71DC35D4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elasticity</a:t>
          </a:r>
          <a:endParaRPr lang="en-US"/>
        </a:p>
      </dgm:t>
    </dgm:pt>
    <dgm:pt modelId="{B5AB28C3-7825-4DE3-AFBD-A26DD7D880A6}" type="parTrans" cxnId="{41201268-50B4-4F93-8107-80CC0D239EAC}">
      <dgm:prSet/>
      <dgm:spPr/>
      <dgm:t>
        <a:bodyPr/>
        <a:lstStyle/>
        <a:p>
          <a:endParaRPr lang="en-US"/>
        </a:p>
      </dgm:t>
    </dgm:pt>
    <dgm:pt modelId="{66CB35FE-CAB4-42C1-BD61-5DB674E9F035}" type="sibTrans" cxnId="{41201268-50B4-4F93-8107-80CC0D239EAC}">
      <dgm:prSet/>
      <dgm:spPr/>
      <dgm:t>
        <a:bodyPr/>
        <a:lstStyle/>
        <a:p>
          <a:endParaRPr lang="en-US"/>
        </a:p>
      </dgm:t>
    </dgm:pt>
    <dgm:pt modelId="{A0222EDE-F9EF-44CE-9ED7-499C760CE6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high availability</a:t>
          </a:r>
          <a:endParaRPr lang="en-US"/>
        </a:p>
      </dgm:t>
    </dgm:pt>
    <dgm:pt modelId="{E1359613-3D55-4A8E-B88D-28AAB9AB95C6}" type="parTrans" cxnId="{9EC1AB2F-54DA-4D99-A2F9-71BD6A96EB6F}">
      <dgm:prSet/>
      <dgm:spPr/>
      <dgm:t>
        <a:bodyPr/>
        <a:lstStyle/>
        <a:p>
          <a:endParaRPr lang="en-US"/>
        </a:p>
      </dgm:t>
    </dgm:pt>
    <dgm:pt modelId="{C8E23476-6F3A-4A59-A76B-81043606EE5D}" type="sibTrans" cxnId="{9EC1AB2F-54DA-4D99-A2F9-71BD6A96EB6F}">
      <dgm:prSet/>
      <dgm:spPr/>
      <dgm:t>
        <a:bodyPr/>
        <a:lstStyle/>
        <a:p>
          <a:endParaRPr lang="en-US"/>
        </a:p>
      </dgm:t>
    </dgm:pt>
    <dgm:pt modelId="{E3C128F2-8A00-40C1-85F3-6B9544D31E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low latency</a:t>
          </a:r>
          <a:endParaRPr lang="en-US"/>
        </a:p>
      </dgm:t>
    </dgm:pt>
    <dgm:pt modelId="{092123EB-7DB7-4958-BEED-18DDEC24997D}" type="parTrans" cxnId="{573AF276-CF66-42ED-A025-4C7A87B84D5C}">
      <dgm:prSet/>
      <dgm:spPr/>
      <dgm:t>
        <a:bodyPr/>
        <a:lstStyle/>
        <a:p>
          <a:endParaRPr lang="en-US"/>
        </a:p>
      </dgm:t>
    </dgm:pt>
    <dgm:pt modelId="{2E38A66B-6A64-400C-8B39-F13AC9B43718}" type="sibTrans" cxnId="{573AF276-CF66-42ED-A025-4C7A87B84D5C}">
      <dgm:prSet/>
      <dgm:spPr/>
      <dgm:t>
        <a:bodyPr/>
        <a:lstStyle/>
        <a:p>
          <a:endParaRPr lang="en-US"/>
        </a:p>
      </dgm:t>
    </dgm:pt>
    <dgm:pt modelId="{3A1AD7AE-CF44-4A13-8E10-AA13C3034C33}" type="pres">
      <dgm:prSet presAssocID="{6CBB88E3-60EC-43DC-B901-5C776F1CD545}" presName="root" presStyleCnt="0">
        <dgm:presLayoutVars>
          <dgm:dir/>
          <dgm:resizeHandles val="exact"/>
        </dgm:presLayoutVars>
      </dgm:prSet>
      <dgm:spPr/>
    </dgm:pt>
    <dgm:pt modelId="{370D7A0B-3CD6-4AE9-809D-20188CF590FB}" type="pres">
      <dgm:prSet presAssocID="{D9DF68AA-B4D1-46E9-9AD6-77D762689C58}" presName="compNode" presStyleCnt="0"/>
      <dgm:spPr/>
    </dgm:pt>
    <dgm:pt modelId="{24D2166A-731E-4CEE-99F4-56105DD9B942}" type="pres">
      <dgm:prSet presAssocID="{D9DF68AA-B4D1-46E9-9AD6-77D762689C58}" presName="bgRect" presStyleLbl="bgShp" presStyleIdx="0" presStyleCnt="4"/>
      <dgm:spPr/>
    </dgm:pt>
    <dgm:pt modelId="{C6715326-2621-462E-9B64-A45E60159CF4}" type="pres">
      <dgm:prSet presAssocID="{D9DF68AA-B4D1-46E9-9AD6-77D762689C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6E5B0F0-912C-4EA2-B1F6-6EC837AECF60}" type="pres">
      <dgm:prSet presAssocID="{D9DF68AA-B4D1-46E9-9AD6-77D762689C58}" presName="spaceRect" presStyleCnt="0"/>
      <dgm:spPr/>
    </dgm:pt>
    <dgm:pt modelId="{CB256999-ADF0-4109-B6B5-085705151D71}" type="pres">
      <dgm:prSet presAssocID="{D9DF68AA-B4D1-46E9-9AD6-77D762689C58}" presName="parTx" presStyleLbl="revTx" presStyleIdx="0" presStyleCnt="6">
        <dgm:presLayoutVars>
          <dgm:chMax val="0"/>
          <dgm:chPref val="0"/>
        </dgm:presLayoutVars>
      </dgm:prSet>
      <dgm:spPr/>
    </dgm:pt>
    <dgm:pt modelId="{28E43BA0-FBA1-46EE-B0AF-E1345F2CCBDD}" type="pres">
      <dgm:prSet presAssocID="{D9DF68AA-B4D1-46E9-9AD6-77D762689C58}" presName="desTx" presStyleLbl="revTx" presStyleIdx="1" presStyleCnt="6">
        <dgm:presLayoutVars/>
      </dgm:prSet>
      <dgm:spPr/>
    </dgm:pt>
    <dgm:pt modelId="{6B8E0FDD-AA73-486B-BE03-F59F59902E9F}" type="pres">
      <dgm:prSet presAssocID="{D7CE799D-482F-46C7-B934-33894849A853}" presName="sibTrans" presStyleCnt="0"/>
      <dgm:spPr/>
    </dgm:pt>
    <dgm:pt modelId="{83F1BB65-40E7-446E-9CF1-6D4B435B1BE9}" type="pres">
      <dgm:prSet presAssocID="{C2AE3E91-3387-4361-B560-FA081318BE86}" presName="compNode" presStyleCnt="0"/>
      <dgm:spPr/>
    </dgm:pt>
    <dgm:pt modelId="{98E0FE6B-ACB8-49DA-877C-458A97A49A29}" type="pres">
      <dgm:prSet presAssocID="{C2AE3E91-3387-4361-B560-FA081318BE86}" presName="bgRect" presStyleLbl="bgShp" presStyleIdx="1" presStyleCnt="4"/>
      <dgm:spPr/>
    </dgm:pt>
    <dgm:pt modelId="{C32E5F97-626F-4C53-9635-89E7704A7B61}" type="pres">
      <dgm:prSet presAssocID="{C2AE3E91-3387-4361-B560-FA081318BE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A7420032-995A-47D4-BCD8-9C0D3D50E92C}" type="pres">
      <dgm:prSet presAssocID="{C2AE3E91-3387-4361-B560-FA081318BE86}" presName="spaceRect" presStyleCnt="0"/>
      <dgm:spPr/>
    </dgm:pt>
    <dgm:pt modelId="{349CAE76-8961-4A78-89C7-9D54C2938AF5}" type="pres">
      <dgm:prSet presAssocID="{C2AE3E91-3387-4361-B560-FA081318BE86}" presName="parTx" presStyleLbl="revTx" presStyleIdx="2" presStyleCnt="6">
        <dgm:presLayoutVars>
          <dgm:chMax val="0"/>
          <dgm:chPref val="0"/>
        </dgm:presLayoutVars>
      </dgm:prSet>
      <dgm:spPr/>
    </dgm:pt>
    <dgm:pt modelId="{67AA1F2C-C0D1-4753-B5A4-74B3BC75165B}" type="pres">
      <dgm:prSet presAssocID="{8D2CE1A9-215A-48EC-8ED7-0CEFF7292BAC}" presName="sibTrans" presStyleCnt="0"/>
      <dgm:spPr/>
    </dgm:pt>
    <dgm:pt modelId="{0D28E26B-F901-4C7A-9053-1886B43B2B09}" type="pres">
      <dgm:prSet presAssocID="{F5B2D46B-06AF-4F28-B46D-939F17EC7B43}" presName="compNode" presStyleCnt="0"/>
      <dgm:spPr/>
    </dgm:pt>
    <dgm:pt modelId="{6E251171-2AD3-45E4-8740-26622E504649}" type="pres">
      <dgm:prSet presAssocID="{F5B2D46B-06AF-4F28-B46D-939F17EC7B43}" presName="bgRect" presStyleLbl="bgShp" presStyleIdx="2" presStyleCnt="4"/>
      <dgm:spPr/>
    </dgm:pt>
    <dgm:pt modelId="{BD99BE12-5781-406A-AADB-708B29F808F7}" type="pres">
      <dgm:prSet presAssocID="{F5B2D46B-06AF-4F28-B46D-939F17EC7B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3C760CF-33AB-44D7-8432-719C9B8DDD3B}" type="pres">
      <dgm:prSet presAssocID="{F5B2D46B-06AF-4F28-B46D-939F17EC7B43}" presName="spaceRect" presStyleCnt="0"/>
      <dgm:spPr/>
    </dgm:pt>
    <dgm:pt modelId="{BB062F3C-DA80-4392-831F-17F8771E0E80}" type="pres">
      <dgm:prSet presAssocID="{F5B2D46B-06AF-4F28-B46D-939F17EC7B43}" presName="parTx" presStyleLbl="revTx" presStyleIdx="3" presStyleCnt="6">
        <dgm:presLayoutVars>
          <dgm:chMax val="0"/>
          <dgm:chPref val="0"/>
        </dgm:presLayoutVars>
      </dgm:prSet>
      <dgm:spPr/>
    </dgm:pt>
    <dgm:pt modelId="{0F080D02-BB9F-4151-9B05-D759ECEEA6DF}" type="pres">
      <dgm:prSet presAssocID="{E20AB625-2105-4F01-8566-426D9CF4DCF8}" presName="sibTrans" presStyleCnt="0"/>
      <dgm:spPr/>
    </dgm:pt>
    <dgm:pt modelId="{CDE5BCCA-EF8E-4C39-B108-38ADEB92B71F}" type="pres">
      <dgm:prSet presAssocID="{5EE12C7E-87F5-4C1E-9011-D781910DE8F6}" presName="compNode" presStyleCnt="0"/>
      <dgm:spPr/>
    </dgm:pt>
    <dgm:pt modelId="{6DC01181-3281-4FFD-955B-6A47B9B3BD7C}" type="pres">
      <dgm:prSet presAssocID="{5EE12C7E-87F5-4C1E-9011-D781910DE8F6}" presName="bgRect" presStyleLbl="bgShp" presStyleIdx="3" presStyleCnt="4"/>
      <dgm:spPr/>
    </dgm:pt>
    <dgm:pt modelId="{88F2AA57-D26F-4F4C-86D3-B97B3ABC070D}" type="pres">
      <dgm:prSet presAssocID="{5EE12C7E-87F5-4C1E-9011-D781910DE8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437A711-DF75-4F65-A45F-A72398FE0F11}" type="pres">
      <dgm:prSet presAssocID="{5EE12C7E-87F5-4C1E-9011-D781910DE8F6}" presName="spaceRect" presStyleCnt="0"/>
      <dgm:spPr/>
    </dgm:pt>
    <dgm:pt modelId="{5E0B0E81-90A9-4D94-BDB1-2357B8544F81}" type="pres">
      <dgm:prSet presAssocID="{5EE12C7E-87F5-4C1E-9011-D781910DE8F6}" presName="parTx" presStyleLbl="revTx" presStyleIdx="4" presStyleCnt="6">
        <dgm:presLayoutVars>
          <dgm:chMax val="0"/>
          <dgm:chPref val="0"/>
        </dgm:presLayoutVars>
      </dgm:prSet>
      <dgm:spPr/>
    </dgm:pt>
    <dgm:pt modelId="{1441F287-457F-4E02-997F-5E07D622D2E9}" type="pres">
      <dgm:prSet presAssocID="{5EE12C7E-87F5-4C1E-9011-D781910DE8F6}" presName="desTx" presStyleLbl="revTx" presStyleIdx="5" presStyleCnt="6">
        <dgm:presLayoutVars/>
      </dgm:prSet>
      <dgm:spPr/>
    </dgm:pt>
  </dgm:ptLst>
  <dgm:cxnLst>
    <dgm:cxn modelId="{71210D01-1B43-445D-8A3A-08BD5FEBE624}" type="presOf" srcId="{F5B2D46B-06AF-4F28-B46D-939F17EC7B43}" destId="{BB062F3C-DA80-4392-831F-17F8771E0E80}" srcOrd="0" destOrd="0" presId="urn:microsoft.com/office/officeart/2018/2/layout/IconVerticalSolidList"/>
    <dgm:cxn modelId="{13069F14-3918-4329-85D9-C201475DCEAD}" type="presOf" srcId="{8C0664A3-7835-4FB3-A2DC-23DDBEAB9C29}" destId="{28E43BA0-FBA1-46EE-B0AF-E1345F2CCBDD}" srcOrd="0" destOrd="0" presId="urn:microsoft.com/office/officeart/2018/2/layout/IconVerticalSolidList"/>
    <dgm:cxn modelId="{D3CB2A2E-84E1-499F-8614-4A96B4D71E2C}" type="presOf" srcId="{A3827E6B-AA72-484A-B0F7-497E56425D27}" destId="{28E43BA0-FBA1-46EE-B0AF-E1345F2CCBDD}" srcOrd="0" destOrd="1" presId="urn:microsoft.com/office/officeart/2018/2/layout/IconVerticalSolidList"/>
    <dgm:cxn modelId="{9EC1AB2F-54DA-4D99-A2F9-71BD6A96EB6F}" srcId="{5EE12C7E-87F5-4C1E-9011-D781910DE8F6}" destId="{A0222EDE-F9EF-44CE-9ED7-499C760CE687}" srcOrd="1" destOrd="0" parTransId="{E1359613-3D55-4A8E-B88D-28AAB9AB95C6}" sibTransId="{C8E23476-6F3A-4A59-A76B-81043606EE5D}"/>
    <dgm:cxn modelId="{B19CB935-D5ED-4944-B931-9FAF126297FA}" type="presOf" srcId="{6CBB88E3-60EC-43DC-B901-5C776F1CD545}" destId="{3A1AD7AE-CF44-4A13-8E10-AA13C3034C33}" srcOrd="0" destOrd="0" presId="urn:microsoft.com/office/officeart/2018/2/layout/IconVerticalSolidList"/>
    <dgm:cxn modelId="{41201268-50B4-4F93-8107-80CC0D239EAC}" srcId="{5EE12C7E-87F5-4C1E-9011-D781910DE8F6}" destId="{ACBA02A0-4B80-4CEC-99D7-2D71DC35D416}" srcOrd="0" destOrd="0" parTransId="{B5AB28C3-7825-4DE3-AFBD-A26DD7D880A6}" sibTransId="{66CB35FE-CAB4-42C1-BD61-5DB674E9F035}"/>
    <dgm:cxn modelId="{1260496B-5A80-4DAF-8CAE-076AC44AE5DF}" type="presOf" srcId="{D9DF68AA-B4D1-46E9-9AD6-77D762689C58}" destId="{CB256999-ADF0-4109-B6B5-085705151D71}" srcOrd="0" destOrd="0" presId="urn:microsoft.com/office/officeart/2018/2/layout/IconVerticalSolidList"/>
    <dgm:cxn modelId="{BD0FA06B-25D9-4DB8-9E20-D1FBDED33884}" srcId="{D9DF68AA-B4D1-46E9-9AD6-77D762689C58}" destId="{A3827E6B-AA72-484A-B0F7-497E56425D27}" srcOrd="1" destOrd="0" parTransId="{56477715-8F17-4BE7-9558-78CB48902F5F}" sibTransId="{269BD7BE-2234-45D8-9880-1881FEA92B6B}"/>
    <dgm:cxn modelId="{88C47355-D1FE-4418-A20A-CAD67E14A581}" srcId="{6CBB88E3-60EC-43DC-B901-5C776F1CD545}" destId="{F5B2D46B-06AF-4F28-B46D-939F17EC7B43}" srcOrd="2" destOrd="0" parTransId="{CC2278C0-4B53-4ABB-AE8F-92640FC7A3EB}" sibTransId="{E20AB625-2105-4F01-8566-426D9CF4DCF8}"/>
    <dgm:cxn modelId="{573AF276-CF66-42ED-A025-4C7A87B84D5C}" srcId="{5EE12C7E-87F5-4C1E-9011-D781910DE8F6}" destId="{E3C128F2-8A00-40C1-85F3-6B9544D31EBF}" srcOrd="2" destOrd="0" parTransId="{092123EB-7DB7-4958-BEED-18DDEC24997D}" sibTransId="{2E38A66B-6A64-400C-8B39-F13AC9B43718}"/>
    <dgm:cxn modelId="{D50AFD97-EEE1-4793-B888-00887C59BD45}" type="presOf" srcId="{E3C128F2-8A00-40C1-85F3-6B9544D31EBF}" destId="{1441F287-457F-4E02-997F-5E07D622D2E9}" srcOrd="0" destOrd="2" presId="urn:microsoft.com/office/officeart/2018/2/layout/IconVerticalSolidList"/>
    <dgm:cxn modelId="{46A6BF9C-501B-4818-8928-503056FE92E1}" srcId="{6CBB88E3-60EC-43DC-B901-5C776F1CD545}" destId="{5EE12C7E-87F5-4C1E-9011-D781910DE8F6}" srcOrd="3" destOrd="0" parTransId="{B43E8698-FE42-42B5-9807-165FBDFD71CE}" sibTransId="{A335FAB0-BDF8-4C62-A307-D5E0DF0F0434}"/>
    <dgm:cxn modelId="{EA773FB5-3633-48F6-BECC-388BE49B29FE}" srcId="{6CBB88E3-60EC-43DC-B901-5C776F1CD545}" destId="{C2AE3E91-3387-4361-B560-FA081318BE86}" srcOrd="1" destOrd="0" parTransId="{F0BE2D80-1D05-4D86-AD1E-C4DB7D933027}" sibTransId="{8D2CE1A9-215A-48EC-8ED7-0CEFF7292BAC}"/>
    <dgm:cxn modelId="{1E47C2BB-EDAF-4A12-863C-75DD01DB9BC6}" srcId="{D9DF68AA-B4D1-46E9-9AD6-77D762689C58}" destId="{8C0664A3-7835-4FB3-A2DC-23DDBEAB9C29}" srcOrd="0" destOrd="0" parTransId="{C11448F0-C4DE-404A-9063-6A9BCF57852E}" sibTransId="{23766455-46FE-4E7E-9A20-47D50FE1F00D}"/>
    <dgm:cxn modelId="{6F5568C8-090A-43EF-855B-514EA05CC586}" type="presOf" srcId="{ACBA02A0-4B80-4CEC-99D7-2D71DC35D416}" destId="{1441F287-457F-4E02-997F-5E07D622D2E9}" srcOrd="0" destOrd="0" presId="urn:microsoft.com/office/officeart/2018/2/layout/IconVerticalSolidList"/>
    <dgm:cxn modelId="{5B1B2AD3-487C-430A-868A-75CA81978420}" type="presOf" srcId="{5EE12C7E-87F5-4C1E-9011-D781910DE8F6}" destId="{5E0B0E81-90A9-4D94-BDB1-2357B8544F81}" srcOrd="0" destOrd="0" presId="urn:microsoft.com/office/officeart/2018/2/layout/IconVerticalSolidList"/>
    <dgm:cxn modelId="{B226CFF2-0108-457E-BD64-03DC76FC5D57}" type="presOf" srcId="{C2AE3E91-3387-4361-B560-FA081318BE86}" destId="{349CAE76-8961-4A78-89C7-9D54C2938AF5}" srcOrd="0" destOrd="0" presId="urn:microsoft.com/office/officeart/2018/2/layout/IconVerticalSolidList"/>
    <dgm:cxn modelId="{95E608F6-F558-4FC4-B340-1B80322CC5E1}" type="presOf" srcId="{A0222EDE-F9EF-44CE-9ED7-499C760CE687}" destId="{1441F287-457F-4E02-997F-5E07D622D2E9}" srcOrd="0" destOrd="1" presId="urn:microsoft.com/office/officeart/2018/2/layout/IconVerticalSolidList"/>
    <dgm:cxn modelId="{8B5B3EF7-9388-4A49-B723-C077E413D4A5}" srcId="{6CBB88E3-60EC-43DC-B901-5C776F1CD545}" destId="{D9DF68AA-B4D1-46E9-9AD6-77D762689C58}" srcOrd="0" destOrd="0" parTransId="{83B3CAEA-FCF0-4621-824B-DCA4FD21E388}" sibTransId="{D7CE799D-482F-46C7-B934-33894849A853}"/>
    <dgm:cxn modelId="{E35EC82C-3F16-47C8-9D6B-8891433FF8F1}" type="presParOf" srcId="{3A1AD7AE-CF44-4A13-8E10-AA13C3034C33}" destId="{370D7A0B-3CD6-4AE9-809D-20188CF590FB}" srcOrd="0" destOrd="0" presId="urn:microsoft.com/office/officeart/2018/2/layout/IconVerticalSolidList"/>
    <dgm:cxn modelId="{1776BEFA-1BC1-42D0-9C7B-64B410946EC4}" type="presParOf" srcId="{370D7A0B-3CD6-4AE9-809D-20188CF590FB}" destId="{24D2166A-731E-4CEE-99F4-56105DD9B942}" srcOrd="0" destOrd="0" presId="urn:microsoft.com/office/officeart/2018/2/layout/IconVerticalSolidList"/>
    <dgm:cxn modelId="{0D31E130-E71B-4486-8F32-E28C4CA067AB}" type="presParOf" srcId="{370D7A0B-3CD6-4AE9-809D-20188CF590FB}" destId="{C6715326-2621-462E-9B64-A45E60159CF4}" srcOrd="1" destOrd="0" presId="urn:microsoft.com/office/officeart/2018/2/layout/IconVerticalSolidList"/>
    <dgm:cxn modelId="{0B9E82D1-22B0-48D5-AA21-E8988F69A1F8}" type="presParOf" srcId="{370D7A0B-3CD6-4AE9-809D-20188CF590FB}" destId="{66E5B0F0-912C-4EA2-B1F6-6EC837AECF60}" srcOrd="2" destOrd="0" presId="urn:microsoft.com/office/officeart/2018/2/layout/IconVerticalSolidList"/>
    <dgm:cxn modelId="{F9DEC083-879A-4E60-AEBD-39D124B42913}" type="presParOf" srcId="{370D7A0B-3CD6-4AE9-809D-20188CF590FB}" destId="{CB256999-ADF0-4109-B6B5-085705151D71}" srcOrd="3" destOrd="0" presId="urn:microsoft.com/office/officeart/2018/2/layout/IconVerticalSolidList"/>
    <dgm:cxn modelId="{CF4B3427-B2E5-4681-BB58-0DD3FC8B6078}" type="presParOf" srcId="{370D7A0B-3CD6-4AE9-809D-20188CF590FB}" destId="{28E43BA0-FBA1-46EE-B0AF-E1345F2CCBDD}" srcOrd="4" destOrd="0" presId="urn:microsoft.com/office/officeart/2018/2/layout/IconVerticalSolidList"/>
    <dgm:cxn modelId="{87DA5804-04E7-42B2-BD8A-A4637E50EC9D}" type="presParOf" srcId="{3A1AD7AE-CF44-4A13-8E10-AA13C3034C33}" destId="{6B8E0FDD-AA73-486B-BE03-F59F59902E9F}" srcOrd="1" destOrd="0" presId="urn:microsoft.com/office/officeart/2018/2/layout/IconVerticalSolidList"/>
    <dgm:cxn modelId="{95D37FC3-4D0B-4F5B-923F-CAB2BA90C9C1}" type="presParOf" srcId="{3A1AD7AE-CF44-4A13-8E10-AA13C3034C33}" destId="{83F1BB65-40E7-446E-9CF1-6D4B435B1BE9}" srcOrd="2" destOrd="0" presId="urn:microsoft.com/office/officeart/2018/2/layout/IconVerticalSolidList"/>
    <dgm:cxn modelId="{5868D211-2D78-4594-9EC4-3864F7EEE8FE}" type="presParOf" srcId="{83F1BB65-40E7-446E-9CF1-6D4B435B1BE9}" destId="{98E0FE6B-ACB8-49DA-877C-458A97A49A29}" srcOrd="0" destOrd="0" presId="urn:microsoft.com/office/officeart/2018/2/layout/IconVerticalSolidList"/>
    <dgm:cxn modelId="{D2B8EC58-5A96-48DF-A495-895EAD242E89}" type="presParOf" srcId="{83F1BB65-40E7-446E-9CF1-6D4B435B1BE9}" destId="{C32E5F97-626F-4C53-9635-89E7704A7B61}" srcOrd="1" destOrd="0" presId="urn:microsoft.com/office/officeart/2018/2/layout/IconVerticalSolidList"/>
    <dgm:cxn modelId="{DF63A3B9-E451-47B5-9C2D-24F43F08233A}" type="presParOf" srcId="{83F1BB65-40E7-446E-9CF1-6D4B435B1BE9}" destId="{A7420032-995A-47D4-BCD8-9C0D3D50E92C}" srcOrd="2" destOrd="0" presId="urn:microsoft.com/office/officeart/2018/2/layout/IconVerticalSolidList"/>
    <dgm:cxn modelId="{AB743C1A-BC6A-4D2D-BD91-3C62920F48BD}" type="presParOf" srcId="{83F1BB65-40E7-446E-9CF1-6D4B435B1BE9}" destId="{349CAE76-8961-4A78-89C7-9D54C2938AF5}" srcOrd="3" destOrd="0" presId="urn:microsoft.com/office/officeart/2018/2/layout/IconVerticalSolidList"/>
    <dgm:cxn modelId="{FDF2E2D8-BB46-43D9-8C7E-66FB04846985}" type="presParOf" srcId="{3A1AD7AE-CF44-4A13-8E10-AA13C3034C33}" destId="{67AA1F2C-C0D1-4753-B5A4-74B3BC75165B}" srcOrd="3" destOrd="0" presId="urn:microsoft.com/office/officeart/2018/2/layout/IconVerticalSolidList"/>
    <dgm:cxn modelId="{A4A5DC8E-B84E-4749-8094-7C71D75178F2}" type="presParOf" srcId="{3A1AD7AE-CF44-4A13-8E10-AA13C3034C33}" destId="{0D28E26B-F901-4C7A-9053-1886B43B2B09}" srcOrd="4" destOrd="0" presId="urn:microsoft.com/office/officeart/2018/2/layout/IconVerticalSolidList"/>
    <dgm:cxn modelId="{5DF2E454-A322-4B37-8DEE-CAB07DB497BA}" type="presParOf" srcId="{0D28E26B-F901-4C7A-9053-1886B43B2B09}" destId="{6E251171-2AD3-45E4-8740-26622E504649}" srcOrd="0" destOrd="0" presId="urn:microsoft.com/office/officeart/2018/2/layout/IconVerticalSolidList"/>
    <dgm:cxn modelId="{86D34F06-3A97-4B83-87A8-5C358AC21804}" type="presParOf" srcId="{0D28E26B-F901-4C7A-9053-1886B43B2B09}" destId="{BD99BE12-5781-406A-AADB-708B29F808F7}" srcOrd="1" destOrd="0" presId="urn:microsoft.com/office/officeart/2018/2/layout/IconVerticalSolidList"/>
    <dgm:cxn modelId="{91D35176-A1B1-4E29-B6FE-9CABF92CD66B}" type="presParOf" srcId="{0D28E26B-F901-4C7A-9053-1886B43B2B09}" destId="{93C760CF-33AB-44D7-8432-719C9B8DDD3B}" srcOrd="2" destOrd="0" presId="urn:microsoft.com/office/officeart/2018/2/layout/IconVerticalSolidList"/>
    <dgm:cxn modelId="{AE875747-B33A-476F-AB9B-A9D9F3E72DEA}" type="presParOf" srcId="{0D28E26B-F901-4C7A-9053-1886B43B2B09}" destId="{BB062F3C-DA80-4392-831F-17F8771E0E80}" srcOrd="3" destOrd="0" presId="urn:microsoft.com/office/officeart/2018/2/layout/IconVerticalSolidList"/>
    <dgm:cxn modelId="{C5A112A6-B6EB-474D-94D8-7D957B432222}" type="presParOf" srcId="{3A1AD7AE-CF44-4A13-8E10-AA13C3034C33}" destId="{0F080D02-BB9F-4151-9B05-D759ECEEA6DF}" srcOrd="5" destOrd="0" presId="urn:microsoft.com/office/officeart/2018/2/layout/IconVerticalSolidList"/>
    <dgm:cxn modelId="{CFC3863E-20A2-4739-B9D5-B1F63BC4EA73}" type="presParOf" srcId="{3A1AD7AE-CF44-4A13-8E10-AA13C3034C33}" destId="{CDE5BCCA-EF8E-4C39-B108-38ADEB92B71F}" srcOrd="6" destOrd="0" presId="urn:microsoft.com/office/officeart/2018/2/layout/IconVerticalSolidList"/>
    <dgm:cxn modelId="{5F3EC109-B7E7-48AF-B70E-185AD98545AD}" type="presParOf" srcId="{CDE5BCCA-EF8E-4C39-B108-38ADEB92B71F}" destId="{6DC01181-3281-4FFD-955B-6A47B9B3BD7C}" srcOrd="0" destOrd="0" presId="urn:microsoft.com/office/officeart/2018/2/layout/IconVerticalSolidList"/>
    <dgm:cxn modelId="{9ED86070-0FA5-4AE3-A7BB-7FDEC39203F0}" type="presParOf" srcId="{CDE5BCCA-EF8E-4C39-B108-38ADEB92B71F}" destId="{88F2AA57-D26F-4F4C-86D3-B97B3ABC070D}" srcOrd="1" destOrd="0" presId="urn:microsoft.com/office/officeart/2018/2/layout/IconVerticalSolidList"/>
    <dgm:cxn modelId="{3A46229B-9FA0-46A7-A613-FDDA57B41053}" type="presParOf" srcId="{CDE5BCCA-EF8E-4C39-B108-38ADEB92B71F}" destId="{5437A711-DF75-4F65-A45F-A72398FE0F11}" srcOrd="2" destOrd="0" presId="urn:microsoft.com/office/officeart/2018/2/layout/IconVerticalSolidList"/>
    <dgm:cxn modelId="{0CF276C3-B20B-47A2-964E-D3C8C9D31D9E}" type="presParOf" srcId="{CDE5BCCA-EF8E-4C39-B108-38ADEB92B71F}" destId="{5E0B0E81-90A9-4D94-BDB1-2357B8544F81}" srcOrd="3" destOrd="0" presId="urn:microsoft.com/office/officeart/2018/2/layout/IconVerticalSolidList"/>
    <dgm:cxn modelId="{B52A4F82-747E-444C-8553-F717120FAB7C}" type="presParOf" srcId="{CDE5BCCA-EF8E-4C39-B108-38ADEB92B71F}" destId="{1441F287-457F-4E02-997F-5E07D622D2E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D9A6F-B19A-4BCE-8BBF-5A7513FF1075}">
      <dsp:nvSpPr>
        <dsp:cNvPr id="0" name=""/>
        <dsp:cNvSpPr/>
      </dsp:nvSpPr>
      <dsp:spPr>
        <a:xfrm>
          <a:off x="0" y="680"/>
          <a:ext cx="5816750" cy="15913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7FB83-8E0E-480D-9F7B-1E614988D996}">
      <dsp:nvSpPr>
        <dsp:cNvPr id="0" name=""/>
        <dsp:cNvSpPr/>
      </dsp:nvSpPr>
      <dsp:spPr>
        <a:xfrm>
          <a:off x="481381" y="358732"/>
          <a:ext cx="875239" cy="875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BB17B-C889-4A39-8915-449336796E3C}">
      <dsp:nvSpPr>
        <dsp:cNvPr id="0" name=""/>
        <dsp:cNvSpPr/>
      </dsp:nvSpPr>
      <dsp:spPr>
        <a:xfrm>
          <a:off x="1838002" y="680"/>
          <a:ext cx="3978747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As a user you can create a gift basket with 5 different kinds of wines</a:t>
          </a:r>
          <a:endParaRPr lang="en-US" sz="2400" kern="1200"/>
        </a:p>
      </dsp:txBody>
      <dsp:txXfrm>
        <a:off x="1838002" y="680"/>
        <a:ext cx="3978747" cy="1591344"/>
      </dsp:txXfrm>
    </dsp:sp>
    <dsp:sp modelId="{8A3AACDB-2744-4BEC-8B8F-2FB7B6CA47D8}">
      <dsp:nvSpPr>
        <dsp:cNvPr id="0" name=""/>
        <dsp:cNvSpPr/>
      </dsp:nvSpPr>
      <dsp:spPr>
        <a:xfrm>
          <a:off x="0" y="1989860"/>
          <a:ext cx="5816750" cy="15913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C94ED-D220-426E-9718-165DEE4326AE}">
      <dsp:nvSpPr>
        <dsp:cNvPr id="0" name=""/>
        <dsp:cNvSpPr/>
      </dsp:nvSpPr>
      <dsp:spPr>
        <a:xfrm>
          <a:off x="481381" y="2347913"/>
          <a:ext cx="875239" cy="875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BB2C1-D637-4307-B224-76B2A76C38B7}">
      <dsp:nvSpPr>
        <dsp:cNvPr id="0" name=""/>
        <dsp:cNvSpPr/>
      </dsp:nvSpPr>
      <dsp:spPr>
        <a:xfrm>
          <a:off x="1838002" y="1989860"/>
          <a:ext cx="3978747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The web shop have premade basket with a assortment of different wines</a:t>
          </a:r>
          <a:endParaRPr lang="en-US" sz="2400" kern="1200"/>
        </a:p>
      </dsp:txBody>
      <dsp:txXfrm>
        <a:off x="1838002" y="1989860"/>
        <a:ext cx="3978747" cy="1591344"/>
      </dsp:txXfrm>
    </dsp:sp>
    <dsp:sp modelId="{049B46E7-B82C-417A-84F7-6E24332BA7E9}">
      <dsp:nvSpPr>
        <dsp:cNvPr id="0" name=""/>
        <dsp:cNvSpPr/>
      </dsp:nvSpPr>
      <dsp:spPr>
        <a:xfrm>
          <a:off x="0" y="3979041"/>
          <a:ext cx="5816750" cy="15913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6778F-D02B-4E36-9E50-F18D77BECE5B}">
      <dsp:nvSpPr>
        <dsp:cNvPr id="0" name=""/>
        <dsp:cNvSpPr/>
      </dsp:nvSpPr>
      <dsp:spPr>
        <a:xfrm>
          <a:off x="481381" y="4337093"/>
          <a:ext cx="875239" cy="875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DF700-30BD-4113-93F6-2246374C0BDA}">
      <dsp:nvSpPr>
        <dsp:cNvPr id="0" name=""/>
        <dsp:cNvSpPr/>
      </dsp:nvSpPr>
      <dsp:spPr>
        <a:xfrm>
          <a:off x="1838002" y="3979041"/>
          <a:ext cx="2617537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The web shop sell wine associated products such as</a:t>
          </a:r>
          <a:endParaRPr lang="en-US" sz="2400" kern="1200"/>
        </a:p>
      </dsp:txBody>
      <dsp:txXfrm>
        <a:off x="1838002" y="3979041"/>
        <a:ext cx="2617537" cy="1591344"/>
      </dsp:txXfrm>
    </dsp:sp>
    <dsp:sp modelId="{802725FB-02E4-4C1F-ADD8-24EF0A354830}">
      <dsp:nvSpPr>
        <dsp:cNvPr id="0" name=""/>
        <dsp:cNvSpPr/>
      </dsp:nvSpPr>
      <dsp:spPr>
        <a:xfrm>
          <a:off x="4455540" y="3979041"/>
          <a:ext cx="136120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Food products such as cheese and biscuits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Wine coolers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Wine glasses</a:t>
          </a:r>
          <a:endParaRPr lang="en-US" sz="1200" kern="1200"/>
        </a:p>
      </dsp:txBody>
      <dsp:txXfrm>
        <a:off x="4455540" y="3979041"/>
        <a:ext cx="1361209" cy="1591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2166A-731E-4CEE-99F4-56105DD9B942}">
      <dsp:nvSpPr>
        <dsp:cNvPr id="0" name=""/>
        <dsp:cNvSpPr/>
      </dsp:nvSpPr>
      <dsp:spPr>
        <a:xfrm>
          <a:off x="0" y="5030"/>
          <a:ext cx="5816750" cy="11707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15326-2621-462E-9B64-A45E60159CF4}">
      <dsp:nvSpPr>
        <dsp:cNvPr id="0" name=""/>
        <dsp:cNvSpPr/>
      </dsp:nvSpPr>
      <dsp:spPr>
        <a:xfrm>
          <a:off x="354148" y="268446"/>
          <a:ext cx="643905" cy="643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56999-ADF0-4109-B6B5-085705151D71}">
      <dsp:nvSpPr>
        <dsp:cNvPr id="0" name=""/>
        <dsp:cNvSpPr/>
      </dsp:nvSpPr>
      <dsp:spPr>
        <a:xfrm>
          <a:off x="1352202" y="5030"/>
          <a:ext cx="2617537" cy="1170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03" tIns="123903" rIns="123903" bIns="1239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Scalability:databases: amount of data, amount of requests, query optimization</a:t>
          </a:r>
          <a:endParaRPr lang="en-US" sz="1600" kern="1200"/>
        </a:p>
      </dsp:txBody>
      <dsp:txXfrm>
        <a:off x="1352202" y="5030"/>
        <a:ext cx="2617537" cy="1170738"/>
      </dsp:txXfrm>
    </dsp:sp>
    <dsp:sp modelId="{28E43BA0-FBA1-46EE-B0AF-E1345F2CCBDD}">
      <dsp:nvSpPr>
        <dsp:cNvPr id="0" name=""/>
        <dsp:cNvSpPr/>
      </dsp:nvSpPr>
      <dsp:spPr>
        <a:xfrm>
          <a:off x="3969739" y="5030"/>
          <a:ext cx="1845688" cy="1170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03" tIns="123903" rIns="123903" bIns="12390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application: microservices - example: using Kubernetes to orchestrate running of the containerized microservices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Portability: using containerized microservices</a:t>
          </a:r>
          <a:endParaRPr lang="en-US" sz="1100" kern="1200"/>
        </a:p>
      </dsp:txBody>
      <dsp:txXfrm>
        <a:off x="3969739" y="5030"/>
        <a:ext cx="1845688" cy="1170738"/>
      </dsp:txXfrm>
    </dsp:sp>
    <dsp:sp modelId="{98E0FE6B-ACB8-49DA-877C-458A97A49A29}">
      <dsp:nvSpPr>
        <dsp:cNvPr id="0" name=""/>
        <dsp:cNvSpPr/>
      </dsp:nvSpPr>
      <dsp:spPr>
        <a:xfrm>
          <a:off x="0" y="1468452"/>
          <a:ext cx="5816750" cy="11707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E5F97-626F-4C53-9635-89E7704A7B61}">
      <dsp:nvSpPr>
        <dsp:cNvPr id="0" name=""/>
        <dsp:cNvSpPr/>
      </dsp:nvSpPr>
      <dsp:spPr>
        <a:xfrm>
          <a:off x="354148" y="1731868"/>
          <a:ext cx="643905" cy="643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CAE76-8961-4A78-89C7-9D54C2938AF5}">
      <dsp:nvSpPr>
        <dsp:cNvPr id="0" name=""/>
        <dsp:cNvSpPr/>
      </dsp:nvSpPr>
      <dsp:spPr>
        <a:xfrm>
          <a:off x="1352202" y="1468452"/>
          <a:ext cx="4463225" cy="1170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03" tIns="123903" rIns="123903" bIns="1239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Security: Authentication and authorization, VPC, …</a:t>
          </a:r>
          <a:endParaRPr lang="en-US" sz="1600" kern="1200"/>
        </a:p>
      </dsp:txBody>
      <dsp:txXfrm>
        <a:off x="1352202" y="1468452"/>
        <a:ext cx="4463225" cy="1170738"/>
      </dsp:txXfrm>
    </dsp:sp>
    <dsp:sp modelId="{6E251171-2AD3-45E4-8740-26622E504649}">
      <dsp:nvSpPr>
        <dsp:cNvPr id="0" name=""/>
        <dsp:cNvSpPr/>
      </dsp:nvSpPr>
      <dsp:spPr>
        <a:xfrm>
          <a:off x="0" y="2931875"/>
          <a:ext cx="5816750" cy="11707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9BE12-5781-406A-AADB-708B29F808F7}">
      <dsp:nvSpPr>
        <dsp:cNvPr id="0" name=""/>
        <dsp:cNvSpPr/>
      </dsp:nvSpPr>
      <dsp:spPr>
        <a:xfrm>
          <a:off x="354148" y="3195291"/>
          <a:ext cx="643905" cy="643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62F3C-DA80-4392-831F-17F8771E0E80}">
      <dsp:nvSpPr>
        <dsp:cNvPr id="0" name=""/>
        <dsp:cNvSpPr/>
      </dsp:nvSpPr>
      <dsp:spPr>
        <a:xfrm>
          <a:off x="1352202" y="2931875"/>
          <a:ext cx="4463225" cy="1170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03" tIns="123903" rIns="123903" bIns="1239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Interoperability: designing proper APIs</a:t>
          </a:r>
          <a:endParaRPr lang="en-US" sz="1600" kern="1200"/>
        </a:p>
      </dsp:txBody>
      <dsp:txXfrm>
        <a:off x="1352202" y="2931875"/>
        <a:ext cx="4463225" cy="1170738"/>
      </dsp:txXfrm>
    </dsp:sp>
    <dsp:sp modelId="{6DC01181-3281-4FFD-955B-6A47B9B3BD7C}">
      <dsp:nvSpPr>
        <dsp:cNvPr id="0" name=""/>
        <dsp:cNvSpPr/>
      </dsp:nvSpPr>
      <dsp:spPr>
        <a:xfrm>
          <a:off x="0" y="4395297"/>
          <a:ext cx="5816750" cy="11707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2AA57-D26F-4F4C-86D3-B97B3ABC070D}">
      <dsp:nvSpPr>
        <dsp:cNvPr id="0" name=""/>
        <dsp:cNvSpPr/>
      </dsp:nvSpPr>
      <dsp:spPr>
        <a:xfrm>
          <a:off x="354148" y="4658713"/>
          <a:ext cx="643905" cy="643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B0E81-90A9-4D94-BDB1-2357B8544F81}">
      <dsp:nvSpPr>
        <dsp:cNvPr id="0" name=""/>
        <dsp:cNvSpPr/>
      </dsp:nvSpPr>
      <dsp:spPr>
        <a:xfrm>
          <a:off x="1352202" y="4395297"/>
          <a:ext cx="2617537" cy="1170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03" tIns="123903" rIns="123903" bIns="1239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The whole system should be deployed in the cloud</a:t>
          </a:r>
          <a:endParaRPr lang="en-US" sz="1600" kern="1200"/>
        </a:p>
      </dsp:txBody>
      <dsp:txXfrm>
        <a:off x="1352202" y="4395297"/>
        <a:ext cx="2617537" cy="1170738"/>
      </dsp:txXfrm>
    </dsp:sp>
    <dsp:sp modelId="{1441F287-457F-4E02-997F-5E07D622D2E9}">
      <dsp:nvSpPr>
        <dsp:cNvPr id="0" name=""/>
        <dsp:cNvSpPr/>
      </dsp:nvSpPr>
      <dsp:spPr>
        <a:xfrm>
          <a:off x="3969739" y="4395297"/>
          <a:ext cx="1845688" cy="1170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03" tIns="123903" rIns="123903" bIns="12390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elasticity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high availability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low latency</a:t>
          </a:r>
          <a:endParaRPr lang="en-US" sz="1100" kern="1200"/>
        </a:p>
      </dsp:txBody>
      <dsp:txXfrm>
        <a:off x="3969739" y="4395297"/>
        <a:ext cx="1845688" cy="1170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9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4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6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9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6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313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44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2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03402" y="1841412"/>
            <a:ext cx="6406559" cy="2688020"/>
          </a:xfrm>
        </p:spPr>
        <p:txBody>
          <a:bodyPr>
            <a:normAutofit/>
          </a:bodyPr>
          <a:lstStyle/>
          <a:p>
            <a:pPr algn="l"/>
            <a:r>
              <a:rPr lang="en-US" sz="7500">
                <a:solidFill>
                  <a:schemeClr val="bg1"/>
                </a:solidFill>
              </a:rPr>
              <a:t>System requirements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21EEC7-88B0-5E8C-8807-CF4810417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6" r="24831" b="-1"/>
          <a:stretch/>
        </p:blipFill>
        <p:spPr>
          <a:xfrm>
            <a:off x="20" y="1225106"/>
            <a:ext cx="4059915" cy="37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7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4100" dirty="0"/>
              <a:t>Project description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Red wine</a:t>
            </a:r>
          </a:p>
          <a:p>
            <a:pPr lvl="0"/>
            <a:r>
              <a:rPr lang="en-US" dirty="0"/>
              <a:t>White wine</a:t>
            </a:r>
          </a:p>
          <a:p>
            <a:pPr lvl="0"/>
            <a:r>
              <a:rPr lang="en-US" dirty="0"/>
              <a:t>Rosé Wine</a:t>
            </a:r>
          </a:p>
          <a:p>
            <a:pPr lvl="0"/>
            <a:r>
              <a:rPr lang="en-US" dirty="0"/>
              <a:t>Sparkling Wine</a:t>
            </a:r>
          </a:p>
          <a:p>
            <a:pPr lvl="0"/>
            <a:r>
              <a:rPr lang="en-US" dirty="0"/>
              <a:t>Dessert Wine</a:t>
            </a:r>
          </a:p>
          <a:p>
            <a:pPr lvl="0"/>
            <a:r>
              <a:rPr lang="en-US" dirty="0"/>
              <a:t>Organic Wine</a:t>
            </a:r>
          </a:p>
        </p:txBody>
      </p:sp>
    </p:spTree>
    <p:extLst>
      <p:ext uri="{BB962C8B-B14F-4D97-AF65-F5344CB8AC3E}">
        <p14:creationId xmlns:p14="http://schemas.microsoft.com/office/powerpoint/2010/main" val="427570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>
                <a:solidFill>
                  <a:schemeClr val="tx1"/>
                </a:solidFill>
              </a:rPr>
              <a:t>Product idea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60438" y="4525963"/>
            <a:ext cx="6021207" cy="1509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</a:rPr>
              <a:t>beverage platform for wine</a:t>
            </a:r>
          </a:p>
        </p:txBody>
      </p:sp>
      <p:pic>
        <p:nvPicPr>
          <p:cNvPr id="6" name="Picture 5" descr="Bottles in a production line">
            <a:extLst>
              <a:ext uri="{FF2B5EF4-FFF2-40B4-BE49-F238E27FC236}">
                <a16:creationId xmlns:a16="http://schemas.microsoft.com/office/drawing/2014/main" id="{D9E55C34-0012-9573-951A-84D9877CD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17" r="44219" b="-3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2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US" sz="5600" dirty="0"/>
              <a:t>Functional requirements</a:t>
            </a:r>
          </a:p>
        </p:txBody>
      </p:sp>
      <p:pic>
        <p:nvPicPr>
          <p:cNvPr id="6" name="Picture 5" descr="Laid wine bottles, glass and grapes">
            <a:extLst>
              <a:ext uri="{FF2B5EF4-FFF2-40B4-BE49-F238E27FC236}">
                <a16:creationId xmlns:a16="http://schemas.microsoft.com/office/drawing/2014/main" id="{D72C52FE-8524-6647-AF7F-9F6B39298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736" b="-3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pPr lvl="0">
              <a:lnSpc>
                <a:spcPct val="91000"/>
              </a:lnSpc>
            </a:pPr>
            <a:r>
              <a:rPr lang="en-US" sz="1400" dirty="0"/>
              <a:t>As a user you can add &amp; remove wines from the shopping cart</a:t>
            </a:r>
          </a:p>
          <a:p>
            <a:pPr lvl="0">
              <a:lnSpc>
                <a:spcPct val="91000"/>
              </a:lnSpc>
            </a:pPr>
            <a:r>
              <a:rPr lang="en-US" sz="1400" dirty="0"/>
              <a:t>As a user you should be able to place and order</a:t>
            </a:r>
          </a:p>
          <a:p>
            <a:pPr lvl="0">
              <a:lnSpc>
                <a:spcPct val="91000"/>
              </a:lnSpc>
            </a:pPr>
            <a:r>
              <a:rPr lang="en-US" sz="1400" dirty="0"/>
              <a:t>As a user you can search and find a wine depending on the category, price and name</a:t>
            </a:r>
          </a:p>
          <a:p>
            <a:pPr lvl="0">
              <a:lnSpc>
                <a:spcPct val="91000"/>
              </a:lnSpc>
            </a:pPr>
            <a:r>
              <a:rPr lang="en-US" sz="1400" dirty="0"/>
              <a:t>As a user you should be able to use the site as a signed in user or a guest</a:t>
            </a:r>
          </a:p>
          <a:p>
            <a:pPr lvl="0">
              <a:lnSpc>
                <a:spcPct val="91000"/>
              </a:lnSpc>
            </a:pPr>
            <a:r>
              <a:rPr lang="en-US" sz="1400" dirty="0"/>
              <a:t>The web site should have some authentication to check if the user is above the legal limit for buying alcohol</a:t>
            </a:r>
          </a:p>
          <a:p>
            <a:pPr lvl="0">
              <a:lnSpc>
                <a:spcPct val="91000"/>
              </a:lnSpc>
            </a:pPr>
            <a:r>
              <a:rPr lang="en-US" sz="1400" dirty="0"/>
              <a:t>As a user, you should be able to see your order history</a:t>
            </a:r>
          </a:p>
          <a:p>
            <a:pPr lvl="0">
              <a:lnSpc>
                <a:spcPct val="91000"/>
              </a:lnSpc>
            </a:pPr>
            <a:r>
              <a:rPr lang="en-US" sz="1400" dirty="0"/>
              <a:t>The administrator must be able to add new products &amp; edit old ones</a:t>
            </a:r>
          </a:p>
        </p:txBody>
      </p:sp>
    </p:spTree>
    <p:extLst>
      <p:ext uri="{BB962C8B-B14F-4D97-AF65-F5344CB8AC3E}">
        <p14:creationId xmlns:p14="http://schemas.microsoft.com/office/powerpoint/2010/main" val="38247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dirty="0"/>
              <a:t>Nice-to-have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6B09D7E-89DC-507C-63C6-870ECF318B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542648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232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3600" dirty="0"/>
              <a:t>Non-functional requirements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6A9E2D6-0839-EBC7-6171-22DF83BD7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221019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75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3600" dirty="0"/>
              <a:t>Other requirements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anchor="ctr">
            <a:normAutofit/>
          </a:bodyPr>
          <a:lstStyle/>
          <a:p>
            <a:pPr lvl="0">
              <a:lnSpc>
                <a:spcPct val="91000"/>
              </a:lnSpc>
            </a:pPr>
            <a:r>
              <a:rPr lang="en-US" sz="2200" dirty="0"/>
              <a:t>Microservices should communicate between each other using message queues</a:t>
            </a:r>
          </a:p>
          <a:p>
            <a:pPr lvl="0">
              <a:lnSpc>
                <a:spcPct val="91000"/>
              </a:lnSpc>
            </a:pPr>
            <a:r>
              <a:rPr lang="en-US" sz="2200" dirty="0"/>
              <a:t>The backend should communicate with the frontend using REST API or GraphQL</a:t>
            </a:r>
          </a:p>
          <a:p>
            <a:pPr lvl="0">
              <a:lnSpc>
                <a:spcPct val="91000"/>
              </a:lnSpc>
            </a:pPr>
            <a:r>
              <a:rPr lang="en-US" sz="2200" dirty="0"/>
              <a:t>Use serverless functions for some of the tasks</a:t>
            </a:r>
          </a:p>
          <a:p>
            <a:pPr lvl="0">
              <a:lnSpc>
                <a:spcPct val="91000"/>
              </a:lnSpc>
            </a:pPr>
            <a:r>
              <a:rPr lang="en-US" sz="2200" dirty="0"/>
              <a:t>Logging and monitoring system - for the production</a:t>
            </a:r>
          </a:p>
          <a:p>
            <a:pPr lvl="0">
              <a:lnSpc>
                <a:spcPct val="91000"/>
              </a:lnSpc>
            </a:pPr>
            <a:r>
              <a:rPr lang="en-US" sz="2200" dirty="0"/>
              <a:t>Authentication implementation + 3rd party integration</a:t>
            </a:r>
          </a:p>
          <a:p>
            <a:pPr lvl="0">
              <a:lnSpc>
                <a:spcPct val="91000"/>
              </a:lnSpc>
            </a:pPr>
            <a:r>
              <a:rPr lang="en-US" sz="2200" dirty="0"/>
              <a:t>Email service</a:t>
            </a:r>
          </a:p>
          <a:p>
            <a:pPr lvl="0">
              <a:lnSpc>
                <a:spcPct val="91000"/>
              </a:lnSpc>
            </a:pPr>
            <a:r>
              <a:rPr lang="en-US" sz="2200" dirty="0"/>
              <a:t>Admin service - there should be some extra GUI and backend logic for admin role</a:t>
            </a:r>
          </a:p>
        </p:txBody>
      </p:sp>
    </p:spTree>
    <p:extLst>
      <p:ext uri="{BB962C8B-B14F-4D97-AF65-F5344CB8AC3E}">
        <p14:creationId xmlns:p14="http://schemas.microsoft.com/office/powerpoint/2010/main" val="135968609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E3533"/>
      </a:dk2>
      <a:lt2>
        <a:srgbClr val="E7E8E2"/>
      </a:lt2>
      <a:accent1>
        <a:srgbClr val="5E4DC3"/>
      </a:accent1>
      <a:accent2>
        <a:srgbClr val="3B5BB1"/>
      </a:accent2>
      <a:accent3>
        <a:srgbClr val="4D9EC3"/>
      </a:accent3>
      <a:accent4>
        <a:srgbClr val="3BB1A5"/>
      </a:accent4>
      <a:accent5>
        <a:srgbClr val="48B77D"/>
      </a:accent5>
      <a:accent6>
        <a:srgbClr val="3BB142"/>
      </a:accent6>
      <a:hlink>
        <a:srgbClr val="319471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JuxtaposeVTI</vt:lpstr>
      <vt:lpstr>System requirements</vt:lpstr>
      <vt:lpstr>Project description</vt:lpstr>
      <vt:lpstr>Product idea</vt:lpstr>
      <vt:lpstr>Functional requirements</vt:lpstr>
      <vt:lpstr>Nice-to-have</vt:lpstr>
      <vt:lpstr>Non-functional requirements</vt:lpstr>
      <vt:lpstr>Other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9</cp:revision>
  <dcterms:created xsi:type="dcterms:W3CDTF">2023-03-01T20:04:22Z</dcterms:created>
  <dcterms:modified xsi:type="dcterms:W3CDTF">2023-03-01T20:07:07Z</dcterms:modified>
</cp:coreProperties>
</file>