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58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A024-46BE-47A1-B212-69FC39D7CDE3}" type="datetimeFigureOut">
              <a:rPr lang="LID4096" smtClean="0"/>
              <a:t>10/02/2020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E6CB-A66B-413F-8E55-A4CC3269D4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366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A024-46BE-47A1-B212-69FC39D7CDE3}" type="datetimeFigureOut">
              <a:rPr lang="LID4096" smtClean="0"/>
              <a:t>10/02/2020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E6CB-A66B-413F-8E55-A4CC3269D4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165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A024-46BE-47A1-B212-69FC39D7CDE3}" type="datetimeFigureOut">
              <a:rPr lang="LID4096" smtClean="0"/>
              <a:t>10/02/2020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E6CB-A66B-413F-8E55-A4CC3269D49E}" type="slidenum">
              <a:rPr lang="LID4096" smtClean="0"/>
              <a:t>‹nr.›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710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A024-46BE-47A1-B212-69FC39D7CDE3}" type="datetimeFigureOut">
              <a:rPr lang="LID4096" smtClean="0"/>
              <a:t>10/02/2020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E6CB-A66B-413F-8E55-A4CC3269D4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608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A024-46BE-47A1-B212-69FC39D7CDE3}" type="datetimeFigureOut">
              <a:rPr lang="LID4096" smtClean="0"/>
              <a:t>10/02/2020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E6CB-A66B-413F-8E55-A4CC3269D49E}" type="slidenum">
              <a:rPr lang="LID4096" smtClean="0"/>
              <a:t>‹nr.›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202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A024-46BE-47A1-B212-69FC39D7CDE3}" type="datetimeFigureOut">
              <a:rPr lang="LID4096" smtClean="0"/>
              <a:t>10/02/2020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E6CB-A66B-413F-8E55-A4CC3269D4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6389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A024-46BE-47A1-B212-69FC39D7CDE3}" type="datetimeFigureOut">
              <a:rPr lang="LID4096" smtClean="0"/>
              <a:t>10/02/2020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E6CB-A66B-413F-8E55-A4CC3269D4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858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A024-46BE-47A1-B212-69FC39D7CDE3}" type="datetimeFigureOut">
              <a:rPr lang="LID4096" smtClean="0"/>
              <a:t>10/02/2020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E6CB-A66B-413F-8E55-A4CC3269D4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474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A024-46BE-47A1-B212-69FC39D7CDE3}" type="datetimeFigureOut">
              <a:rPr lang="LID4096" smtClean="0"/>
              <a:t>10/02/2020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E6CB-A66B-413F-8E55-A4CC3269D4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05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A024-46BE-47A1-B212-69FC39D7CDE3}" type="datetimeFigureOut">
              <a:rPr lang="LID4096" smtClean="0"/>
              <a:t>10/02/2020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E6CB-A66B-413F-8E55-A4CC3269D4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668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A024-46BE-47A1-B212-69FC39D7CDE3}" type="datetimeFigureOut">
              <a:rPr lang="LID4096" smtClean="0"/>
              <a:t>10/02/2020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E6CB-A66B-413F-8E55-A4CC3269D4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345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A024-46BE-47A1-B212-69FC39D7CDE3}" type="datetimeFigureOut">
              <a:rPr lang="LID4096" smtClean="0"/>
              <a:t>10/02/2020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E6CB-A66B-413F-8E55-A4CC3269D4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857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A024-46BE-47A1-B212-69FC39D7CDE3}" type="datetimeFigureOut">
              <a:rPr lang="LID4096" smtClean="0"/>
              <a:t>10/02/2020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E6CB-A66B-413F-8E55-A4CC3269D4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29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A024-46BE-47A1-B212-69FC39D7CDE3}" type="datetimeFigureOut">
              <a:rPr lang="LID4096" smtClean="0"/>
              <a:t>10/02/2020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E6CB-A66B-413F-8E55-A4CC3269D4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763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A024-46BE-47A1-B212-69FC39D7CDE3}" type="datetimeFigureOut">
              <a:rPr lang="LID4096" smtClean="0"/>
              <a:t>10/02/2020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E6CB-A66B-413F-8E55-A4CC3269D4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782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A024-46BE-47A1-B212-69FC39D7CDE3}" type="datetimeFigureOut">
              <a:rPr lang="LID4096" smtClean="0"/>
              <a:t>10/02/2020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1E6CB-A66B-413F-8E55-A4CC3269D4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425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9A024-46BE-47A1-B212-69FC39D7CDE3}" type="datetimeFigureOut">
              <a:rPr lang="LID4096" smtClean="0"/>
              <a:t>10/02/2020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A1E6CB-A66B-413F-8E55-A4CC3269D49E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354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63E4-7511-4B4E-93DD-A935C782C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6238"/>
            <a:ext cx="7766936" cy="1646302"/>
          </a:xfrm>
        </p:spPr>
        <p:txBody>
          <a:bodyPr anchor="t"/>
          <a:lstStyle/>
          <a:p>
            <a:pPr algn="ctr"/>
            <a:r>
              <a:rPr lang="da-DK" dirty="0"/>
              <a:t>Team 7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57F29-F7A4-4C5B-AE1B-BE814BE17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Phuc, Maja og Nicolai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7271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222E-1911-4AD6-B9C7-897248859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Vores målgruppe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E216-D4E9-4344-A44E-414B185F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Servicesektoren</a:t>
            </a:r>
          </a:p>
          <a:p>
            <a:pPr lvl="1"/>
            <a:r>
              <a:rPr lang="da-DK" dirty="0"/>
              <a:t>Hjælper virksomheder(butikker) med at sælge madvarer der er ved at udløbe</a:t>
            </a:r>
          </a:p>
          <a:p>
            <a:pPr lvl="1"/>
            <a:endParaRPr lang="da-DK" dirty="0"/>
          </a:p>
          <a:p>
            <a:r>
              <a:rPr lang="da-DK" dirty="0"/>
              <a:t>Forbrugerne</a:t>
            </a:r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0859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D290-772A-47DA-92B4-F86BB8D9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Use Case</a:t>
            </a:r>
            <a:endParaRPr lang="LID4096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60E89D2-38BA-471A-AE20-4C2E21F99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5" r="9861" b="28331"/>
          <a:stretch/>
        </p:blipFill>
        <p:spPr>
          <a:xfrm>
            <a:off x="461589" y="1260475"/>
            <a:ext cx="7748962" cy="5257800"/>
          </a:xfrm>
        </p:spPr>
      </p:pic>
    </p:spTree>
    <p:extLst>
      <p:ext uri="{BB962C8B-B14F-4D97-AF65-F5344CB8AC3E}">
        <p14:creationId xmlns:p14="http://schemas.microsoft.com/office/powerpoint/2010/main" val="71300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6C9E-CFD4-4185-A381-BE0499E3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Domænemodel</a:t>
            </a:r>
            <a:endParaRPr lang="LID4096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21DAFDD-33C6-4E75-B101-A3086F1BD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1" t="9013" r="12514" b="25346"/>
          <a:stretch/>
        </p:blipFill>
        <p:spPr>
          <a:xfrm>
            <a:off x="526464" y="1392744"/>
            <a:ext cx="7185732" cy="5261810"/>
          </a:xfrm>
        </p:spPr>
      </p:pic>
    </p:spTree>
    <p:extLst>
      <p:ext uri="{BB962C8B-B14F-4D97-AF65-F5344CB8AC3E}">
        <p14:creationId xmlns:p14="http://schemas.microsoft.com/office/powerpoint/2010/main" val="23114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70F8-150D-4932-9618-FFB1E3BA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Klassediagram</a:t>
            </a:r>
            <a:endParaRPr lang="LID4096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10EACB1-D696-4ED4-9E72-1599A02D1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531" y="1270000"/>
            <a:ext cx="1808469" cy="5276167"/>
          </a:xfrm>
        </p:spPr>
      </p:pic>
    </p:spTree>
    <p:extLst>
      <p:ext uri="{BB962C8B-B14F-4D97-AF65-F5344CB8AC3E}">
        <p14:creationId xmlns:p14="http://schemas.microsoft.com/office/powerpoint/2010/main" val="388488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9576-4BAB-4427-ACC2-D35585A2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User Interface Design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EC5B-F313-4EFC-8E78-686F717C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Vores prototype</a:t>
            </a:r>
          </a:p>
          <a:p>
            <a:endParaRPr lang="da-DK" dirty="0"/>
          </a:p>
          <a:p>
            <a:r>
              <a:rPr lang="da-DK" dirty="0"/>
              <a:t>Goldens rules </a:t>
            </a:r>
          </a:p>
          <a:p>
            <a:endParaRPr lang="da-DK" dirty="0"/>
          </a:p>
          <a:p>
            <a:r>
              <a:rPr lang="da-DK" dirty="0"/>
              <a:t>Usability tests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5824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7D0A-49AC-4F77-AB09-948CD78D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Vores prototype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B97D-B486-4256-9ACB-7150CAE6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576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Low fidelity prototype</a:t>
            </a:r>
            <a:endParaRPr lang="LID4096" dirty="0"/>
          </a:p>
        </p:txBody>
      </p:sp>
      <p:pic>
        <p:nvPicPr>
          <p:cNvPr id="5" name="Picture 4" descr="Diagram, text, letter&#10;&#10;Description automatically generated">
            <a:extLst>
              <a:ext uri="{FF2B5EF4-FFF2-40B4-BE49-F238E27FC236}">
                <a16:creationId xmlns:a16="http://schemas.microsoft.com/office/drawing/2014/main" id="{D7F2C860-C8A4-4563-B53C-88F360197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6" y="2662237"/>
            <a:ext cx="4464050" cy="3348038"/>
          </a:xfrm>
          <a:prstGeom prst="rect">
            <a:avLst/>
          </a:prstGeom>
        </p:spPr>
      </p:pic>
      <p:pic>
        <p:nvPicPr>
          <p:cNvPr id="7" name="Picture 6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D1F18459-0A9F-46ED-A319-132B6B456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6" y="1809750"/>
            <a:ext cx="3314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3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D091-D76B-4DE9-9AA7-DB779853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Golden rules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D68E-58F0-4772-95B2-AF1AE271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the user in control</a:t>
            </a:r>
          </a:p>
          <a:p>
            <a:endParaRPr lang="en-US" dirty="0"/>
          </a:p>
          <a:p>
            <a:r>
              <a:rPr lang="en-US" dirty="0"/>
              <a:t>Reduce the user’s memory load</a:t>
            </a:r>
          </a:p>
          <a:p>
            <a:endParaRPr lang="en-US" dirty="0"/>
          </a:p>
          <a:p>
            <a:r>
              <a:rPr lang="en-US" dirty="0"/>
              <a:t>Make the interface consistent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9472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816F-E22D-4347-8B83-3A28C222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Usability Tests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6F00C-87E9-4DC8-BAF0-70D1C56CC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Designændringer på baggrund af feedback</a:t>
            </a:r>
          </a:p>
          <a:p>
            <a:pPr lvl="1"/>
            <a:r>
              <a:rPr lang="da-DK" dirty="0"/>
              <a:t>”Slideshowet skifter for hurtigt, det er stressende”</a:t>
            </a:r>
          </a:p>
          <a:p>
            <a:pPr lvl="1"/>
            <a:r>
              <a:rPr lang="da-DK" dirty="0"/>
              <a:t>”Der mangler luft mellem kanterne”</a:t>
            </a:r>
          </a:p>
          <a:p>
            <a:pPr lvl="1"/>
            <a:endParaRPr lang="da-DK" dirty="0"/>
          </a:p>
          <a:p>
            <a:r>
              <a:rPr lang="da-DK" dirty="0"/>
              <a:t>Funktionelle ændringer på baggrund af feedback</a:t>
            </a:r>
          </a:p>
          <a:p>
            <a:pPr lvl="1"/>
            <a:r>
              <a:rPr lang="da-DK" dirty="0"/>
              <a:t>Tilføjelse af knap for nemmere navigation på siden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72412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BDDAB"/>
      </a:accent1>
      <a:accent2>
        <a:srgbClr val="02C04F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97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Team 7</vt:lpstr>
      <vt:lpstr>Vores målgruppe</vt:lpstr>
      <vt:lpstr>Use Case</vt:lpstr>
      <vt:lpstr>Domænemodel</vt:lpstr>
      <vt:lpstr>Klassediagram</vt:lpstr>
      <vt:lpstr>User Interface Design</vt:lpstr>
      <vt:lpstr>Vores prototype</vt:lpstr>
      <vt:lpstr>Golden rules</vt:lpstr>
      <vt:lpstr>Usability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7</dc:title>
  <dc:creator>Phuc Tien Nguyen</dc:creator>
  <cp:lastModifiedBy>Maja B</cp:lastModifiedBy>
  <cp:revision>5</cp:revision>
  <dcterms:created xsi:type="dcterms:W3CDTF">2020-10-02T11:38:28Z</dcterms:created>
  <dcterms:modified xsi:type="dcterms:W3CDTF">2020-10-02T12:18:51Z</dcterms:modified>
</cp:coreProperties>
</file>