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3"/>
  </p:notesMasterIdLst>
  <p:sldIdLst>
    <p:sldId id="306" r:id="rId5"/>
    <p:sldId id="307" r:id="rId6"/>
    <p:sldId id="294" r:id="rId7"/>
    <p:sldId id="295" r:id="rId8"/>
    <p:sldId id="303" r:id="rId9"/>
    <p:sldId id="304" r:id="rId10"/>
    <p:sldId id="305" r:id="rId11"/>
    <p:sldId id="3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6/13/2023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teksttypografierne i masteren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fsnitsoversk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pc="400" dirty="0"/>
              <a:t>Tripwire</a:t>
            </a:r>
            <a:r>
              <a:rPr lang="en-US" spc="400" dirty="0"/>
              <a:t> Alarm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Nicolai Schou 52765@student.eadania.dk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832" y="585216"/>
            <a:ext cx="6528976" cy="2276856"/>
          </a:xfrm>
        </p:spPr>
        <p:txBody>
          <a:bodyPr>
            <a:normAutofit/>
          </a:bodyPr>
          <a:lstStyle/>
          <a:p>
            <a:r>
              <a:rPr lang="da-DK" sz="5400" dirty="0">
                <a:latin typeface="+mn-lt"/>
              </a:rPr>
              <a:t>Introduktion</a:t>
            </a:r>
            <a:endParaRPr lang="da-DK" sz="5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a-DK" sz="2400" dirty="0"/>
              <a:t>Hvem er jeg?</a:t>
            </a:r>
          </a:p>
          <a:p>
            <a:endParaRPr lang="da-DK" sz="2400" dirty="0"/>
          </a:p>
          <a:p>
            <a:r>
              <a:rPr lang="da-DK" sz="2400" dirty="0"/>
              <a:t>Hvad skal vi snakke om i dag?</a:t>
            </a:r>
          </a:p>
          <a:p>
            <a:endParaRPr lang="da-DK" sz="2400" dirty="0"/>
          </a:p>
          <a:p>
            <a:pPr algn="ctr"/>
            <a:endParaRPr lang="da-DK" sz="2400" dirty="0">
              <a:solidFill>
                <a:schemeClr val="bg1"/>
              </a:solidFill>
            </a:endParaRPr>
          </a:p>
          <a:p>
            <a:pPr algn="ctr"/>
            <a:endParaRPr lang="da-DK" sz="2400" dirty="0">
              <a:solidFill>
                <a:schemeClr val="bg1"/>
              </a:solidFill>
            </a:endParaRP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13/06/2023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2. Semester Projekt b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Baggrund</a:t>
            </a:r>
            <a:r>
              <a:rPr lang="en-US" dirty="0"/>
              <a:t> </a:t>
            </a:r>
            <a:r>
              <a:rPr lang="da-DK" dirty="0"/>
              <a:t>og</a:t>
            </a:r>
            <a:r>
              <a:rPr lang="en-US" dirty="0"/>
              <a:t> </a:t>
            </a:r>
            <a:r>
              <a:rPr lang="da-DK" dirty="0"/>
              <a:t>problemstilling</a:t>
            </a:r>
            <a:endParaRPr lang="da-DK" sz="54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21ABCD5-1FC8-BF6A-4DB6-F38CAEBC8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Den oprindelige problemstilling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Behovet for ændring af projektet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Projektets mål og metode</a:t>
            </a:r>
            <a:endParaRPr lang="da-DK" sz="5400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2AA7D3B-DEB5-77D9-4A0B-5CFE709E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Projektets nye mål</a:t>
            </a:r>
          </a:p>
          <a:p>
            <a:endParaRPr lang="da-DK" dirty="0"/>
          </a:p>
          <a:p>
            <a:r>
              <a:rPr lang="da-DK" dirty="0"/>
              <a:t>Agile og vigtigheden af tilpasningsevne</a:t>
            </a:r>
          </a:p>
        </p:txBody>
      </p:sp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Komponenter og implementering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98B856C-25F7-DCCA-42A9-C58523D41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Nøglekomponenter</a:t>
            </a:r>
          </a:p>
          <a:p>
            <a:pPr lvl="1"/>
            <a:r>
              <a:rPr lang="da-DK" dirty="0"/>
              <a:t>Arduino Uno</a:t>
            </a:r>
          </a:p>
          <a:p>
            <a:pPr lvl="1"/>
            <a:r>
              <a:rPr lang="da-DK" dirty="0"/>
              <a:t>HC-SR04 ultralydssensor</a:t>
            </a:r>
          </a:p>
          <a:p>
            <a:pPr lvl="1"/>
            <a:r>
              <a:rPr lang="da-DK" dirty="0"/>
              <a:t>Aktiv buzzer</a:t>
            </a:r>
          </a:p>
          <a:p>
            <a:r>
              <a:rPr lang="da-DK" dirty="0"/>
              <a:t>Opsætning af komponenter</a:t>
            </a:r>
          </a:p>
        </p:txBody>
      </p:sp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5400" dirty="0"/>
              <a:t>Perspektiver og læring</a:t>
            </a:r>
          </a:p>
        </p:txBody>
      </p:sp>
      <p:sp>
        <p:nvSpPr>
          <p:cNvPr id="8" name="Pladsholder til indhold 7">
            <a:extLst>
              <a:ext uri="{FF2B5EF4-FFF2-40B4-BE49-F238E27FC236}">
                <a16:creationId xmlns:a16="http://schemas.microsoft.com/office/drawing/2014/main" id="{5CE4917A-7038-4028-EF69-18E0A9F4C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1690688"/>
            <a:ext cx="9910636" cy="4802187"/>
          </a:xfrm>
        </p:spPr>
        <p:txBody>
          <a:bodyPr/>
          <a:lstStyle/>
          <a:p>
            <a:r>
              <a:rPr lang="da-DK" sz="2800" dirty="0"/>
              <a:t>Tidsstyring</a:t>
            </a:r>
          </a:p>
          <a:p>
            <a:endParaRPr lang="da-DK" dirty="0"/>
          </a:p>
          <a:p>
            <a:r>
              <a:rPr lang="da-DK" sz="2800" dirty="0"/>
              <a:t>Ressourceprioritering</a:t>
            </a:r>
          </a:p>
          <a:p>
            <a:endParaRPr lang="da-DK" dirty="0"/>
          </a:p>
          <a:p>
            <a:r>
              <a:rPr lang="da-DK" sz="2800" dirty="0"/>
              <a:t>Tilpasning til ændringer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5400" dirty="0"/>
              <a:t>Konklusion</a:t>
            </a:r>
            <a:r>
              <a:rPr lang="en-US" sz="5400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624" y="1690687"/>
            <a:ext cx="9907588" cy="4802187"/>
          </a:xfrm>
        </p:spPr>
        <p:txBody>
          <a:bodyPr>
            <a:normAutofit/>
          </a:bodyPr>
          <a:lstStyle/>
          <a:p>
            <a:r>
              <a:rPr lang="da-DK" sz="2800" dirty="0"/>
              <a:t>Resultater</a:t>
            </a:r>
          </a:p>
          <a:p>
            <a:endParaRPr lang="da-DK" dirty="0"/>
          </a:p>
          <a:p>
            <a:r>
              <a:rPr lang="da-DK" sz="2800" dirty="0"/>
              <a:t>Læringsprocessen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345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14/06/2023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2. Semester projekt b</a:t>
            </a:r>
            <a:endParaRPr lang="en-US" dirty="0"/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Tak!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Nicolai Schou</a:t>
            </a:r>
          </a:p>
          <a:p>
            <a:r>
              <a:rPr lang="en-US" dirty="0"/>
              <a:t>52765@student.eadania.dk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{39875B7E-9D8F-4CA9-A21E-2AB72256294A}tf89338750_win32</Template>
  <TotalTime>626</TotalTime>
  <Words>95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Univers</vt:lpstr>
      <vt:lpstr>GradientUnivers</vt:lpstr>
      <vt:lpstr>Tripwire Alarm</vt:lpstr>
      <vt:lpstr>Introduktion</vt:lpstr>
      <vt:lpstr>Baggrund og problemstilling</vt:lpstr>
      <vt:lpstr>Projektets mål og metode</vt:lpstr>
      <vt:lpstr>Komponenter og implementering</vt:lpstr>
      <vt:lpstr>Perspektiver og læring</vt:lpstr>
      <vt:lpstr>Konklusion </vt:lpstr>
      <vt:lpstr>Tak!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Tripwire Alarm</dc:title>
  <dc:creator>Nicolai Schou</dc:creator>
  <cp:lastModifiedBy>Nicolai Schou</cp:lastModifiedBy>
  <cp:revision>2</cp:revision>
  <dcterms:created xsi:type="dcterms:W3CDTF">2023-06-08T19:58:09Z</dcterms:created>
  <dcterms:modified xsi:type="dcterms:W3CDTF">2023-06-13T09:15:40Z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