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46.xml.rels" ContentType="application/vnd.openxmlformats-package.relationships+xml"/>
  <Override PartName="/ppt/notesSlides/_rels/notesSlide26.xml.rels" ContentType="application/vnd.openxmlformats-package.relationships+xml"/>
  <Override PartName="/ppt/notesSlides/_rels/notesSlide36.xml.rels" ContentType="application/vnd.openxmlformats-package.relationships+xml"/>
  <Override PartName="/ppt/notesSlides/_rels/notesSlide3.xml.rels" ContentType="application/vnd.openxmlformats-package.relationships+xml"/>
  <Override PartName="/ppt/notesSlides/_rels/notesSlide21.xml.rels" ContentType="application/vnd.openxmlformats-package.relationships+xml"/>
  <Override PartName="/ppt/notesSlides/notesSlide46.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36.xml" ContentType="application/vnd.openxmlformats-officedocument.presentationml.notesSlide+xml"/>
  <Override PartName="/ppt/notesSlides/notesSlide21.xml" ContentType="application/vnd.openxmlformats-officedocument.presentationml.notesSlide+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3.jpeg" ContentType="image/jpeg"/>
  <Override PartName="/ppt/media/image2.png" ContentType="image/png"/>
  <Override PartName="/ppt/media/image1.png" ContentType="image/png"/>
  <Override PartName="/ppt/media/image3.png" ContentType="image/png"/>
  <Override PartName="/ppt/media/image4.jpeg" ContentType="image/jpe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12192000" cy="7199312"/>
  <p:notesSz cx="6797675" cy="99282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216000" y="812520"/>
            <a:ext cx="7127280" cy="4008960"/>
          </a:xfrm>
          <a:prstGeom prst="rect">
            <a:avLst/>
          </a:prstGeom>
        </p:spPr>
        <p:txBody>
          <a:bodyPr lIns="0" rIns="0" tIns="0" bIns="0" anchor="ctr"/>
          <a:p>
            <a:pPr algn="ctr"/>
            <a:r>
              <a:rPr b="0" lang="fr-FR" sz="4400" spc="-1" strike="noStrike">
                <a:latin typeface="Arial"/>
              </a:rPr>
              <a:t>Cliquez pour déplacer la diapo</a:t>
            </a:r>
            <a:endParaRPr b="0" lang="fr-FR" sz="4400" spc="-1" strike="noStrike">
              <a:latin typeface="Arial"/>
            </a:endParaRPr>
          </a:p>
        </p:txBody>
      </p:sp>
      <p:sp>
        <p:nvSpPr>
          <p:cNvPr id="172" name="PlaceHolder 2"/>
          <p:cNvSpPr>
            <a:spLocks noGrp="1"/>
          </p:cNvSpPr>
          <p:nvPr>
            <p:ph type="body"/>
          </p:nvPr>
        </p:nvSpPr>
        <p:spPr>
          <a:xfrm>
            <a:off x="756000" y="5078520"/>
            <a:ext cx="6047640" cy="4811040"/>
          </a:xfrm>
          <a:prstGeom prst="rect">
            <a:avLst/>
          </a:prstGeom>
        </p:spPr>
        <p:txBody>
          <a:bodyPr lIns="0" rIns="0" tIns="0" bIns="0"/>
          <a:p>
            <a:r>
              <a:rPr b="0" lang="fr-FR" sz="2000" spc="-1" strike="noStrike">
                <a:latin typeface="Arial"/>
              </a:rPr>
              <a:t>Cliquez pour modifier le format des notes</a:t>
            </a:r>
            <a:endParaRPr b="0" lang="fr-FR" sz="2000" spc="-1" strike="noStrike">
              <a:latin typeface="Arial"/>
            </a:endParaRPr>
          </a:p>
        </p:txBody>
      </p:sp>
      <p:sp>
        <p:nvSpPr>
          <p:cNvPr id="173" name="PlaceHolder 3"/>
          <p:cNvSpPr>
            <a:spLocks noGrp="1"/>
          </p:cNvSpPr>
          <p:nvPr>
            <p:ph type="hdr"/>
          </p:nvPr>
        </p:nvSpPr>
        <p:spPr>
          <a:xfrm>
            <a:off x="0" y="0"/>
            <a:ext cx="3280680" cy="534240"/>
          </a:xfrm>
          <a:prstGeom prst="rect">
            <a:avLst/>
          </a:prstGeom>
        </p:spPr>
        <p:txBody>
          <a:bodyPr lIns="0" rIns="0" tIns="0" bIns="0"/>
          <a:p>
            <a:r>
              <a:rPr b="0" lang="fr-FR" sz="1400" spc="-1" strike="noStrike">
                <a:latin typeface="Times New Roman"/>
              </a:rPr>
              <a:t>&lt;en-tête&gt;</a:t>
            </a:r>
            <a:endParaRPr b="0" lang="fr-FR" sz="1400" spc="-1" strike="noStrike">
              <a:latin typeface="Times New Roman"/>
            </a:endParaRPr>
          </a:p>
        </p:txBody>
      </p:sp>
      <p:sp>
        <p:nvSpPr>
          <p:cNvPr id="174" name="PlaceHolder 4"/>
          <p:cNvSpPr>
            <a:spLocks noGrp="1"/>
          </p:cNvSpPr>
          <p:nvPr>
            <p:ph type="dt"/>
          </p:nvPr>
        </p:nvSpPr>
        <p:spPr>
          <a:xfrm>
            <a:off x="4278960" y="0"/>
            <a:ext cx="3280680" cy="534240"/>
          </a:xfrm>
          <a:prstGeom prst="rect">
            <a:avLst/>
          </a:prstGeom>
        </p:spPr>
        <p:txBody>
          <a:bodyPr lIns="0" rIns="0" tIns="0" bIns="0"/>
          <a:p>
            <a:pPr algn="r"/>
            <a:r>
              <a:rPr b="0" lang="fr-FR" sz="1400" spc="-1" strike="noStrike">
                <a:latin typeface="Times New Roman"/>
              </a:rPr>
              <a:t>&lt;date/heure&gt;</a:t>
            </a:r>
            <a:endParaRPr b="0" lang="fr-FR" sz="1400" spc="-1" strike="noStrike">
              <a:latin typeface="Times New Roman"/>
            </a:endParaRPr>
          </a:p>
        </p:txBody>
      </p:sp>
      <p:sp>
        <p:nvSpPr>
          <p:cNvPr id="175" name="PlaceHolder 5"/>
          <p:cNvSpPr>
            <a:spLocks noGrp="1"/>
          </p:cNvSpPr>
          <p:nvPr>
            <p:ph type="ftr"/>
          </p:nvPr>
        </p:nvSpPr>
        <p:spPr>
          <a:xfrm>
            <a:off x="0" y="10157400"/>
            <a:ext cx="3280680" cy="534240"/>
          </a:xfrm>
          <a:prstGeom prst="rect">
            <a:avLst/>
          </a:prstGeom>
        </p:spPr>
        <p:txBody>
          <a:bodyPr lIns="0" rIns="0" tIns="0" bIns="0" anchor="b"/>
          <a:p>
            <a:r>
              <a:rPr b="0" lang="fr-FR" sz="1400" spc="-1" strike="noStrike">
                <a:latin typeface="Times New Roman"/>
              </a:rPr>
              <a:t>&lt;pied de page&gt;</a:t>
            </a:r>
            <a:endParaRPr b="0" lang="fr-FR" sz="1400" spc="-1" strike="noStrike">
              <a:latin typeface="Times New Roman"/>
            </a:endParaRPr>
          </a:p>
        </p:txBody>
      </p:sp>
      <p:sp>
        <p:nvSpPr>
          <p:cNvPr id="176" name="PlaceHolder 6"/>
          <p:cNvSpPr>
            <a:spLocks noGrp="1"/>
          </p:cNvSpPr>
          <p:nvPr>
            <p:ph type="sldNum"/>
          </p:nvPr>
        </p:nvSpPr>
        <p:spPr>
          <a:xfrm>
            <a:off x="4278960" y="10157400"/>
            <a:ext cx="3280680" cy="534240"/>
          </a:xfrm>
          <a:prstGeom prst="rect">
            <a:avLst/>
          </a:prstGeom>
        </p:spPr>
        <p:txBody>
          <a:bodyPr lIns="0" rIns="0" tIns="0" bIns="0" anchor="b"/>
          <a:p>
            <a:pPr algn="r"/>
            <a:fld id="{F341301D-05CA-4798-9ABA-786BE6DF34BD}"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561960" y="1241280"/>
            <a:ext cx="5672520" cy="3348720"/>
          </a:xfrm>
          <a:prstGeom prst="rect">
            <a:avLst/>
          </a:prstGeom>
        </p:spPr>
      </p:sp>
      <p:sp>
        <p:nvSpPr>
          <p:cNvPr id="370" name="PlaceHolder 2"/>
          <p:cNvSpPr>
            <a:spLocks noGrp="1"/>
          </p:cNvSpPr>
          <p:nvPr>
            <p:ph type="body"/>
          </p:nvPr>
        </p:nvSpPr>
        <p:spPr>
          <a:xfrm>
            <a:off x="679680" y="4777920"/>
            <a:ext cx="5437080" cy="3908160"/>
          </a:xfrm>
          <a:prstGeom prst="rect">
            <a:avLst/>
          </a:prstGeom>
        </p:spPr>
        <p:txBody>
          <a:bodyPr lIns="0" rIns="0" tIns="0" bIns="0"/>
          <a:p>
            <a:endParaRPr b="0" lang="fr-FR" sz="2000" spc="-1" strike="noStrike">
              <a:latin typeface="Arial"/>
            </a:endParaRPr>
          </a:p>
        </p:txBody>
      </p:sp>
      <p:sp>
        <p:nvSpPr>
          <p:cNvPr id="371" name="CustomShape 3"/>
          <p:cNvSpPr/>
          <p:nvPr/>
        </p:nvSpPr>
        <p:spPr>
          <a:xfrm>
            <a:off x="3850560" y="9430200"/>
            <a:ext cx="2944440" cy="497160"/>
          </a:xfrm>
          <a:prstGeom prst="rect">
            <a:avLst/>
          </a:prstGeom>
          <a:noFill/>
          <a:ln>
            <a:noFill/>
          </a:ln>
        </p:spPr>
        <p:style>
          <a:lnRef idx="0"/>
          <a:fillRef idx="0"/>
          <a:effectRef idx="0"/>
          <a:fontRef idx="minor"/>
        </p:style>
        <p:txBody>
          <a:bodyPr lIns="90000" rIns="90000" tIns="45000" bIns="45000" anchor="b"/>
          <a:p>
            <a:pPr algn="r">
              <a:lnSpc>
                <a:spcPct val="100000"/>
              </a:lnSpc>
            </a:pPr>
            <a:fld id="{2E74FED2-9595-44A0-962A-AD12E0955AD2}" type="slidenum">
              <a:rPr b="0" lang="fr-FR" sz="1200" spc="-1" strike="noStrike">
                <a:solidFill>
                  <a:srgbClr val="000000"/>
                </a:solidFill>
                <a:latin typeface="Calibri"/>
                <a:ea typeface="+mn-ea"/>
              </a:rPr>
              <a:t>&lt;numéro&gt;</a:t>
            </a:fld>
            <a:endParaRPr b="0" lang="fr-FR"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561960" y="1241280"/>
            <a:ext cx="5672520" cy="3348720"/>
          </a:xfrm>
          <a:prstGeom prst="rect">
            <a:avLst/>
          </a:prstGeom>
        </p:spPr>
      </p:sp>
      <p:sp>
        <p:nvSpPr>
          <p:cNvPr id="373" name="PlaceHolder 2"/>
          <p:cNvSpPr>
            <a:spLocks noGrp="1"/>
          </p:cNvSpPr>
          <p:nvPr>
            <p:ph type="body"/>
          </p:nvPr>
        </p:nvSpPr>
        <p:spPr>
          <a:xfrm>
            <a:off x="679680" y="4777920"/>
            <a:ext cx="5437080" cy="3908160"/>
          </a:xfrm>
          <a:prstGeom prst="rect">
            <a:avLst/>
          </a:prstGeom>
        </p:spPr>
        <p:txBody>
          <a:bodyPr lIns="0" rIns="0" tIns="0" bIns="0"/>
          <a:p>
            <a:endParaRPr b="0" lang="fr-FR" sz="2000" spc="-1" strike="noStrike">
              <a:latin typeface="Arial"/>
            </a:endParaRPr>
          </a:p>
        </p:txBody>
      </p:sp>
      <p:sp>
        <p:nvSpPr>
          <p:cNvPr id="374" name="CustomShape 3"/>
          <p:cNvSpPr/>
          <p:nvPr/>
        </p:nvSpPr>
        <p:spPr>
          <a:xfrm>
            <a:off x="3850560" y="9430200"/>
            <a:ext cx="2944440" cy="497160"/>
          </a:xfrm>
          <a:prstGeom prst="rect">
            <a:avLst/>
          </a:prstGeom>
          <a:noFill/>
          <a:ln>
            <a:noFill/>
          </a:ln>
        </p:spPr>
        <p:style>
          <a:lnRef idx="0"/>
          <a:fillRef idx="0"/>
          <a:effectRef idx="0"/>
          <a:fontRef idx="minor"/>
        </p:style>
        <p:txBody>
          <a:bodyPr lIns="90000" rIns="90000" tIns="45000" bIns="45000" anchor="b"/>
          <a:p>
            <a:pPr algn="r">
              <a:lnSpc>
                <a:spcPct val="100000"/>
              </a:lnSpc>
            </a:pPr>
            <a:fld id="{7E4170DF-7783-4839-B911-06F1DF6B14AF}" type="slidenum">
              <a:rPr b="0" lang="fr-FR" sz="1200" spc="-1" strike="noStrike">
                <a:solidFill>
                  <a:srgbClr val="000000"/>
                </a:solidFill>
                <a:latin typeface="Calibri"/>
                <a:ea typeface="+mn-ea"/>
              </a:rPr>
              <a:t>&lt;numéro&gt;</a:t>
            </a:fld>
            <a:endParaRPr b="0" lang="fr-FR"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561960" y="1241280"/>
            <a:ext cx="5672520" cy="3348720"/>
          </a:xfrm>
          <a:prstGeom prst="rect">
            <a:avLst/>
          </a:prstGeom>
        </p:spPr>
      </p:sp>
      <p:sp>
        <p:nvSpPr>
          <p:cNvPr id="367" name="PlaceHolder 2"/>
          <p:cNvSpPr>
            <a:spLocks noGrp="1"/>
          </p:cNvSpPr>
          <p:nvPr>
            <p:ph type="body"/>
          </p:nvPr>
        </p:nvSpPr>
        <p:spPr>
          <a:xfrm>
            <a:off x="679680" y="4777920"/>
            <a:ext cx="5437080" cy="3908160"/>
          </a:xfrm>
          <a:prstGeom prst="rect">
            <a:avLst/>
          </a:prstGeom>
        </p:spPr>
        <p:txBody>
          <a:bodyPr lIns="0" rIns="0" tIns="0" bIns="0"/>
          <a:p>
            <a:endParaRPr b="0" lang="fr-FR" sz="2000" spc="-1" strike="noStrike">
              <a:latin typeface="Arial"/>
            </a:endParaRPr>
          </a:p>
        </p:txBody>
      </p:sp>
      <p:sp>
        <p:nvSpPr>
          <p:cNvPr id="368" name="CustomShape 3"/>
          <p:cNvSpPr/>
          <p:nvPr/>
        </p:nvSpPr>
        <p:spPr>
          <a:xfrm>
            <a:off x="3850560" y="9430200"/>
            <a:ext cx="2944440" cy="497160"/>
          </a:xfrm>
          <a:prstGeom prst="rect">
            <a:avLst/>
          </a:prstGeom>
          <a:noFill/>
          <a:ln>
            <a:noFill/>
          </a:ln>
        </p:spPr>
        <p:style>
          <a:lnRef idx="0"/>
          <a:fillRef idx="0"/>
          <a:effectRef idx="0"/>
          <a:fontRef idx="minor"/>
        </p:style>
        <p:txBody>
          <a:bodyPr lIns="90000" rIns="90000" tIns="45000" bIns="45000" anchor="b"/>
          <a:p>
            <a:pPr algn="r">
              <a:lnSpc>
                <a:spcPct val="100000"/>
              </a:lnSpc>
            </a:pPr>
            <a:fld id="{A36AA3EB-9505-417C-BF62-4E8A04912CAA}" type="slidenum">
              <a:rPr b="0" lang="fr-FR" sz="1200" spc="-1" strike="noStrike">
                <a:solidFill>
                  <a:srgbClr val="000000"/>
                </a:solidFill>
                <a:latin typeface="Calibri"/>
                <a:ea typeface="+mn-ea"/>
              </a:rPr>
              <a:t>&lt;numéro&gt;</a:t>
            </a:fld>
            <a:endParaRPr b="0" lang="fr-FR"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561960" y="1241280"/>
            <a:ext cx="5672520" cy="3348720"/>
          </a:xfrm>
          <a:prstGeom prst="rect">
            <a:avLst/>
          </a:prstGeom>
        </p:spPr>
      </p:sp>
      <p:sp>
        <p:nvSpPr>
          <p:cNvPr id="376" name="PlaceHolder 2"/>
          <p:cNvSpPr>
            <a:spLocks noGrp="1"/>
          </p:cNvSpPr>
          <p:nvPr>
            <p:ph type="body"/>
          </p:nvPr>
        </p:nvSpPr>
        <p:spPr>
          <a:xfrm>
            <a:off x="679680" y="4777920"/>
            <a:ext cx="5437080" cy="3908160"/>
          </a:xfrm>
          <a:prstGeom prst="rect">
            <a:avLst/>
          </a:prstGeom>
        </p:spPr>
        <p:txBody>
          <a:bodyPr lIns="0" rIns="0" tIns="0" bIns="0"/>
          <a:p>
            <a:endParaRPr b="0" lang="fr-FR" sz="2000" spc="-1" strike="noStrike">
              <a:latin typeface="Arial"/>
            </a:endParaRPr>
          </a:p>
        </p:txBody>
      </p:sp>
      <p:sp>
        <p:nvSpPr>
          <p:cNvPr id="377" name="CustomShape 3"/>
          <p:cNvSpPr/>
          <p:nvPr/>
        </p:nvSpPr>
        <p:spPr>
          <a:xfrm>
            <a:off x="3850560" y="9430200"/>
            <a:ext cx="2944440" cy="497160"/>
          </a:xfrm>
          <a:prstGeom prst="rect">
            <a:avLst/>
          </a:prstGeom>
          <a:noFill/>
          <a:ln>
            <a:noFill/>
          </a:ln>
        </p:spPr>
        <p:style>
          <a:lnRef idx="0"/>
          <a:fillRef idx="0"/>
          <a:effectRef idx="0"/>
          <a:fontRef idx="minor"/>
        </p:style>
        <p:txBody>
          <a:bodyPr lIns="90000" rIns="90000" tIns="45000" bIns="45000" anchor="b"/>
          <a:p>
            <a:pPr algn="r">
              <a:lnSpc>
                <a:spcPct val="100000"/>
              </a:lnSpc>
            </a:pPr>
            <a:fld id="{BFA764AC-F6E0-45B4-9686-66DEC4C9B4AF}" type="slidenum">
              <a:rPr b="0" lang="fr-FR" sz="1200" spc="-1" strike="noStrike">
                <a:solidFill>
                  <a:srgbClr val="000000"/>
                </a:solidFill>
                <a:latin typeface="Calibri"/>
                <a:ea typeface="+mn-ea"/>
              </a:rPr>
              <a:t>&lt;numéro&gt;</a:t>
            </a:fld>
            <a:endParaRPr b="0" lang="fr-FR" sz="12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561960" y="1241280"/>
            <a:ext cx="5672520" cy="3348720"/>
          </a:xfrm>
          <a:prstGeom prst="rect">
            <a:avLst/>
          </a:prstGeom>
        </p:spPr>
      </p:sp>
      <p:sp>
        <p:nvSpPr>
          <p:cNvPr id="379" name="PlaceHolder 2"/>
          <p:cNvSpPr>
            <a:spLocks noGrp="1"/>
          </p:cNvSpPr>
          <p:nvPr>
            <p:ph type="body"/>
          </p:nvPr>
        </p:nvSpPr>
        <p:spPr>
          <a:xfrm>
            <a:off x="679680" y="4777920"/>
            <a:ext cx="5437080" cy="3908160"/>
          </a:xfrm>
          <a:prstGeom prst="rect">
            <a:avLst/>
          </a:prstGeom>
        </p:spPr>
        <p:txBody>
          <a:bodyPr lIns="0" rIns="0" tIns="0" bIns="0"/>
          <a:p>
            <a:endParaRPr b="0" lang="fr-FR" sz="2000" spc="-1" strike="noStrike">
              <a:latin typeface="Arial"/>
            </a:endParaRPr>
          </a:p>
        </p:txBody>
      </p:sp>
      <p:sp>
        <p:nvSpPr>
          <p:cNvPr id="380" name="CustomShape 3"/>
          <p:cNvSpPr/>
          <p:nvPr/>
        </p:nvSpPr>
        <p:spPr>
          <a:xfrm>
            <a:off x="3850560" y="9430200"/>
            <a:ext cx="2944440" cy="497160"/>
          </a:xfrm>
          <a:prstGeom prst="rect">
            <a:avLst/>
          </a:prstGeom>
          <a:noFill/>
          <a:ln>
            <a:noFill/>
          </a:ln>
        </p:spPr>
        <p:style>
          <a:lnRef idx="0"/>
          <a:fillRef idx="0"/>
          <a:effectRef idx="0"/>
          <a:fontRef idx="minor"/>
        </p:style>
        <p:txBody>
          <a:bodyPr lIns="90000" rIns="90000" tIns="45000" bIns="45000" anchor="b"/>
          <a:p>
            <a:pPr algn="r">
              <a:lnSpc>
                <a:spcPct val="100000"/>
              </a:lnSpc>
            </a:pPr>
            <a:fld id="{1025FF91-7CBA-44AD-AB7C-20BFB38AAE44}" type="slidenum">
              <a:rPr b="0" lang="fr-FR" sz="1200" spc="-1" strike="noStrike">
                <a:solidFill>
                  <a:srgbClr val="000000"/>
                </a:solidFill>
                <a:latin typeface="Calibri"/>
                <a:ea typeface="+mn-ea"/>
              </a:rPr>
              <a:t>&lt;numéro&gt;</a:t>
            </a:fld>
            <a:endParaRPr b="0" lang="fr-F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29" name="PlaceHolder 2"/>
          <p:cNvSpPr>
            <a:spLocks noGrp="1"/>
          </p:cNvSpPr>
          <p:nvPr>
            <p:ph type="body"/>
          </p:nvPr>
        </p:nvSpPr>
        <p:spPr>
          <a:xfrm>
            <a:off x="609480" y="1684440"/>
            <a:ext cx="10972440" cy="1991160"/>
          </a:xfrm>
          <a:prstGeom prst="rect">
            <a:avLst/>
          </a:prstGeom>
        </p:spPr>
        <p:txBody>
          <a:bodyPr lIns="0" rIns="0" tIns="0" bIns="0">
            <a:normAutofit/>
          </a:bodyPr>
          <a:p>
            <a:endParaRPr b="0" lang="fr-FR" sz="3200" spc="-1" strike="noStrike">
              <a:latin typeface="Arial"/>
            </a:endParaRPr>
          </a:p>
        </p:txBody>
      </p:sp>
      <p:sp>
        <p:nvSpPr>
          <p:cNvPr id="30" name="PlaceHolder 3"/>
          <p:cNvSpPr>
            <a:spLocks noGrp="1"/>
          </p:cNvSpPr>
          <p:nvPr>
            <p:ph type="body"/>
          </p:nvPr>
        </p:nvSpPr>
        <p:spPr>
          <a:xfrm>
            <a:off x="609480" y="3865320"/>
            <a:ext cx="109724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32"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09480" y="3865320"/>
            <a:ext cx="5354280" cy="199116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623196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37" name="PlaceHolder 2"/>
          <p:cNvSpPr>
            <a:spLocks noGrp="1"/>
          </p:cNvSpPr>
          <p:nvPr>
            <p:ph type="body"/>
          </p:nvPr>
        </p:nvSpPr>
        <p:spPr>
          <a:xfrm>
            <a:off x="609480" y="1684440"/>
            <a:ext cx="3533040" cy="1991160"/>
          </a:xfrm>
          <a:prstGeom prst="rect">
            <a:avLst/>
          </a:prstGeom>
        </p:spPr>
        <p:txBody>
          <a:bodyPr lIns="0" rIns="0" tIns="0" bIns="0">
            <a:normAutofit/>
          </a:bodyPr>
          <a:p>
            <a:endParaRPr b="0" lang="fr-FR" sz="3200" spc="-1" strike="noStrike">
              <a:latin typeface="Arial"/>
            </a:endParaRPr>
          </a:p>
        </p:txBody>
      </p:sp>
      <p:sp>
        <p:nvSpPr>
          <p:cNvPr id="38" name="PlaceHolder 3"/>
          <p:cNvSpPr>
            <a:spLocks noGrp="1"/>
          </p:cNvSpPr>
          <p:nvPr>
            <p:ph type="body"/>
          </p:nvPr>
        </p:nvSpPr>
        <p:spPr>
          <a:xfrm>
            <a:off x="4319640" y="1684440"/>
            <a:ext cx="3533040" cy="1991160"/>
          </a:xfrm>
          <a:prstGeom prst="rect">
            <a:avLst/>
          </a:prstGeom>
        </p:spPr>
        <p:txBody>
          <a:bodyPr lIns="0" rIns="0" tIns="0" bIns="0">
            <a:normAutofit/>
          </a:bodyPr>
          <a:p>
            <a:endParaRPr b="0" lang="fr-FR" sz="3200" spc="-1" strike="noStrike">
              <a:latin typeface="Arial"/>
            </a:endParaRPr>
          </a:p>
        </p:txBody>
      </p:sp>
      <p:sp>
        <p:nvSpPr>
          <p:cNvPr id="39" name="PlaceHolder 4"/>
          <p:cNvSpPr>
            <a:spLocks noGrp="1"/>
          </p:cNvSpPr>
          <p:nvPr>
            <p:ph type="body"/>
          </p:nvPr>
        </p:nvSpPr>
        <p:spPr>
          <a:xfrm>
            <a:off x="8029800" y="1684440"/>
            <a:ext cx="3533040" cy="1991160"/>
          </a:xfrm>
          <a:prstGeom prst="rect">
            <a:avLst/>
          </a:prstGeom>
        </p:spPr>
        <p:txBody>
          <a:bodyPr lIns="0" rIns="0" tIns="0" bIns="0">
            <a:normAutofit/>
          </a:bodyPr>
          <a:p>
            <a:endParaRPr b="0" lang="fr-FR" sz="3200" spc="-1" strike="noStrike">
              <a:latin typeface="Arial"/>
            </a:endParaRPr>
          </a:p>
        </p:txBody>
      </p:sp>
      <p:sp>
        <p:nvSpPr>
          <p:cNvPr id="40" name="PlaceHolder 5"/>
          <p:cNvSpPr>
            <a:spLocks noGrp="1"/>
          </p:cNvSpPr>
          <p:nvPr>
            <p:ph type="body"/>
          </p:nvPr>
        </p:nvSpPr>
        <p:spPr>
          <a:xfrm>
            <a:off x="609480" y="3865320"/>
            <a:ext cx="3533040" cy="1991160"/>
          </a:xfrm>
          <a:prstGeom prst="rect">
            <a:avLst/>
          </a:prstGeom>
        </p:spPr>
        <p:txBody>
          <a:bodyPr lIns="0" rIns="0" tIns="0" bIns="0">
            <a:normAutofit/>
          </a:bodyPr>
          <a:p>
            <a:endParaRPr b="0" lang="fr-FR" sz="3200" spc="-1" strike="noStrike">
              <a:latin typeface="Arial"/>
            </a:endParaRPr>
          </a:p>
        </p:txBody>
      </p:sp>
      <p:sp>
        <p:nvSpPr>
          <p:cNvPr id="41" name="PlaceHolder 6"/>
          <p:cNvSpPr>
            <a:spLocks noGrp="1"/>
          </p:cNvSpPr>
          <p:nvPr>
            <p:ph type="body"/>
          </p:nvPr>
        </p:nvSpPr>
        <p:spPr>
          <a:xfrm>
            <a:off x="4319640" y="3865320"/>
            <a:ext cx="3533040" cy="1991160"/>
          </a:xfrm>
          <a:prstGeom prst="rect">
            <a:avLst/>
          </a:prstGeom>
        </p:spPr>
        <p:txBody>
          <a:bodyPr lIns="0" rIns="0" tIns="0" bIns="0">
            <a:normAutofit/>
          </a:bodyPr>
          <a:p>
            <a:endParaRPr b="0" lang="fr-FR" sz="3200" spc="-1" strike="noStrike">
              <a:latin typeface="Arial"/>
            </a:endParaRPr>
          </a:p>
        </p:txBody>
      </p:sp>
      <p:sp>
        <p:nvSpPr>
          <p:cNvPr id="42" name="PlaceHolder 7"/>
          <p:cNvSpPr>
            <a:spLocks noGrp="1"/>
          </p:cNvSpPr>
          <p:nvPr>
            <p:ph type="body"/>
          </p:nvPr>
        </p:nvSpPr>
        <p:spPr>
          <a:xfrm>
            <a:off x="8029800" y="3865320"/>
            <a:ext cx="35330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50" name="PlaceHolder 2"/>
          <p:cNvSpPr>
            <a:spLocks noGrp="1"/>
          </p:cNvSpPr>
          <p:nvPr>
            <p:ph type="subTitle"/>
          </p:nvPr>
        </p:nvSpPr>
        <p:spPr>
          <a:xfrm>
            <a:off x="609480" y="1684440"/>
            <a:ext cx="10972440" cy="41749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52" name="PlaceHolder 2"/>
          <p:cNvSpPr>
            <a:spLocks noGrp="1"/>
          </p:cNvSpPr>
          <p:nvPr>
            <p:ph type="body"/>
          </p:nvPr>
        </p:nvSpPr>
        <p:spPr>
          <a:xfrm>
            <a:off x="609480" y="1684440"/>
            <a:ext cx="10972440" cy="41749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54" name="PlaceHolder 2"/>
          <p:cNvSpPr>
            <a:spLocks noGrp="1"/>
          </p:cNvSpPr>
          <p:nvPr>
            <p:ph type="body"/>
          </p:nvPr>
        </p:nvSpPr>
        <p:spPr>
          <a:xfrm>
            <a:off x="609480" y="1684440"/>
            <a:ext cx="5354280" cy="417492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231960" y="1684440"/>
            <a:ext cx="5354280" cy="41749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86920"/>
            <a:ext cx="10972440" cy="55717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59"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6231960" y="1684440"/>
            <a:ext cx="5354280" cy="417492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60948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8" name="PlaceHolder 2"/>
          <p:cNvSpPr>
            <a:spLocks noGrp="1"/>
          </p:cNvSpPr>
          <p:nvPr>
            <p:ph type="subTitle"/>
          </p:nvPr>
        </p:nvSpPr>
        <p:spPr>
          <a:xfrm>
            <a:off x="609480" y="1684440"/>
            <a:ext cx="10972440" cy="41749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63" name="PlaceHolder 2"/>
          <p:cNvSpPr>
            <a:spLocks noGrp="1"/>
          </p:cNvSpPr>
          <p:nvPr>
            <p:ph type="body"/>
          </p:nvPr>
        </p:nvSpPr>
        <p:spPr>
          <a:xfrm>
            <a:off x="609480" y="1684440"/>
            <a:ext cx="5354280" cy="417492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623196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67"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609480" y="3865320"/>
            <a:ext cx="109724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71" name="PlaceHolder 2"/>
          <p:cNvSpPr>
            <a:spLocks noGrp="1"/>
          </p:cNvSpPr>
          <p:nvPr>
            <p:ph type="body"/>
          </p:nvPr>
        </p:nvSpPr>
        <p:spPr>
          <a:xfrm>
            <a:off x="609480" y="1684440"/>
            <a:ext cx="10972440" cy="199116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609480" y="3865320"/>
            <a:ext cx="109724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74"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75"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76" name="PlaceHolder 4"/>
          <p:cNvSpPr>
            <a:spLocks noGrp="1"/>
          </p:cNvSpPr>
          <p:nvPr>
            <p:ph type="body"/>
          </p:nvPr>
        </p:nvSpPr>
        <p:spPr>
          <a:xfrm>
            <a:off x="609480" y="3865320"/>
            <a:ext cx="5354280" cy="1991160"/>
          </a:xfrm>
          <a:prstGeom prst="rect">
            <a:avLst/>
          </a:prstGeom>
        </p:spPr>
        <p:txBody>
          <a:bodyPr lIns="0" rIns="0" tIns="0" bIns="0">
            <a:normAutofit/>
          </a:bodyPr>
          <a:p>
            <a:endParaRPr b="0" lang="fr-FR" sz="3200" spc="-1" strike="noStrike">
              <a:latin typeface="Arial"/>
            </a:endParaRPr>
          </a:p>
        </p:txBody>
      </p:sp>
      <p:sp>
        <p:nvSpPr>
          <p:cNvPr id="77" name="PlaceHolder 5"/>
          <p:cNvSpPr>
            <a:spLocks noGrp="1"/>
          </p:cNvSpPr>
          <p:nvPr>
            <p:ph type="body"/>
          </p:nvPr>
        </p:nvSpPr>
        <p:spPr>
          <a:xfrm>
            <a:off x="623196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79" name="PlaceHolder 2"/>
          <p:cNvSpPr>
            <a:spLocks noGrp="1"/>
          </p:cNvSpPr>
          <p:nvPr>
            <p:ph type="body"/>
          </p:nvPr>
        </p:nvSpPr>
        <p:spPr>
          <a:xfrm>
            <a:off x="609480" y="1684440"/>
            <a:ext cx="3533040" cy="1991160"/>
          </a:xfrm>
          <a:prstGeom prst="rect">
            <a:avLst/>
          </a:prstGeom>
        </p:spPr>
        <p:txBody>
          <a:bodyPr lIns="0" rIns="0" tIns="0" bIns="0">
            <a:normAutofit/>
          </a:bodyPr>
          <a:p>
            <a:endParaRPr b="0" lang="fr-FR" sz="3200" spc="-1" strike="noStrike">
              <a:latin typeface="Arial"/>
            </a:endParaRPr>
          </a:p>
        </p:txBody>
      </p:sp>
      <p:sp>
        <p:nvSpPr>
          <p:cNvPr id="80" name="PlaceHolder 3"/>
          <p:cNvSpPr>
            <a:spLocks noGrp="1"/>
          </p:cNvSpPr>
          <p:nvPr>
            <p:ph type="body"/>
          </p:nvPr>
        </p:nvSpPr>
        <p:spPr>
          <a:xfrm>
            <a:off x="4319640" y="1684440"/>
            <a:ext cx="3533040" cy="1991160"/>
          </a:xfrm>
          <a:prstGeom prst="rect">
            <a:avLst/>
          </a:prstGeom>
        </p:spPr>
        <p:txBody>
          <a:bodyPr lIns="0" rIns="0" tIns="0" bIns="0">
            <a:normAutofit/>
          </a:bodyPr>
          <a:p>
            <a:endParaRPr b="0" lang="fr-FR" sz="3200" spc="-1" strike="noStrike">
              <a:latin typeface="Arial"/>
            </a:endParaRPr>
          </a:p>
        </p:txBody>
      </p:sp>
      <p:sp>
        <p:nvSpPr>
          <p:cNvPr id="81" name="PlaceHolder 4"/>
          <p:cNvSpPr>
            <a:spLocks noGrp="1"/>
          </p:cNvSpPr>
          <p:nvPr>
            <p:ph type="body"/>
          </p:nvPr>
        </p:nvSpPr>
        <p:spPr>
          <a:xfrm>
            <a:off x="8029800" y="1684440"/>
            <a:ext cx="3533040" cy="1991160"/>
          </a:xfrm>
          <a:prstGeom prst="rect">
            <a:avLst/>
          </a:prstGeom>
        </p:spPr>
        <p:txBody>
          <a:bodyPr lIns="0" rIns="0" tIns="0" bIns="0">
            <a:normAutofit/>
          </a:bodyPr>
          <a:p>
            <a:endParaRPr b="0" lang="fr-FR" sz="3200" spc="-1" strike="noStrike">
              <a:latin typeface="Arial"/>
            </a:endParaRPr>
          </a:p>
        </p:txBody>
      </p:sp>
      <p:sp>
        <p:nvSpPr>
          <p:cNvPr id="82" name="PlaceHolder 5"/>
          <p:cNvSpPr>
            <a:spLocks noGrp="1"/>
          </p:cNvSpPr>
          <p:nvPr>
            <p:ph type="body"/>
          </p:nvPr>
        </p:nvSpPr>
        <p:spPr>
          <a:xfrm>
            <a:off x="609480" y="3865320"/>
            <a:ext cx="3533040" cy="1991160"/>
          </a:xfrm>
          <a:prstGeom prst="rect">
            <a:avLst/>
          </a:prstGeom>
        </p:spPr>
        <p:txBody>
          <a:bodyPr lIns="0" rIns="0" tIns="0" bIns="0">
            <a:normAutofit/>
          </a:bodyPr>
          <a:p>
            <a:endParaRPr b="0" lang="fr-FR" sz="3200" spc="-1" strike="noStrike">
              <a:latin typeface="Arial"/>
            </a:endParaRPr>
          </a:p>
        </p:txBody>
      </p:sp>
      <p:sp>
        <p:nvSpPr>
          <p:cNvPr id="83" name="PlaceHolder 6"/>
          <p:cNvSpPr>
            <a:spLocks noGrp="1"/>
          </p:cNvSpPr>
          <p:nvPr>
            <p:ph type="body"/>
          </p:nvPr>
        </p:nvSpPr>
        <p:spPr>
          <a:xfrm>
            <a:off x="4319640" y="3865320"/>
            <a:ext cx="3533040" cy="1991160"/>
          </a:xfrm>
          <a:prstGeom prst="rect">
            <a:avLst/>
          </a:prstGeom>
        </p:spPr>
        <p:txBody>
          <a:bodyPr lIns="0" rIns="0" tIns="0" bIns="0">
            <a:normAutofit/>
          </a:bodyPr>
          <a:p>
            <a:endParaRPr b="0" lang="fr-FR" sz="3200" spc="-1" strike="noStrike">
              <a:latin typeface="Arial"/>
            </a:endParaRPr>
          </a:p>
        </p:txBody>
      </p:sp>
      <p:sp>
        <p:nvSpPr>
          <p:cNvPr id="84" name="PlaceHolder 7"/>
          <p:cNvSpPr>
            <a:spLocks noGrp="1"/>
          </p:cNvSpPr>
          <p:nvPr>
            <p:ph type="body"/>
          </p:nvPr>
        </p:nvSpPr>
        <p:spPr>
          <a:xfrm>
            <a:off x="8029800" y="3865320"/>
            <a:ext cx="35330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91" name="PlaceHolder 2"/>
          <p:cNvSpPr>
            <a:spLocks noGrp="1"/>
          </p:cNvSpPr>
          <p:nvPr>
            <p:ph type="subTitle"/>
          </p:nvPr>
        </p:nvSpPr>
        <p:spPr>
          <a:xfrm>
            <a:off x="609480" y="1684440"/>
            <a:ext cx="10972440" cy="41749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93" name="PlaceHolder 2"/>
          <p:cNvSpPr>
            <a:spLocks noGrp="1"/>
          </p:cNvSpPr>
          <p:nvPr>
            <p:ph type="body"/>
          </p:nvPr>
        </p:nvSpPr>
        <p:spPr>
          <a:xfrm>
            <a:off x="609480" y="1684440"/>
            <a:ext cx="10972440" cy="41749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95" name="PlaceHolder 2"/>
          <p:cNvSpPr>
            <a:spLocks noGrp="1"/>
          </p:cNvSpPr>
          <p:nvPr>
            <p:ph type="body"/>
          </p:nvPr>
        </p:nvSpPr>
        <p:spPr>
          <a:xfrm>
            <a:off x="609480" y="1684440"/>
            <a:ext cx="5354280" cy="4174920"/>
          </a:xfrm>
          <a:prstGeom prst="rect">
            <a:avLst/>
          </a:prstGeom>
        </p:spPr>
        <p:txBody>
          <a:bodyPr lIns="0" rIns="0" tIns="0" bIns="0">
            <a:normAutofit/>
          </a:bodyPr>
          <a:p>
            <a:endParaRPr b="0" lang="fr-FR" sz="3200" spc="-1" strike="noStrike">
              <a:latin typeface="Arial"/>
            </a:endParaRPr>
          </a:p>
        </p:txBody>
      </p:sp>
      <p:sp>
        <p:nvSpPr>
          <p:cNvPr id="96" name="PlaceHolder 3"/>
          <p:cNvSpPr>
            <a:spLocks noGrp="1"/>
          </p:cNvSpPr>
          <p:nvPr>
            <p:ph type="body"/>
          </p:nvPr>
        </p:nvSpPr>
        <p:spPr>
          <a:xfrm>
            <a:off x="6231960" y="1684440"/>
            <a:ext cx="5354280" cy="41749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0" name="PlaceHolder 2"/>
          <p:cNvSpPr>
            <a:spLocks noGrp="1"/>
          </p:cNvSpPr>
          <p:nvPr>
            <p:ph type="body"/>
          </p:nvPr>
        </p:nvSpPr>
        <p:spPr>
          <a:xfrm>
            <a:off x="609480" y="1684440"/>
            <a:ext cx="10972440" cy="417492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86920"/>
            <a:ext cx="10972440" cy="55717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00"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101" name="PlaceHolder 3"/>
          <p:cNvSpPr>
            <a:spLocks noGrp="1"/>
          </p:cNvSpPr>
          <p:nvPr>
            <p:ph type="body"/>
          </p:nvPr>
        </p:nvSpPr>
        <p:spPr>
          <a:xfrm>
            <a:off x="6231960" y="1684440"/>
            <a:ext cx="5354280" cy="4174920"/>
          </a:xfrm>
          <a:prstGeom prst="rect">
            <a:avLst/>
          </a:prstGeom>
        </p:spPr>
        <p:txBody>
          <a:bodyPr lIns="0" rIns="0" tIns="0" bIns="0">
            <a:normAutofit/>
          </a:bodyPr>
          <a:p>
            <a:endParaRPr b="0" lang="fr-FR" sz="3200" spc="-1" strike="noStrike">
              <a:latin typeface="Arial"/>
            </a:endParaRPr>
          </a:p>
        </p:txBody>
      </p:sp>
      <p:sp>
        <p:nvSpPr>
          <p:cNvPr id="102" name="PlaceHolder 4"/>
          <p:cNvSpPr>
            <a:spLocks noGrp="1"/>
          </p:cNvSpPr>
          <p:nvPr>
            <p:ph type="body"/>
          </p:nvPr>
        </p:nvSpPr>
        <p:spPr>
          <a:xfrm>
            <a:off x="60948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04" name="PlaceHolder 2"/>
          <p:cNvSpPr>
            <a:spLocks noGrp="1"/>
          </p:cNvSpPr>
          <p:nvPr>
            <p:ph type="body"/>
          </p:nvPr>
        </p:nvSpPr>
        <p:spPr>
          <a:xfrm>
            <a:off x="609480" y="1684440"/>
            <a:ext cx="5354280" cy="4174920"/>
          </a:xfrm>
          <a:prstGeom prst="rect">
            <a:avLst/>
          </a:prstGeom>
        </p:spPr>
        <p:txBody>
          <a:bodyPr lIns="0" rIns="0" tIns="0" bIns="0">
            <a:normAutofit/>
          </a:bodyPr>
          <a:p>
            <a:endParaRPr b="0" lang="fr-FR" sz="3200" spc="-1" strike="noStrike">
              <a:latin typeface="Arial"/>
            </a:endParaRPr>
          </a:p>
        </p:txBody>
      </p:sp>
      <p:sp>
        <p:nvSpPr>
          <p:cNvPr id="105"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106" name="PlaceHolder 4"/>
          <p:cNvSpPr>
            <a:spLocks noGrp="1"/>
          </p:cNvSpPr>
          <p:nvPr>
            <p:ph type="body"/>
          </p:nvPr>
        </p:nvSpPr>
        <p:spPr>
          <a:xfrm>
            <a:off x="623196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08"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109"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110" name="PlaceHolder 4"/>
          <p:cNvSpPr>
            <a:spLocks noGrp="1"/>
          </p:cNvSpPr>
          <p:nvPr>
            <p:ph type="body"/>
          </p:nvPr>
        </p:nvSpPr>
        <p:spPr>
          <a:xfrm>
            <a:off x="609480" y="3865320"/>
            <a:ext cx="109724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12" name="PlaceHolder 2"/>
          <p:cNvSpPr>
            <a:spLocks noGrp="1"/>
          </p:cNvSpPr>
          <p:nvPr>
            <p:ph type="body"/>
          </p:nvPr>
        </p:nvSpPr>
        <p:spPr>
          <a:xfrm>
            <a:off x="609480" y="1684440"/>
            <a:ext cx="10972440" cy="1991160"/>
          </a:xfrm>
          <a:prstGeom prst="rect">
            <a:avLst/>
          </a:prstGeom>
        </p:spPr>
        <p:txBody>
          <a:bodyPr lIns="0" rIns="0" tIns="0" bIns="0">
            <a:normAutofit/>
          </a:bodyPr>
          <a:p>
            <a:endParaRPr b="0" lang="fr-FR" sz="3200" spc="-1" strike="noStrike">
              <a:latin typeface="Arial"/>
            </a:endParaRPr>
          </a:p>
        </p:txBody>
      </p:sp>
      <p:sp>
        <p:nvSpPr>
          <p:cNvPr id="113" name="PlaceHolder 3"/>
          <p:cNvSpPr>
            <a:spLocks noGrp="1"/>
          </p:cNvSpPr>
          <p:nvPr>
            <p:ph type="body"/>
          </p:nvPr>
        </p:nvSpPr>
        <p:spPr>
          <a:xfrm>
            <a:off x="609480" y="3865320"/>
            <a:ext cx="109724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15"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116"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117" name="PlaceHolder 4"/>
          <p:cNvSpPr>
            <a:spLocks noGrp="1"/>
          </p:cNvSpPr>
          <p:nvPr>
            <p:ph type="body"/>
          </p:nvPr>
        </p:nvSpPr>
        <p:spPr>
          <a:xfrm>
            <a:off x="609480" y="3865320"/>
            <a:ext cx="5354280" cy="1991160"/>
          </a:xfrm>
          <a:prstGeom prst="rect">
            <a:avLst/>
          </a:prstGeom>
        </p:spPr>
        <p:txBody>
          <a:bodyPr lIns="0" rIns="0" tIns="0" bIns="0">
            <a:normAutofit/>
          </a:bodyPr>
          <a:p>
            <a:endParaRPr b="0" lang="fr-FR" sz="3200" spc="-1" strike="noStrike">
              <a:latin typeface="Arial"/>
            </a:endParaRPr>
          </a:p>
        </p:txBody>
      </p:sp>
      <p:sp>
        <p:nvSpPr>
          <p:cNvPr id="118" name="PlaceHolder 5"/>
          <p:cNvSpPr>
            <a:spLocks noGrp="1"/>
          </p:cNvSpPr>
          <p:nvPr>
            <p:ph type="body"/>
          </p:nvPr>
        </p:nvSpPr>
        <p:spPr>
          <a:xfrm>
            <a:off x="623196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20" name="PlaceHolder 2"/>
          <p:cNvSpPr>
            <a:spLocks noGrp="1"/>
          </p:cNvSpPr>
          <p:nvPr>
            <p:ph type="body"/>
          </p:nvPr>
        </p:nvSpPr>
        <p:spPr>
          <a:xfrm>
            <a:off x="609480" y="1684440"/>
            <a:ext cx="3533040" cy="1991160"/>
          </a:xfrm>
          <a:prstGeom prst="rect">
            <a:avLst/>
          </a:prstGeom>
        </p:spPr>
        <p:txBody>
          <a:bodyPr lIns="0" rIns="0" tIns="0" bIns="0">
            <a:normAutofit/>
          </a:bodyPr>
          <a:p>
            <a:endParaRPr b="0" lang="fr-FR" sz="3200" spc="-1" strike="noStrike">
              <a:latin typeface="Arial"/>
            </a:endParaRPr>
          </a:p>
        </p:txBody>
      </p:sp>
      <p:sp>
        <p:nvSpPr>
          <p:cNvPr id="121" name="PlaceHolder 3"/>
          <p:cNvSpPr>
            <a:spLocks noGrp="1"/>
          </p:cNvSpPr>
          <p:nvPr>
            <p:ph type="body"/>
          </p:nvPr>
        </p:nvSpPr>
        <p:spPr>
          <a:xfrm>
            <a:off x="4319640" y="1684440"/>
            <a:ext cx="3533040" cy="1991160"/>
          </a:xfrm>
          <a:prstGeom prst="rect">
            <a:avLst/>
          </a:prstGeom>
        </p:spPr>
        <p:txBody>
          <a:bodyPr lIns="0" rIns="0" tIns="0" bIns="0">
            <a:normAutofit/>
          </a:bodyPr>
          <a:p>
            <a:endParaRPr b="0" lang="fr-FR" sz="3200" spc="-1" strike="noStrike">
              <a:latin typeface="Arial"/>
            </a:endParaRPr>
          </a:p>
        </p:txBody>
      </p:sp>
      <p:sp>
        <p:nvSpPr>
          <p:cNvPr id="122" name="PlaceHolder 4"/>
          <p:cNvSpPr>
            <a:spLocks noGrp="1"/>
          </p:cNvSpPr>
          <p:nvPr>
            <p:ph type="body"/>
          </p:nvPr>
        </p:nvSpPr>
        <p:spPr>
          <a:xfrm>
            <a:off x="8029800" y="1684440"/>
            <a:ext cx="3533040" cy="1991160"/>
          </a:xfrm>
          <a:prstGeom prst="rect">
            <a:avLst/>
          </a:prstGeom>
        </p:spPr>
        <p:txBody>
          <a:bodyPr lIns="0" rIns="0" tIns="0" bIns="0">
            <a:normAutofit/>
          </a:bodyPr>
          <a:p>
            <a:endParaRPr b="0" lang="fr-FR" sz="3200" spc="-1" strike="noStrike">
              <a:latin typeface="Arial"/>
            </a:endParaRPr>
          </a:p>
        </p:txBody>
      </p:sp>
      <p:sp>
        <p:nvSpPr>
          <p:cNvPr id="123" name="PlaceHolder 5"/>
          <p:cNvSpPr>
            <a:spLocks noGrp="1"/>
          </p:cNvSpPr>
          <p:nvPr>
            <p:ph type="body"/>
          </p:nvPr>
        </p:nvSpPr>
        <p:spPr>
          <a:xfrm>
            <a:off x="609480" y="3865320"/>
            <a:ext cx="3533040" cy="1991160"/>
          </a:xfrm>
          <a:prstGeom prst="rect">
            <a:avLst/>
          </a:prstGeom>
        </p:spPr>
        <p:txBody>
          <a:bodyPr lIns="0" rIns="0" tIns="0" bIns="0">
            <a:normAutofit/>
          </a:bodyPr>
          <a:p>
            <a:endParaRPr b="0" lang="fr-FR" sz="3200" spc="-1" strike="noStrike">
              <a:latin typeface="Arial"/>
            </a:endParaRPr>
          </a:p>
        </p:txBody>
      </p:sp>
      <p:sp>
        <p:nvSpPr>
          <p:cNvPr id="124" name="PlaceHolder 6"/>
          <p:cNvSpPr>
            <a:spLocks noGrp="1"/>
          </p:cNvSpPr>
          <p:nvPr>
            <p:ph type="body"/>
          </p:nvPr>
        </p:nvSpPr>
        <p:spPr>
          <a:xfrm>
            <a:off x="4319640" y="3865320"/>
            <a:ext cx="3533040" cy="1991160"/>
          </a:xfrm>
          <a:prstGeom prst="rect">
            <a:avLst/>
          </a:prstGeom>
        </p:spPr>
        <p:txBody>
          <a:bodyPr lIns="0" rIns="0" tIns="0" bIns="0">
            <a:normAutofit/>
          </a:bodyPr>
          <a:p>
            <a:endParaRPr b="0" lang="fr-FR" sz="3200" spc="-1" strike="noStrike">
              <a:latin typeface="Arial"/>
            </a:endParaRPr>
          </a:p>
        </p:txBody>
      </p:sp>
      <p:sp>
        <p:nvSpPr>
          <p:cNvPr id="125" name="PlaceHolder 7"/>
          <p:cNvSpPr>
            <a:spLocks noGrp="1"/>
          </p:cNvSpPr>
          <p:nvPr>
            <p:ph type="body"/>
          </p:nvPr>
        </p:nvSpPr>
        <p:spPr>
          <a:xfrm>
            <a:off x="8029800" y="3865320"/>
            <a:ext cx="35330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36" name="PlaceHolder 2"/>
          <p:cNvSpPr>
            <a:spLocks noGrp="1"/>
          </p:cNvSpPr>
          <p:nvPr>
            <p:ph type="subTitle"/>
          </p:nvPr>
        </p:nvSpPr>
        <p:spPr>
          <a:xfrm>
            <a:off x="609480" y="1684440"/>
            <a:ext cx="10972440" cy="41749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38" name="PlaceHolder 2"/>
          <p:cNvSpPr>
            <a:spLocks noGrp="1"/>
          </p:cNvSpPr>
          <p:nvPr>
            <p:ph type="body"/>
          </p:nvPr>
        </p:nvSpPr>
        <p:spPr>
          <a:xfrm>
            <a:off x="609480" y="1684440"/>
            <a:ext cx="10972440" cy="41749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2" name="PlaceHolder 2"/>
          <p:cNvSpPr>
            <a:spLocks noGrp="1"/>
          </p:cNvSpPr>
          <p:nvPr>
            <p:ph type="body"/>
          </p:nvPr>
        </p:nvSpPr>
        <p:spPr>
          <a:xfrm>
            <a:off x="609480" y="1684440"/>
            <a:ext cx="5354280" cy="417492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6231960" y="1684440"/>
            <a:ext cx="5354280" cy="41749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40" name="PlaceHolder 2"/>
          <p:cNvSpPr>
            <a:spLocks noGrp="1"/>
          </p:cNvSpPr>
          <p:nvPr>
            <p:ph type="body"/>
          </p:nvPr>
        </p:nvSpPr>
        <p:spPr>
          <a:xfrm>
            <a:off x="609480" y="1684440"/>
            <a:ext cx="5354280" cy="4174920"/>
          </a:xfrm>
          <a:prstGeom prst="rect">
            <a:avLst/>
          </a:prstGeom>
        </p:spPr>
        <p:txBody>
          <a:bodyPr lIns="0" rIns="0" tIns="0" bIns="0">
            <a:normAutofit/>
          </a:bodyPr>
          <a:p>
            <a:endParaRPr b="0" lang="fr-FR" sz="3200" spc="-1" strike="noStrike">
              <a:latin typeface="Arial"/>
            </a:endParaRPr>
          </a:p>
        </p:txBody>
      </p:sp>
      <p:sp>
        <p:nvSpPr>
          <p:cNvPr id="141" name="PlaceHolder 3"/>
          <p:cNvSpPr>
            <a:spLocks noGrp="1"/>
          </p:cNvSpPr>
          <p:nvPr>
            <p:ph type="body"/>
          </p:nvPr>
        </p:nvSpPr>
        <p:spPr>
          <a:xfrm>
            <a:off x="6231960" y="1684440"/>
            <a:ext cx="5354280" cy="41749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609480" y="286920"/>
            <a:ext cx="10972440" cy="55717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45"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146" name="PlaceHolder 3"/>
          <p:cNvSpPr>
            <a:spLocks noGrp="1"/>
          </p:cNvSpPr>
          <p:nvPr>
            <p:ph type="body"/>
          </p:nvPr>
        </p:nvSpPr>
        <p:spPr>
          <a:xfrm>
            <a:off x="6231960" y="1684440"/>
            <a:ext cx="5354280" cy="4174920"/>
          </a:xfrm>
          <a:prstGeom prst="rect">
            <a:avLst/>
          </a:prstGeom>
        </p:spPr>
        <p:txBody>
          <a:bodyPr lIns="0" rIns="0" tIns="0" bIns="0">
            <a:normAutofit/>
          </a:bodyPr>
          <a:p>
            <a:endParaRPr b="0" lang="fr-FR" sz="3200" spc="-1" strike="noStrike">
              <a:latin typeface="Arial"/>
            </a:endParaRPr>
          </a:p>
        </p:txBody>
      </p:sp>
      <p:sp>
        <p:nvSpPr>
          <p:cNvPr id="147" name="PlaceHolder 4"/>
          <p:cNvSpPr>
            <a:spLocks noGrp="1"/>
          </p:cNvSpPr>
          <p:nvPr>
            <p:ph type="body"/>
          </p:nvPr>
        </p:nvSpPr>
        <p:spPr>
          <a:xfrm>
            <a:off x="60948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49" name="PlaceHolder 2"/>
          <p:cNvSpPr>
            <a:spLocks noGrp="1"/>
          </p:cNvSpPr>
          <p:nvPr>
            <p:ph type="body"/>
          </p:nvPr>
        </p:nvSpPr>
        <p:spPr>
          <a:xfrm>
            <a:off x="609480" y="1684440"/>
            <a:ext cx="5354280" cy="4174920"/>
          </a:xfrm>
          <a:prstGeom prst="rect">
            <a:avLst/>
          </a:prstGeom>
        </p:spPr>
        <p:txBody>
          <a:bodyPr lIns="0" rIns="0" tIns="0" bIns="0">
            <a:normAutofit/>
          </a:bodyPr>
          <a:p>
            <a:endParaRPr b="0" lang="fr-FR" sz="3200" spc="-1" strike="noStrike">
              <a:latin typeface="Arial"/>
            </a:endParaRPr>
          </a:p>
        </p:txBody>
      </p:sp>
      <p:sp>
        <p:nvSpPr>
          <p:cNvPr id="150"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151" name="PlaceHolder 4"/>
          <p:cNvSpPr>
            <a:spLocks noGrp="1"/>
          </p:cNvSpPr>
          <p:nvPr>
            <p:ph type="body"/>
          </p:nvPr>
        </p:nvSpPr>
        <p:spPr>
          <a:xfrm>
            <a:off x="623196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53"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154"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155" name="PlaceHolder 4"/>
          <p:cNvSpPr>
            <a:spLocks noGrp="1"/>
          </p:cNvSpPr>
          <p:nvPr>
            <p:ph type="body"/>
          </p:nvPr>
        </p:nvSpPr>
        <p:spPr>
          <a:xfrm>
            <a:off x="609480" y="3865320"/>
            <a:ext cx="109724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57" name="PlaceHolder 2"/>
          <p:cNvSpPr>
            <a:spLocks noGrp="1"/>
          </p:cNvSpPr>
          <p:nvPr>
            <p:ph type="body"/>
          </p:nvPr>
        </p:nvSpPr>
        <p:spPr>
          <a:xfrm>
            <a:off x="609480" y="1684440"/>
            <a:ext cx="10972440" cy="1991160"/>
          </a:xfrm>
          <a:prstGeom prst="rect">
            <a:avLst/>
          </a:prstGeom>
        </p:spPr>
        <p:txBody>
          <a:bodyPr lIns="0" rIns="0" tIns="0" bIns="0">
            <a:normAutofit/>
          </a:bodyPr>
          <a:p>
            <a:endParaRPr b="0" lang="fr-FR" sz="3200" spc="-1" strike="noStrike">
              <a:latin typeface="Arial"/>
            </a:endParaRPr>
          </a:p>
        </p:txBody>
      </p:sp>
      <p:sp>
        <p:nvSpPr>
          <p:cNvPr id="158" name="PlaceHolder 3"/>
          <p:cNvSpPr>
            <a:spLocks noGrp="1"/>
          </p:cNvSpPr>
          <p:nvPr>
            <p:ph type="body"/>
          </p:nvPr>
        </p:nvSpPr>
        <p:spPr>
          <a:xfrm>
            <a:off x="609480" y="3865320"/>
            <a:ext cx="109724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60"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161"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162" name="PlaceHolder 4"/>
          <p:cNvSpPr>
            <a:spLocks noGrp="1"/>
          </p:cNvSpPr>
          <p:nvPr>
            <p:ph type="body"/>
          </p:nvPr>
        </p:nvSpPr>
        <p:spPr>
          <a:xfrm>
            <a:off x="609480" y="3865320"/>
            <a:ext cx="5354280" cy="1991160"/>
          </a:xfrm>
          <a:prstGeom prst="rect">
            <a:avLst/>
          </a:prstGeom>
        </p:spPr>
        <p:txBody>
          <a:bodyPr lIns="0" rIns="0" tIns="0" bIns="0">
            <a:normAutofit/>
          </a:bodyPr>
          <a:p>
            <a:endParaRPr b="0" lang="fr-FR" sz="3200" spc="-1" strike="noStrike">
              <a:latin typeface="Arial"/>
            </a:endParaRPr>
          </a:p>
        </p:txBody>
      </p:sp>
      <p:sp>
        <p:nvSpPr>
          <p:cNvPr id="163" name="PlaceHolder 5"/>
          <p:cNvSpPr>
            <a:spLocks noGrp="1"/>
          </p:cNvSpPr>
          <p:nvPr>
            <p:ph type="body"/>
          </p:nvPr>
        </p:nvSpPr>
        <p:spPr>
          <a:xfrm>
            <a:off x="623196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65" name="PlaceHolder 2"/>
          <p:cNvSpPr>
            <a:spLocks noGrp="1"/>
          </p:cNvSpPr>
          <p:nvPr>
            <p:ph type="body"/>
          </p:nvPr>
        </p:nvSpPr>
        <p:spPr>
          <a:xfrm>
            <a:off x="609480" y="1684440"/>
            <a:ext cx="3533040" cy="1991160"/>
          </a:xfrm>
          <a:prstGeom prst="rect">
            <a:avLst/>
          </a:prstGeom>
        </p:spPr>
        <p:txBody>
          <a:bodyPr lIns="0" rIns="0" tIns="0" bIns="0">
            <a:normAutofit/>
          </a:bodyPr>
          <a:p>
            <a:endParaRPr b="0" lang="fr-FR" sz="3200" spc="-1" strike="noStrike">
              <a:latin typeface="Arial"/>
            </a:endParaRPr>
          </a:p>
        </p:txBody>
      </p:sp>
      <p:sp>
        <p:nvSpPr>
          <p:cNvPr id="166" name="PlaceHolder 3"/>
          <p:cNvSpPr>
            <a:spLocks noGrp="1"/>
          </p:cNvSpPr>
          <p:nvPr>
            <p:ph type="body"/>
          </p:nvPr>
        </p:nvSpPr>
        <p:spPr>
          <a:xfrm>
            <a:off x="4319640" y="1684440"/>
            <a:ext cx="3533040" cy="1991160"/>
          </a:xfrm>
          <a:prstGeom prst="rect">
            <a:avLst/>
          </a:prstGeom>
        </p:spPr>
        <p:txBody>
          <a:bodyPr lIns="0" rIns="0" tIns="0" bIns="0">
            <a:normAutofit/>
          </a:bodyPr>
          <a:p>
            <a:endParaRPr b="0" lang="fr-FR" sz="3200" spc="-1" strike="noStrike">
              <a:latin typeface="Arial"/>
            </a:endParaRPr>
          </a:p>
        </p:txBody>
      </p:sp>
      <p:sp>
        <p:nvSpPr>
          <p:cNvPr id="167" name="PlaceHolder 4"/>
          <p:cNvSpPr>
            <a:spLocks noGrp="1"/>
          </p:cNvSpPr>
          <p:nvPr>
            <p:ph type="body"/>
          </p:nvPr>
        </p:nvSpPr>
        <p:spPr>
          <a:xfrm>
            <a:off x="8029800" y="1684440"/>
            <a:ext cx="3533040" cy="1991160"/>
          </a:xfrm>
          <a:prstGeom prst="rect">
            <a:avLst/>
          </a:prstGeom>
        </p:spPr>
        <p:txBody>
          <a:bodyPr lIns="0" rIns="0" tIns="0" bIns="0">
            <a:normAutofit/>
          </a:bodyPr>
          <a:p>
            <a:endParaRPr b="0" lang="fr-FR" sz="3200" spc="-1" strike="noStrike">
              <a:latin typeface="Arial"/>
            </a:endParaRPr>
          </a:p>
        </p:txBody>
      </p:sp>
      <p:sp>
        <p:nvSpPr>
          <p:cNvPr id="168" name="PlaceHolder 5"/>
          <p:cNvSpPr>
            <a:spLocks noGrp="1"/>
          </p:cNvSpPr>
          <p:nvPr>
            <p:ph type="body"/>
          </p:nvPr>
        </p:nvSpPr>
        <p:spPr>
          <a:xfrm>
            <a:off x="609480" y="3865320"/>
            <a:ext cx="3533040" cy="1991160"/>
          </a:xfrm>
          <a:prstGeom prst="rect">
            <a:avLst/>
          </a:prstGeom>
        </p:spPr>
        <p:txBody>
          <a:bodyPr lIns="0" rIns="0" tIns="0" bIns="0">
            <a:normAutofit/>
          </a:bodyPr>
          <a:p>
            <a:endParaRPr b="0" lang="fr-FR" sz="3200" spc="-1" strike="noStrike">
              <a:latin typeface="Arial"/>
            </a:endParaRPr>
          </a:p>
        </p:txBody>
      </p:sp>
      <p:sp>
        <p:nvSpPr>
          <p:cNvPr id="169" name="PlaceHolder 6"/>
          <p:cNvSpPr>
            <a:spLocks noGrp="1"/>
          </p:cNvSpPr>
          <p:nvPr>
            <p:ph type="body"/>
          </p:nvPr>
        </p:nvSpPr>
        <p:spPr>
          <a:xfrm>
            <a:off x="4319640" y="3865320"/>
            <a:ext cx="3533040" cy="1991160"/>
          </a:xfrm>
          <a:prstGeom prst="rect">
            <a:avLst/>
          </a:prstGeom>
        </p:spPr>
        <p:txBody>
          <a:bodyPr lIns="0" rIns="0" tIns="0" bIns="0">
            <a:normAutofit/>
          </a:bodyPr>
          <a:p>
            <a:endParaRPr b="0" lang="fr-FR" sz="3200" spc="-1" strike="noStrike">
              <a:latin typeface="Arial"/>
            </a:endParaRPr>
          </a:p>
        </p:txBody>
      </p:sp>
      <p:sp>
        <p:nvSpPr>
          <p:cNvPr id="170" name="PlaceHolder 7"/>
          <p:cNvSpPr>
            <a:spLocks noGrp="1"/>
          </p:cNvSpPr>
          <p:nvPr>
            <p:ph type="body"/>
          </p:nvPr>
        </p:nvSpPr>
        <p:spPr>
          <a:xfrm>
            <a:off x="8029800" y="3865320"/>
            <a:ext cx="353304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86920"/>
            <a:ext cx="10972440" cy="557172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17"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18" name="PlaceHolder 3"/>
          <p:cNvSpPr>
            <a:spLocks noGrp="1"/>
          </p:cNvSpPr>
          <p:nvPr>
            <p:ph type="body"/>
          </p:nvPr>
        </p:nvSpPr>
        <p:spPr>
          <a:xfrm>
            <a:off x="6231960" y="1684440"/>
            <a:ext cx="5354280" cy="4174920"/>
          </a:xfrm>
          <a:prstGeom prst="rect">
            <a:avLst/>
          </a:prstGeom>
        </p:spPr>
        <p:txBody>
          <a:bodyPr lIns="0" rIns="0" tIns="0" bIns="0">
            <a:normAutofit/>
          </a:bodyPr>
          <a:p>
            <a:endParaRPr b="0" lang="fr-FR" sz="3200" spc="-1" strike="noStrike">
              <a:latin typeface="Arial"/>
            </a:endParaRPr>
          </a:p>
        </p:txBody>
      </p:sp>
      <p:sp>
        <p:nvSpPr>
          <p:cNvPr id="19" name="PlaceHolder 4"/>
          <p:cNvSpPr>
            <a:spLocks noGrp="1"/>
          </p:cNvSpPr>
          <p:nvPr>
            <p:ph type="body"/>
          </p:nvPr>
        </p:nvSpPr>
        <p:spPr>
          <a:xfrm>
            <a:off x="60948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21" name="PlaceHolder 2"/>
          <p:cNvSpPr>
            <a:spLocks noGrp="1"/>
          </p:cNvSpPr>
          <p:nvPr>
            <p:ph type="body"/>
          </p:nvPr>
        </p:nvSpPr>
        <p:spPr>
          <a:xfrm>
            <a:off x="609480" y="1684440"/>
            <a:ext cx="5354280" cy="4174920"/>
          </a:xfrm>
          <a:prstGeom prst="rect">
            <a:avLst/>
          </a:prstGeom>
        </p:spPr>
        <p:txBody>
          <a:bodyPr lIns="0" rIns="0" tIns="0" bIns="0">
            <a:normAutofit/>
          </a:bodyPr>
          <a:p>
            <a:endParaRPr b="0" lang="fr-FR" sz="3200" spc="-1" strike="noStrike">
              <a:latin typeface="Arial"/>
            </a:endParaRPr>
          </a:p>
        </p:txBody>
      </p:sp>
      <p:sp>
        <p:nvSpPr>
          <p:cNvPr id="22"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23" name="PlaceHolder 4"/>
          <p:cNvSpPr>
            <a:spLocks noGrp="1"/>
          </p:cNvSpPr>
          <p:nvPr>
            <p:ph type="body"/>
          </p:nvPr>
        </p:nvSpPr>
        <p:spPr>
          <a:xfrm>
            <a:off x="6231960" y="3865320"/>
            <a:ext cx="5354280" cy="199116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86920"/>
            <a:ext cx="10972440" cy="1201680"/>
          </a:xfrm>
          <a:prstGeom prst="rect">
            <a:avLst/>
          </a:prstGeom>
        </p:spPr>
        <p:txBody>
          <a:bodyPr lIns="0" rIns="0" tIns="0" bIns="0" anchor="ctr"/>
          <a:p>
            <a:pPr algn="ctr"/>
            <a:endParaRPr b="0" lang="fr-FR" sz="4400" spc="-1" strike="noStrike">
              <a:latin typeface="Arial"/>
            </a:endParaRPr>
          </a:p>
        </p:txBody>
      </p:sp>
      <p:sp>
        <p:nvSpPr>
          <p:cNvPr id="25" name="PlaceHolder 2"/>
          <p:cNvSpPr>
            <a:spLocks noGrp="1"/>
          </p:cNvSpPr>
          <p:nvPr>
            <p:ph type="body"/>
          </p:nvPr>
        </p:nvSpPr>
        <p:spPr>
          <a:xfrm>
            <a:off x="609480" y="1684440"/>
            <a:ext cx="5354280" cy="1991160"/>
          </a:xfrm>
          <a:prstGeom prst="rect">
            <a:avLst/>
          </a:prstGeom>
        </p:spPr>
        <p:txBody>
          <a:bodyPr lIns="0" rIns="0" tIns="0" bIns="0">
            <a:normAutofit/>
          </a:bodyPr>
          <a:p>
            <a:endParaRPr b="0" lang="fr-FR" sz="3200" spc="-1" strike="noStrike">
              <a:latin typeface="Arial"/>
            </a:endParaRPr>
          </a:p>
        </p:txBody>
      </p:sp>
      <p:sp>
        <p:nvSpPr>
          <p:cNvPr id="26" name="PlaceHolder 3"/>
          <p:cNvSpPr>
            <a:spLocks noGrp="1"/>
          </p:cNvSpPr>
          <p:nvPr>
            <p:ph type="body"/>
          </p:nvPr>
        </p:nvSpPr>
        <p:spPr>
          <a:xfrm>
            <a:off x="6231960" y="1684440"/>
            <a:ext cx="5354280" cy="1991160"/>
          </a:xfrm>
          <a:prstGeom prst="rect">
            <a:avLst/>
          </a:prstGeom>
        </p:spPr>
        <p:txBody>
          <a:bodyPr lIns="0" rIns="0" tIns="0" bIns="0">
            <a:normAutofit/>
          </a:bodyPr>
          <a:p>
            <a:endParaRPr b="0" lang="fr-FR" sz="3200" spc="-1" strike="noStrike">
              <a:latin typeface="Arial"/>
            </a:endParaRPr>
          </a:p>
        </p:txBody>
      </p:sp>
      <p:sp>
        <p:nvSpPr>
          <p:cNvPr id="27" name="PlaceHolder 4"/>
          <p:cNvSpPr>
            <a:spLocks noGrp="1"/>
          </p:cNvSpPr>
          <p:nvPr>
            <p:ph type="body"/>
          </p:nvPr>
        </p:nvSpPr>
        <p:spPr>
          <a:xfrm>
            <a:off x="609480" y="3865320"/>
            <a:ext cx="10972440" cy="199116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51880" y="6815880"/>
            <a:ext cx="3623400" cy="38232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d0d0d"/>
                </a:solidFill>
                <a:latin typeface="AvenirNext LT Pro Regular"/>
                <a:ea typeface="Lato"/>
              </a:rPr>
              <a:t>© Coaxys – Usage restreint Coaxys – </a:t>
            </a:r>
            <a:fld id="{F5A2BB85-5906-4035-AC4F-A414905FCD44}" type="datetime">
              <a:rPr b="0" lang="fr-FR" sz="1000" spc="-1" strike="noStrike">
                <a:solidFill>
                  <a:srgbClr val="0d0d0d"/>
                </a:solidFill>
                <a:latin typeface="AvenirNext LT Pro Regular"/>
                <a:ea typeface="Lato"/>
              </a:rPr>
              <a:t>27/11/2019</a:t>
            </a:fld>
            <a:endParaRPr b="0" lang="fr-FR" sz="1000" spc="-1" strike="noStrike">
              <a:latin typeface="Arial"/>
            </a:endParaRPr>
          </a:p>
        </p:txBody>
      </p:sp>
      <p:sp>
        <p:nvSpPr>
          <p:cNvPr id="1" name="CustomShape 2"/>
          <p:cNvSpPr/>
          <p:nvPr/>
        </p:nvSpPr>
        <p:spPr>
          <a:xfrm rot="10800000">
            <a:off x="13128480" y="1304280"/>
            <a:ext cx="467640" cy="358920"/>
          </a:xfrm>
          <a:prstGeom prst="homePlate">
            <a:avLst>
              <a:gd name="adj" fmla="val 50000"/>
            </a:avLst>
          </a:prstGeom>
          <a:solidFill>
            <a:srgbClr val="ffa200"/>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11640600" y="236160"/>
            <a:ext cx="687600" cy="390960"/>
          </a:xfrm>
          <a:prstGeom prst="rect">
            <a:avLst/>
          </a:prstGeom>
          <a:noFill/>
          <a:ln>
            <a:noFill/>
          </a:ln>
        </p:spPr>
        <p:style>
          <a:lnRef idx="0"/>
          <a:fillRef idx="0"/>
          <a:effectRef idx="0"/>
          <a:fontRef idx="minor"/>
        </p:style>
        <p:txBody>
          <a:bodyPr lIns="182880" rIns="182880" tIns="91440" bIns="91440"/>
          <a:p>
            <a:pPr algn="ctr">
              <a:lnSpc>
                <a:spcPct val="100000"/>
              </a:lnSpc>
            </a:pPr>
            <a:fld id="{2EEFDEC2-392A-4A0D-8CE2-74406E14C6DD}" type="slidenum">
              <a:rPr b="1" lang="fr-FR" sz="1000" spc="-1" strike="noStrike">
                <a:solidFill>
                  <a:srgbClr val="ffffff"/>
                </a:solidFill>
                <a:latin typeface="AvenirNext LT Pro Cn"/>
                <a:ea typeface="Lato"/>
              </a:rPr>
              <a:t>&lt;numéro&gt;</a:t>
            </a:fld>
            <a:endParaRPr b="0" lang="fr-FR" sz="1000" spc="-1" strike="noStrike">
              <a:latin typeface="Arial"/>
            </a:endParaRPr>
          </a:p>
        </p:txBody>
      </p:sp>
      <p:pic>
        <p:nvPicPr>
          <p:cNvPr id="3" name="Image 3" descr=""/>
          <p:cNvPicPr/>
          <p:nvPr/>
        </p:nvPicPr>
        <p:blipFill>
          <a:blip r:embed="rId2"/>
          <a:srcRect l="2919" t="0" r="0" b="41248"/>
          <a:stretch/>
        </p:blipFill>
        <p:spPr>
          <a:xfrm>
            <a:off x="0" y="5282640"/>
            <a:ext cx="8827920" cy="1915920"/>
          </a:xfrm>
          <a:prstGeom prst="rect">
            <a:avLst/>
          </a:prstGeom>
          <a:ln>
            <a:noFill/>
          </a:ln>
        </p:spPr>
      </p:pic>
      <p:sp>
        <p:nvSpPr>
          <p:cNvPr id="4" name="Line 4"/>
          <p:cNvSpPr/>
          <p:nvPr/>
        </p:nvSpPr>
        <p:spPr>
          <a:xfrm flipV="1">
            <a:off x="10704240" y="5039640"/>
            <a:ext cx="360" cy="1407960"/>
          </a:xfrm>
          <a:prstGeom prst="line">
            <a:avLst/>
          </a:prstGeom>
          <a:ln w="38160">
            <a:solidFill>
              <a:srgbClr val="ffa200"/>
            </a:solidFill>
            <a:round/>
          </a:ln>
        </p:spPr>
        <p:style>
          <a:lnRef idx="1">
            <a:schemeClr val="accent1"/>
          </a:lnRef>
          <a:fillRef idx="0">
            <a:schemeClr val="accent1"/>
          </a:fillRef>
          <a:effectRef idx="0">
            <a:schemeClr val="accent1"/>
          </a:effectRef>
          <a:fontRef idx="minor"/>
        </p:style>
      </p:sp>
      <p:sp>
        <p:nvSpPr>
          <p:cNvPr id="5" name="PlaceHolder 5"/>
          <p:cNvSpPr>
            <a:spLocks noGrp="1"/>
          </p:cNvSpPr>
          <p:nvPr>
            <p:ph type="title"/>
          </p:nvPr>
        </p:nvSpPr>
        <p:spPr>
          <a:xfrm>
            <a:off x="609480" y="286920"/>
            <a:ext cx="10972440" cy="120168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6" name="PlaceHolder 6"/>
          <p:cNvSpPr>
            <a:spLocks noGrp="1"/>
          </p:cNvSpPr>
          <p:nvPr>
            <p:ph type="body"/>
          </p:nvPr>
        </p:nvSpPr>
        <p:spPr>
          <a:xfrm>
            <a:off x="609480" y="1684440"/>
            <a:ext cx="10972440" cy="417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151880" y="6815880"/>
            <a:ext cx="3551400" cy="38232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d0d0d"/>
                </a:solidFill>
                <a:latin typeface="AvenirNext LT Pro Regular"/>
                <a:ea typeface="Lato"/>
              </a:rPr>
              <a:t>© Coaxys – Usage restreint Coaxys – </a:t>
            </a:r>
            <a:fld id="{A83F098B-2F4E-492F-9319-B6CDB92C75E7}" type="datetime">
              <a:rPr b="0" lang="fr-FR" sz="1000" spc="-1" strike="noStrike">
                <a:solidFill>
                  <a:srgbClr val="0d0d0d"/>
                </a:solidFill>
                <a:latin typeface="AvenirNext LT Pro Regular"/>
                <a:ea typeface="Lato"/>
              </a:rPr>
              <a:t>27/11/2019</a:t>
            </a:fld>
            <a:endParaRPr b="0" lang="fr-FR" sz="1000" spc="-1" strike="noStrike">
              <a:latin typeface="Arial"/>
            </a:endParaRPr>
          </a:p>
        </p:txBody>
      </p:sp>
      <p:sp>
        <p:nvSpPr>
          <p:cNvPr id="44" name="CustomShape 2"/>
          <p:cNvSpPr/>
          <p:nvPr/>
        </p:nvSpPr>
        <p:spPr>
          <a:xfrm rot="10800000">
            <a:off x="13128480" y="1304280"/>
            <a:ext cx="467640" cy="358920"/>
          </a:xfrm>
          <a:prstGeom prst="homePlate">
            <a:avLst>
              <a:gd name="adj" fmla="val 50000"/>
            </a:avLst>
          </a:prstGeom>
          <a:solidFill>
            <a:srgbClr val="ffa200"/>
          </a:solidFill>
          <a:ln>
            <a:noFill/>
          </a:ln>
        </p:spPr>
        <p:style>
          <a:lnRef idx="2">
            <a:schemeClr val="accent1">
              <a:shade val="50000"/>
            </a:schemeClr>
          </a:lnRef>
          <a:fillRef idx="1">
            <a:schemeClr val="accent1"/>
          </a:fillRef>
          <a:effectRef idx="0">
            <a:schemeClr val="accent1"/>
          </a:effectRef>
          <a:fontRef idx="minor"/>
        </p:style>
      </p:sp>
      <p:sp>
        <p:nvSpPr>
          <p:cNvPr id="45" name="CustomShape 3"/>
          <p:cNvSpPr/>
          <p:nvPr/>
        </p:nvSpPr>
        <p:spPr>
          <a:xfrm>
            <a:off x="11640600" y="236160"/>
            <a:ext cx="687600" cy="390960"/>
          </a:xfrm>
          <a:prstGeom prst="rect">
            <a:avLst/>
          </a:prstGeom>
          <a:noFill/>
          <a:ln>
            <a:noFill/>
          </a:ln>
        </p:spPr>
        <p:style>
          <a:lnRef idx="0"/>
          <a:fillRef idx="0"/>
          <a:effectRef idx="0"/>
          <a:fontRef idx="minor"/>
        </p:style>
        <p:txBody>
          <a:bodyPr lIns="182880" rIns="182880" tIns="91440" bIns="91440"/>
          <a:p>
            <a:pPr algn="ctr">
              <a:lnSpc>
                <a:spcPct val="100000"/>
              </a:lnSpc>
            </a:pPr>
            <a:fld id="{755DA19A-5E6E-49BC-8CEF-339D75476792}" type="slidenum">
              <a:rPr b="1" lang="fr-FR" sz="1000" spc="-1" strike="noStrike">
                <a:solidFill>
                  <a:srgbClr val="ffffff"/>
                </a:solidFill>
                <a:latin typeface="AvenirNext LT Pro Cn"/>
                <a:ea typeface="Lato"/>
              </a:rPr>
              <a:t>&lt;numéro&gt;</a:t>
            </a:fld>
            <a:endParaRPr b="0" lang="fr-FR" sz="1000" spc="-1" strike="noStrike">
              <a:latin typeface="Arial"/>
            </a:endParaRPr>
          </a:p>
        </p:txBody>
      </p:sp>
      <p:pic>
        <p:nvPicPr>
          <p:cNvPr id="46" name="Image 12" descr=""/>
          <p:cNvPicPr/>
          <p:nvPr/>
        </p:nvPicPr>
        <p:blipFill>
          <a:blip r:embed="rId2"/>
          <a:srcRect l="2919" t="0" r="0" b="41248"/>
          <a:stretch/>
        </p:blipFill>
        <p:spPr>
          <a:xfrm>
            <a:off x="0" y="5282640"/>
            <a:ext cx="8827920" cy="1915920"/>
          </a:xfrm>
          <a:prstGeom prst="rect">
            <a:avLst/>
          </a:prstGeom>
          <a:ln>
            <a:noFill/>
          </a:ln>
        </p:spPr>
      </p:pic>
      <p:sp>
        <p:nvSpPr>
          <p:cNvPr id="47" name="PlaceHolder 4"/>
          <p:cNvSpPr>
            <a:spLocks noGrp="1"/>
          </p:cNvSpPr>
          <p:nvPr>
            <p:ph type="title"/>
          </p:nvPr>
        </p:nvSpPr>
        <p:spPr>
          <a:xfrm>
            <a:off x="609480" y="286920"/>
            <a:ext cx="10972440" cy="120168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48" name="PlaceHolder 5"/>
          <p:cNvSpPr>
            <a:spLocks noGrp="1"/>
          </p:cNvSpPr>
          <p:nvPr>
            <p:ph type="body"/>
          </p:nvPr>
        </p:nvSpPr>
        <p:spPr>
          <a:xfrm>
            <a:off x="609480" y="1684440"/>
            <a:ext cx="10972440" cy="417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151880" y="6815880"/>
            <a:ext cx="3623400" cy="38232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d0d0d"/>
                </a:solidFill>
                <a:latin typeface="AvenirNext LT Pro Regular"/>
                <a:ea typeface="Lato"/>
              </a:rPr>
              <a:t>© Coaxys – Usage restreint Coaxys – </a:t>
            </a:r>
            <a:fld id="{CC12E9DE-756A-4F10-A589-A08B03AA25C0}" type="datetime">
              <a:rPr b="0" lang="fr-FR" sz="1000" spc="-1" strike="noStrike">
                <a:solidFill>
                  <a:srgbClr val="0d0d0d"/>
                </a:solidFill>
                <a:latin typeface="AvenirNext LT Pro Regular"/>
                <a:ea typeface="Lato"/>
              </a:rPr>
              <a:t>27/11/2019</a:t>
            </a:fld>
            <a:endParaRPr b="0" lang="fr-FR" sz="1000" spc="-1" strike="noStrike">
              <a:latin typeface="Arial"/>
            </a:endParaRPr>
          </a:p>
        </p:txBody>
      </p:sp>
      <p:sp>
        <p:nvSpPr>
          <p:cNvPr id="86" name="CustomShape 2"/>
          <p:cNvSpPr/>
          <p:nvPr/>
        </p:nvSpPr>
        <p:spPr>
          <a:xfrm rot="10800000">
            <a:off x="13128480" y="1304280"/>
            <a:ext cx="467640" cy="358920"/>
          </a:xfrm>
          <a:prstGeom prst="homePlate">
            <a:avLst>
              <a:gd name="adj" fmla="val 50000"/>
            </a:avLst>
          </a:prstGeom>
          <a:solidFill>
            <a:srgbClr val="ffa200"/>
          </a:solidFill>
          <a:ln>
            <a:noFill/>
          </a:ln>
        </p:spPr>
        <p:style>
          <a:lnRef idx="2">
            <a:schemeClr val="accent1">
              <a:shade val="50000"/>
            </a:schemeClr>
          </a:lnRef>
          <a:fillRef idx="1">
            <a:schemeClr val="accent1"/>
          </a:fillRef>
          <a:effectRef idx="0">
            <a:schemeClr val="accent1"/>
          </a:effectRef>
          <a:fontRef idx="minor"/>
        </p:style>
      </p:sp>
      <p:sp>
        <p:nvSpPr>
          <p:cNvPr id="87" name="CustomShape 3"/>
          <p:cNvSpPr/>
          <p:nvPr/>
        </p:nvSpPr>
        <p:spPr>
          <a:xfrm>
            <a:off x="11640600" y="236160"/>
            <a:ext cx="687600" cy="390960"/>
          </a:xfrm>
          <a:prstGeom prst="rect">
            <a:avLst/>
          </a:prstGeom>
          <a:noFill/>
          <a:ln>
            <a:noFill/>
          </a:ln>
        </p:spPr>
        <p:style>
          <a:lnRef idx="0"/>
          <a:fillRef idx="0"/>
          <a:effectRef idx="0"/>
          <a:fontRef idx="minor"/>
        </p:style>
        <p:txBody>
          <a:bodyPr lIns="182880" rIns="182880" tIns="91440" bIns="91440"/>
          <a:p>
            <a:pPr algn="ctr">
              <a:lnSpc>
                <a:spcPct val="100000"/>
              </a:lnSpc>
            </a:pPr>
            <a:fld id="{EFFEC7B5-23D4-48DB-BC3B-EDB9F552CCD2}" type="slidenum">
              <a:rPr b="1" lang="fr-FR" sz="1000" spc="-1" strike="noStrike">
                <a:solidFill>
                  <a:srgbClr val="ffffff"/>
                </a:solidFill>
                <a:latin typeface="AvenirNext LT Pro Cn"/>
                <a:ea typeface="Lato"/>
              </a:rPr>
              <a:t>&lt;numéro&gt;</a:t>
            </a:fld>
            <a:endParaRPr b="0" lang="fr-FR" sz="1000" spc="-1" strike="noStrike">
              <a:latin typeface="Arial"/>
            </a:endParaRPr>
          </a:p>
        </p:txBody>
      </p:sp>
      <p:sp>
        <p:nvSpPr>
          <p:cNvPr id="88" name="PlaceHolder 4"/>
          <p:cNvSpPr>
            <a:spLocks noGrp="1"/>
          </p:cNvSpPr>
          <p:nvPr>
            <p:ph type="title"/>
          </p:nvPr>
        </p:nvSpPr>
        <p:spPr>
          <a:xfrm>
            <a:off x="609480" y="286920"/>
            <a:ext cx="10972440" cy="120168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89" name="PlaceHolder 5"/>
          <p:cNvSpPr>
            <a:spLocks noGrp="1"/>
          </p:cNvSpPr>
          <p:nvPr>
            <p:ph type="body"/>
          </p:nvPr>
        </p:nvSpPr>
        <p:spPr>
          <a:xfrm>
            <a:off x="609480" y="1684440"/>
            <a:ext cx="10972440" cy="417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4151880" y="6815880"/>
            <a:ext cx="3623400" cy="382320"/>
          </a:xfrm>
          <a:prstGeom prst="rect">
            <a:avLst/>
          </a:prstGeom>
          <a:noFill/>
          <a:ln>
            <a:noFill/>
          </a:ln>
        </p:spPr>
        <p:style>
          <a:lnRef idx="0"/>
          <a:fillRef idx="0"/>
          <a:effectRef idx="0"/>
          <a:fontRef idx="minor"/>
        </p:style>
        <p:txBody>
          <a:bodyPr lIns="90000" rIns="90000" tIns="45000" bIns="45000"/>
          <a:p>
            <a:pPr>
              <a:lnSpc>
                <a:spcPct val="100000"/>
              </a:lnSpc>
            </a:pPr>
            <a:r>
              <a:rPr b="0" lang="fr-FR" sz="1000" spc="-1" strike="noStrike">
                <a:solidFill>
                  <a:srgbClr val="0d0d0d"/>
                </a:solidFill>
                <a:latin typeface="AvenirNext LT Pro Regular"/>
                <a:ea typeface="Lato"/>
              </a:rPr>
              <a:t>© Coaxys – Usage restreint Coaxys – </a:t>
            </a:r>
            <a:fld id="{259C0F77-F613-4792-A0EC-DD58E570E814}" type="datetime">
              <a:rPr b="0" lang="fr-FR" sz="1000" spc="-1" strike="noStrike">
                <a:solidFill>
                  <a:srgbClr val="0d0d0d"/>
                </a:solidFill>
                <a:latin typeface="AvenirNext LT Pro Regular"/>
                <a:ea typeface="Lato"/>
              </a:rPr>
              <a:t>27/11/2019</a:t>
            </a:fld>
            <a:endParaRPr b="0" lang="fr-FR" sz="1000" spc="-1" strike="noStrike">
              <a:latin typeface="Arial"/>
            </a:endParaRPr>
          </a:p>
        </p:txBody>
      </p:sp>
      <p:sp>
        <p:nvSpPr>
          <p:cNvPr id="127" name="CustomShape 2"/>
          <p:cNvSpPr/>
          <p:nvPr/>
        </p:nvSpPr>
        <p:spPr>
          <a:xfrm rot="10800000">
            <a:off x="13128480" y="1304280"/>
            <a:ext cx="467640" cy="358920"/>
          </a:xfrm>
          <a:prstGeom prst="homePlate">
            <a:avLst>
              <a:gd name="adj" fmla="val 50000"/>
            </a:avLst>
          </a:prstGeom>
          <a:solidFill>
            <a:srgbClr val="ffa200"/>
          </a:solidFill>
          <a:ln>
            <a:noFill/>
          </a:ln>
        </p:spPr>
        <p:style>
          <a:lnRef idx="2">
            <a:schemeClr val="accent1">
              <a:shade val="50000"/>
            </a:schemeClr>
          </a:lnRef>
          <a:fillRef idx="1">
            <a:schemeClr val="accent1"/>
          </a:fillRef>
          <a:effectRef idx="0">
            <a:schemeClr val="accent1"/>
          </a:effectRef>
          <a:fontRef idx="minor"/>
        </p:style>
      </p:sp>
      <p:sp>
        <p:nvSpPr>
          <p:cNvPr id="128" name="CustomShape 3"/>
          <p:cNvSpPr/>
          <p:nvPr/>
        </p:nvSpPr>
        <p:spPr>
          <a:xfrm>
            <a:off x="11640600" y="236160"/>
            <a:ext cx="687600" cy="390960"/>
          </a:xfrm>
          <a:prstGeom prst="rect">
            <a:avLst/>
          </a:prstGeom>
          <a:noFill/>
          <a:ln>
            <a:noFill/>
          </a:ln>
        </p:spPr>
        <p:style>
          <a:lnRef idx="0"/>
          <a:fillRef idx="0"/>
          <a:effectRef idx="0"/>
          <a:fontRef idx="minor"/>
        </p:style>
        <p:txBody>
          <a:bodyPr lIns="182880" rIns="182880" tIns="91440" bIns="91440"/>
          <a:p>
            <a:pPr algn="ctr">
              <a:lnSpc>
                <a:spcPct val="100000"/>
              </a:lnSpc>
            </a:pPr>
            <a:fld id="{8B5A9DBE-6942-409A-AF9B-D363F863A68A}" type="slidenum">
              <a:rPr b="1" lang="fr-FR" sz="1000" spc="-1" strike="noStrike">
                <a:solidFill>
                  <a:srgbClr val="ffffff"/>
                </a:solidFill>
                <a:latin typeface="AvenirNext LT Pro Cn"/>
                <a:ea typeface="Lato"/>
              </a:rPr>
              <a:t>&lt;numéro&gt;</a:t>
            </a:fld>
            <a:endParaRPr b="0" lang="fr-FR" sz="1000" spc="-1" strike="noStrike">
              <a:latin typeface="Arial"/>
            </a:endParaRPr>
          </a:p>
        </p:txBody>
      </p:sp>
      <p:sp>
        <p:nvSpPr>
          <p:cNvPr id="129" name="Line 4"/>
          <p:cNvSpPr/>
          <p:nvPr/>
        </p:nvSpPr>
        <p:spPr>
          <a:xfrm>
            <a:off x="479160" y="431280"/>
            <a:ext cx="864000" cy="360"/>
          </a:xfrm>
          <a:prstGeom prst="line">
            <a:avLst/>
          </a:prstGeom>
          <a:ln w="38160">
            <a:solidFill>
              <a:srgbClr val="ffa200"/>
            </a:solidFill>
            <a:round/>
          </a:ln>
        </p:spPr>
        <p:style>
          <a:lnRef idx="1">
            <a:schemeClr val="accent2"/>
          </a:lnRef>
          <a:fillRef idx="0">
            <a:schemeClr val="accent2"/>
          </a:fillRef>
          <a:effectRef idx="0">
            <a:schemeClr val="accent2"/>
          </a:effectRef>
          <a:fontRef idx="minor"/>
        </p:style>
      </p:sp>
      <p:sp>
        <p:nvSpPr>
          <p:cNvPr id="130" name="CustomShape 5"/>
          <p:cNvSpPr/>
          <p:nvPr/>
        </p:nvSpPr>
        <p:spPr>
          <a:xfrm>
            <a:off x="1343520" y="246600"/>
            <a:ext cx="2735280" cy="333000"/>
          </a:xfrm>
          <a:prstGeom prst="rect">
            <a:avLst/>
          </a:prstGeom>
          <a:noFill/>
          <a:ln>
            <a:noFill/>
          </a:ln>
        </p:spPr>
        <p:style>
          <a:lnRef idx="0"/>
          <a:fillRef idx="0"/>
          <a:effectRef idx="0"/>
          <a:fontRef idx="minor"/>
        </p:style>
        <p:txBody>
          <a:bodyPr lIns="90000" rIns="90000" tIns="45000" bIns="45000"/>
          <a:p>
            <a:pPr>
              <a:lnSpc>
                <a:spcPct val="100000"/>
              </a:lnSpc>
            </a:pPr>
            <a:r>
              <a:rPr b="0" lang="fr-FR" sz="1600" spc="-1" strike="noStrike">
                <a:solidFill>
                  <a:srgbClr val="000000"/>
                </a:solidFill>
                <a:latin typeface="AvenirNext LT Pro Regular"/>
                <a:ea typeface="DejaVu Sans"/>
              </a:rPr>
              <a:t>Devis N°CXXXX.XXX.XX</a:t>
            </a:r>
            <a:endParaRPr b="0" lang="fr-FR" sz="1600" spc="-1" strike="noStrike">
              <a:latin typeface="Arial"/>
            </a:endParaRPr>
          </a:p>
        </p:txBody>
      </p:sp>
      <p:sp>
        <p:nvSpPr>
          <p:cNvPr id="131" name="CustomShape 6"/>
          <p:cNvSpPr/>
          <p:nvPr/>
        </p:nvSpPr>
        <p:spPr>
          <a:xfrm>
            <a:off x="407520" y="215280"/>
            <a:ext cx="3455280" cy="50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32" name="Image 2" descr=""/>
          <p:cNvPicPr/>
          <p:nvPr/>
        </p:nvPicPr>
        <p:blipFill>
          <a:blip r:embed="rId2"/>
          <a:srcRect l="2919" t="0" r="0" b="41248"/>
          <a:stretch/>
        </p:blipFill>
        <p:spPr>
          <a:xfrm>
            <a:off x="0" y="5282640"/>
            <a:ext cx="8827920" cy="1915920"/>
          </a:xfrm>
          <a:prstGeom prst="rect">
            <a:avLst/>
          </a:prstGeom>
          <a:ln>
            <a:noFill/>
          </a:ln>
        </p:spPr>
      </p:pic>
      <p:sp>
        <p:nvSpPr>
          <p:cNvPr id="133" name="PlaceHolder 7"/>
          <p:cNvSpPr>
            <a:spLocks noGrp="1"/>
          </p:cNvSpPr>
          <p:nvPr>
            <p:ph type="title"/>
          </p:nvPr>
        </p:nvSpPr>
        <p:spPr>
          <a:xfrm>
            <a:off x="609480" y="286920"/>
            <a:ext cx="10972440" cy="1201680"/>
          </a:xfrm>
          <a:prstGeom prst="rect">
            <a:avLst/>
          </a:prstGeom>
        </p:spPr>
        <p:txBody>
          <a:bodyPr lIns="0" rIns="0" tIns="0" bIns="0" anchor="ctr"/>
          <a:p>
            <a:pPr algn="ctr"/>
            <a:r>
              <a:rPr b="0" lang="fr-FR" sz="4400" spc="-1" strike="noStrike">
                <a:latin typeface="Arial"/>
              </a:rPr>
              <a:t>Cliquez pour éditer le format du texte-titre</a:t>
            </a:r>
            <a:endParaRPr b="0" lang="fr-FR" sz="4400" spc="-1" strike="noStrike">
              <a:latin typeface="Arial"/>
            </a:endParaRPr>
          </a:p>
        </p:txBody>
      </p:sp>
      <p:sp>
        <p:nvSpPr>
          <p:cNvPr id="134" name="PlaceHolder 8"/>
          <p:cNvSpPr>
            <a:spLocks noGrp="1"/>
          </p:cNvSpPr>
          <p:nvPr>
            <p:ph type="body"/>
          </p:nvPr>
        </p:nvSpPr>
        <p:spPr>
          <a:xfrm>
            <a:off x="609480" y="1684440"/>
            <a:ext cx="10972440" cy="417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Image 10" descr=""/>
          <p:cNvPicPr/>
          <p:nvPr/>
        </p:nvPicPr>
        <p:blipFill>
          <a:blip r:embed="rId1"/>
          <a:srcRect l="0" t="0" r="44139" b="7072"/>
          <a:stretch/>
        </p:blipFill>
        <p:spPr>
          <a:xfrm>
            <a:off x="8301600" y="-1440"/>
            <a:ext cx="3934800" cy="7198200"/>
          </a:xfrm>
          <a:prstGeom prst="rect">
            <a:avLst/>
          </a:prstGeom>
          <a:ln>
            <a:noFill/>
          </a:ln>
        </p:spPr>
      </p:pic>
      <p:sp>
        <p:nvSpPr>
          <p:cNvPr id="178" name="CustomShape 1"/>
          <p:cNvSpPr/>
          <p:nvPr/>
        </p:nvSpPr>
        <p:spPr>
          <a:xfrm>
            <a:off x="1416600" y="2239920"/>
            <a:ext cx="1117440" cy="302760"/>
          </a:xfrm>
          <a:prstGeom prst="rect">
            <a:avLst/>
          </a:prstGeom>
          <a:noFill/>
          <a:ln>
            <a:noFill/>
          </a:ln>
        </p:spPr>
        <p:style>
          <a:lnRef idx="0"/>
          <a:fillRef idx="0"/>
          <a:effectRef idx="0"/>
          <a:fontRef idx="minor"/>
        </p:style>
        <p:txBody>
          <a:bodyPr wrap="none" lIns="90000" rIns="90000" tIns="45000" bIns="45000"/>
          <a:p>
            <a:pPr>
              <a:lnSpc>
                <a:spcPct val="100000"/>
              </a:lnSpc>
            </a:pPr>
            <a:r>
              <a:rPr b="1" lang="fr-FR" sz="1400" spc="194" strike="noStrike">
                <a:solidFill>
                  <a:srgbClr val="404040"/>
                </a:solidFill>
                <a:latin typeface="AvenirNext LT Pro Regular"/>
                <a:ea typeface="DejaVu Sans"/>
              </a:rPr>
              <a:t>COAXYS</a:t>
            </a:r>
            <a:endParaRPr b="0" lang="fr-FR" sz="1400" spc="-1" strike="noStrike">
              <a:latin typeface="Arial"/>
            </a:endParaRPr>
          </a:p>
        </p:txBody>
      </p:sp>
      <p:sp>
        <p:nvSpPr>
          <p:cNvPr id="179" name="CustomShape 2"/>
          <p:cNvSpPr/>
          <p:nvPr/>
        </p:nvSpPr>
        <p:spPr>
          <a:xfrm>
            <a:off x="767520" y="2627280"/>
            <a:ext cx="5975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Formation JUnit et TDD</a:t>
            </a:r>
            <a:endParaRPr b="0" lang="fr-FR" sz="3200" spc="-1" strike="noStrike">
              <a:latin typeface="Arial"/>
            </a:endParaRPr>
          </a:p>
        </p:txBody>
      </p:sp>
      <p:sp>
        <p:nvSpPr>
          <p:cNvPr id="180" name="Line 3"/>
          <p:cNvSpPr/>
          <p:nvPr/>
        </p:nvSpPr>
        <p:spPr>
          <a:xfrm>
            <a:off x="864000" y="2393640"/>
            <a:ext cx="483480" cy="360"/>
          </a:xfrm>
          <a:prstGeom prst="line">
            <a:avLst/>
          </a:prstGeom>
          <a:ln w="19080">
            <a:solidFill>
              <a:schemeClr val="tx1"/>
            </a:solidFill>
            <a:round/>
          </a:ln>
        </p:spPr>
        <p:style>
          <a:lnRef idx="1">
            <a:schemeClr val="accent1"/>
          </a:lnRef>
          <a:fillRef idx="0">
            <a:schemeClr val="accent1"/>
          </a:fillRef>
          <a:effectRef idx="0">
            <a:schemeClr val="accent1"/>
          </a:effectRef>
          <a:fontRef idx="minor"/>
        </p:style>
      </p:sp>
      <p:pic>
        <p:nvPicPr>
          <p:cNvPr id="181" name="Shape 19" descr=""/>
          <p:cNvPicPr/>
          <p:nvPr/>
        </p:nvPicPr>
        <p:blipFill>
          <a:blip r:embed="rId2"/>
          <a:srcRect l="0" t="-656" r="0" b="0"/>
          <a:stretch/>
        </p:blipFill>
        <p:spPr>
          <a:xfrm>
            <a:off x="6239880" y="2695680"/>
            <a:ext cx="4079880" cy="1514520"/>
          </a:xfrm>
          <a:prstGeom prst="rect">
            <a:avLst/>
          </a:prstGeom>
          <a:ln>
            <a:noFill/>
          </a:ln>
        </p:spPr>
      </p:pic>
      <p:sp>
        <p:nvSpPr>
          <p:cNvPr id="182" name="CustomShape 4"/>
          <p:cNvSpPr/>
          <p:nvPr/>
        </p:nvSpPr>
        <p:spPr>
          <a:xfrm>
            <a:off x="479520" y="215280"/>
            <a:ext cx="3815280" cy="57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83" name="" descr=""/>
          <p:cNvPicPr/>
          <p:nvPr/>
        </p:nvPicPr>
        <p:blipFill>
          <a:blip r:embed="rId3"/>
          <a:stretch/>
        </p:blipFill>
        <p:spPr>
          <a:xfrm>
            <a:off x="1152360" y="4218120"/>
            <a:ext cx="3742920" cy="12697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Exécution des Méthodes de tests</a:t>
            </a:r>
            <a:endParaRPr b="0" lang="fr-FR" sz="3200" spc="-1" strike="noStrike">
              <a:latin typeface="Arial"/>
            </a:endParaRPr>
          </a:p>
        </p:txBody>
      </p:sp>
      <p:sp>
        <p:nvSpPr>
          <p:cNvPr id="211" name="CustomShape 2"/>
          <p:cNvSpPr/>
          <p:nvPr/>
        </p:nvSpPr>
        <p:spPr>
          <a:xfrm>
            <a:off x="432000" y="1910520"/>
            <a:ext cx="7067520" cy="363564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en ligne de commande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java org.junit.runner.JUnitCore TestClass1 [...other test classes…]</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depuis un code Java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org.junit.runner.JUnitCore.runClasses(TestClass1.class, ...) ;</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depuis Eclipse : Run &gt; Run As &gt; JUnit test</a:t>
            </a:r>
            <a:endParaRPr b="0" lang="fr-FR" sz="1800" spc="-1" strike="noStrike">
              <a:latin typeface="Arial"/>
            </a:endParaRPr>
          </a:p>
        </p:txBody>
      </p:sp>
      <p:sp>
        <p:nvSpPr>
          <p:cNvPr id="212" name="CustomShape 3"/>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Exécution des Méthodes de tests</a:t>
            </a:r>
            <a:endParaRPr b="0" lang="fr-FR" sz="3200" spc="-1" strike="noStrike">
              <a:latin typeface="Arial"/>
            </a:endParaRPr>
          </a:p>
        </p:txBody>
      </p:sp>
      <p:sp>
        <p:nvSpPr>
          <p:cNvPr id="214" name="CustomShape 2"/>
          <p:cNvSpPr/>
          <p:nvPr/>
        </p:nvSpPr>
        <p:spPr>
          <a:xfrm>
            <a:off x="432000" y="1910520"/>
            <a:ext cx="7067520" cy="363564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en ligne de commande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java org.junit.runner.JUnitCore TestClass1 [...other test classes…]</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depuis un code Java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org.junit.runner.JUnitCore.runClasses(TestClass1.class, ...) ;</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depuis Eclipse : Run &gt; Run As &gt; JUnit test</a:t>
            </a:r>
            <a:endParaRPr b="0" lang="fr-FR" sz="1800" spc="-1" strike="noStrike">
              <a:latin typeface="Arial"/>
            </a:endParaRPr>
          </a:p>
        </p:txBody>
      </p:sp>
      <p:sp>
        <p:nvSpPr>
          <p:cNvPr id="215" name="CustomShape 3"/>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400000" y="1080000"/>
            <a:ext cx="5975640" cy="57708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Ordre d’exécution</a:t>
            </a:r>
            <a:endParaRPr b="0" lang="fr-FR" sz="3200" spc="-1" strike="noStrike">
              <a:latin typeface="Arial"/>
            </a:endParaRPr>
          </a:p>
        </p:txBody>
      </p:sp>
      <p:sp>
        <p:nvSpPr>
          <p:cNvPr id="217" name="CustomShape 2"/>
          <p:cNvSpPr/>
          <p:nvPr/>
        </p:nvSpPr>
        <p:spPr>
          <a:xfrm>
            <a:off x="4379760" y="1910520"/>
            <a:ext cx="7067520" cy="411624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1.</a:t>
            </a: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La méthode annotée @BeforeAll</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2.</a:t>
            </a: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Pour chaque méthode annotée @Test (ordre indéterminé)</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.1 Les méthodes annotées @Before (ordre indéterminé)</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.2 La méthode annotée @Test</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.3 Les méthodes annotées @After (ordre indéterminé)</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3. </a:t>
            </a: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La méthode annotée @AfterAll</a:t>
            </a:r>
            <a:endParaRPr b="0" lang="fr-FR" sz="1800" spc="-1" strike="noStrike">
              <a:latin typeface="Arial"/>
            </a:endParaRPr>
          </a:p>
        </p:txBody>
      </p:sp>
      <p:sp>
        <p:nvSpPr>
          <p:cNvPr id="218"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04000" y="419040"/>
            <a:ext cx="1229040" cy="51624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2800" spc="-1" strike="noStrike">
                <a:solidFill>
                  <a:srgbClr val="000000"/>
                </a:solidFill>
                <a:latin typeface="Arial"/>
                <a:ea typeface="DejaVu Sans"/>
              </a:rPr>
              <a:t>Junit 5</a:t>
            </a:r>
            <a:endParaRPr b="0" lang="fr-FR" sz="2800" spc="-1" strike="noStrike">
              <a:latin typeface="Arial"/>
            </a:endParaRPr>
          </a:p>
        </p:txBody>
      </p:sp>
      <p:sp>
        <p:nvSpPr>
          <p:cNvPr id="220" name="CustomShape 2"/>
          <p:cNvSpPr/>
          <p:nvPr/>
        </p:nvSpPr>
        <p:spPr>
          <a:xfrm>
            <a:off x="461880" y="1367280"/>
            <a:ext cx="7067520" cy="49327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Refactoring de JUnit 4 pour correspondre aux évolutions du JDK 8</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- 3 sous-projets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 JUnit Platform</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t>
            </a:r>
            <a:r>
              <a:rPr b="0" lang="fr-FR" sz="1800" spc="-1" strike="noStrike">
                <a:solidFill>
                  <a:srgbClr val="000000"/>
                </a:solidFill>
                <a:latin typeface="AvenirNext LT Pro Bold"/>
                <a:ea typeface="DejaVu Sans"/>
              </a:rPr>
              <a:t>- JUnit Jupiter</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Noto Sans CJK SC"/>
              </a:rPr>
              <a:t>	</a:t>
            </a:r>
            <a:r>
              <a:rPr b="0" lang="fr-FR" sz="1800" spc="-1" strike="noStrike">
                <a:solidFill>
                  <a:srgbClr val="000000"/>
                </a:solidFill>
                <a:latin typeface="AvenirNext LT Pro Bold"/>
                <a:ea typeface="Noto Sans CJK SC"/>
              </a:rPr>
              <a:t>- JUnit Vintage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Nécessite Java 8 ou plus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Open source : https://junit.org/junit5/</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Intégré à Eclipse, IntelliJ, VS Code, Maven</a:t>
            </a:r>
            <a:endParaRPr b="0" lang="fr-FR" sz="1800" spc="-1" strike="noStrike">
              <a:latin typeface="Arial"/>
            </a:endParaRPr>
          </a:p>
          <a:p>
            <a:pPr algn="just">
              <a:lnSpc>
                <a:spcPct val="100000"/>
              </a:lnSpc>
              <a:spcBef>
                <a:spcPts val="601"/>
              </a:spcBef>
            </a:pPr>
            <a:endParaRPr b="0" lang="fr-FR" sz="1800" spc="-1" strike="noStrike">
              <a:latin typeface="Arial"/>
            </a:endParaRPr>
          </a:p>
          <a:p>
            <a:pPr algn="just">
              <a:lnSpc>
                <a:spcPct val="120000"/>
              </a:lnSpc>
              <a:spcBef>
                <a:spcPts val="601"/>
              </a:spcBef>
              <a:spcAft>
                <a:spcPts val="1199"/>
              </a:spcAft>
            </a:pPr>
            <a:endParaRPr b="0" lang="fr-FR" sz="1800" spc="-1" strike="noStrike">
              <a:latin typeface="Arial"/>
            </a:endParaRPr>
          </a:p>
        </p:txBody>
      </p:sp>
      <p:sp>
        <p:nvSpPr>
          <p:cNvPr id="221" name="Line 3"/>
          <p:cNvSpPr/>
          <p:nvPr/>
        </p:nvSpPr>
        <p:spPr>
          <a:xfrm>
            <a:off x="551160" y="1079280"/>
            <a:ext cx="936000" cy="360"/>
          </a:xfrm>
          <a:prstGeom prst="line">
            <a:avLst/>
          </a:prstGeom>
          <a:ln w="38160">
            <a:solidFill>
              <a:srgbClr val="ffa200"/>
            </a:solidFill>
            <a:round/>
          </a:ln>
        </p:spPr>
        <p:style>
          <a:lnRef idx="1">
            <a:schemeClr val="accent1"/>
          </a:lnRef>
          <a:fillRef idx="0">
            <a:schemeClr val="accent1"/>
          </a:fillRef>
          <a:effectRef idx="0">
            <a:schemeClr val="accent1"/>
          </a:effectRef>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Un Constat</a:t>
            </a:r>
            <a:endParaRPr b="0" lang="fr-FR" sz="3200" spc="-1" strike="noStrike">
              <a:latin typeface="Arial"/>
            </a:endParaRPr>
          </a:p>
        </p:txBody>
      </p:sp>
      <p:sp>
        <p:nvSpPr>
          <p:cNvPr id="223"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24" name="CustomShape 3"/>
          <p:cNvSpPr/>
          <p:nvPr/>
        </p:nvSpPr>
        <p:spPr>
          <a:xfrm>
            <a:off x="432000" y="1910520"/>
            <a:ext cx="11591280" cy="447048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JUnit 4 ont fait apparaître des rigidités limitant l’évolution du framework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Les possibilités de Java 8 (comme les « lambdas ») ne sont pas exploitées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Le nommage de certaines annotations n’est pas très clair (exemple avec @Before et @BeforeClass).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Les possibilités d’extension ou de customisation sont assez réduites (on ne peut utiliser qu’un seul Runner pour une classe de test) et souffrent d’un problème de cohérence  on peut utiliser une Rule en plus du Runner).</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Le principe des tests paramétrés est rudimentaire et assez lourd à mettre en place.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L’architecture présente pas d’API dédiée à l’intégration dans les IDE. Par conséquent, l’implémentation des IDE accède directement à des classes internes de JUnit, ce qui pose des problèmes de couplages nuisibles à l’évolution de JUnit.</a:t>
            </a:r>
            <a:endParaRPr b="0" lang="fr-FR"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Une nouvelle architecture</a:t>
            </a:r>
            <a:endParaRPr b="0" lang="fr-FR" sz="3200" spc="-1" strike="noStrike">
              <a:latin typeface="Arial"/>
            </a:endParaRPr>
          </a:p>
        </p:txBody>
      </p:sp>
      <p:sp>
        <p:nvSpPr>
          <p:cNvPr id="226"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27" name="CustomShape 3"/>
          <p:cNvSpPr/>
          <p:nvPr/>
        </p:nvSpPr>
        <p:spPr>
          <a:xfrm>
            <a:off x="432000" y="1910520"/>
            <a:ext cx="11591280" cy="381168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Jusqu’à présent, JUnit se présentait sous forme d’une bibliothèque monolithique. </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JUnit 5 sera divisé en 3 modules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JUnit Platform : contient tout l’aspect « moteur » de JUnit. On utilise ce module lorsqu’on veut faire exécuter les tests.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JUnit Jupiter : combine une API et des mécanismes d’extension. Ce sont les éléments de ce module qu’on utilise dans les tests unitaires.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JUnit Vintage : fournit un moyen d’exécuter les tests unitaires existants initialement écrits pour JUnit 3 et 4.</a:t>
            </a:r>
            <a:endParaRPr b="0" lang="fr-FR"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29" name="CustomShape 2"/>
          <p:cNvSpPr/>
          <p:nvPr/>
        </p:nvSpPr>
        <p:spPr>
          <a:xfrm>
            <a:off x="720000" y="1910520"/>
            <a:ext cx="10727280" cy="3989160"/>
          </a:xfrm>
          <a:prstGeom prst="rect">
            <a:avLst/>
          </a:prstGeom>
          <a:noFill/>
          <a:ln>
            <a:noFill/>
          </a:ln>
        </p:spPr>
        <p:style>
          <a:lnRef idx="0"/>
          <a:fillRef idx="0"/>
          <a:effectRef idx="0"/>
          <a:fontRef idx="minor"/>
        </p:style>
        <p:txBody>
          <a:bodyPr lIns="90000" rIns="90000" tIns="45000" bIns="45000"/>
          <a:p>
            <a:pPr algn="r">
              <a:lnSpc>
                <a:spcPct val="120000"/>
              </a:lnSpc>
              <a:spcAft>
                <a:spcPts val="1199"/>
              </a:spcAft>
            </a:pPr>
            <a:r>
              <a:rPr b="0" lang="fr-FR" sz="1800" spc="-1" strike="noStrike">
                <a:solidFill>
                  <a:srgbClr val="000000"/>
                </a:solidFill>
                <a:latin typeface="AvenirNext LT Pro Bold"/>
                <a:ea typeface="DejaVu Sans"/>
              </a:rPr>
              <a:t>Ce découpage doit favoriser l’intégration de JUnit dans les outils (IDE, build, intégration continue, etc.) et surtout la customisation de JUnit, tout en permettant l’exécution des tests unitaires existants écrits avec JUnit 3 et 4.</a:t>
            </a:r>
            <a:endParaRPr b="0" lang="fr-FR" sz="1800" spc="-1" strike="noStrike">
              <a:latin typeface="Arial"/>
            </a:endParaRPr>
          </a:p>
          <a:p>
            <a:pPr algn="r">
              <a:lnSpc>
                <a:spcPct val="120000"/>
              </a:lnSpc>
              <a:spcAft>
                <a:spcPts val="1199"/>
              </a:spcAft>
            </a:pPr>
            <a:endParaRPr b="0" lang="fr-FR" sz="1800" spc="-1" strike="noStrike">
              <a:latin typeface="Arial"/>
            </a:endParaRPr>
          </a:p>
          <a:p>
            <a:pPr algn="r">
              <a:lnSpc>
                <a:spcPct val="120000"/>
              </a:lnSpc>
              <a:spcAft>
                <a:spcPts val="1199"/>
              </a:spcAft>
            </a:pPr>
            <a:r>
              <a:rPr b="0" lang="fr-FR" sz="1800" spc="-1" strike="noStrike">
                <a:solidFill>
                  <a:srgbClr val="000000"/>
                </a:solidFill>
                <a:latin typeface="AvenirNext LT Pro Bold"/>
                <a:ea typeface="DejaVu Sans"/>
              </a:rPr>
              <a:t>Le code source JUnit 5 n’apporte aucune modification à celui de JUnit 4, car tout le code source de JUnit 5 utilise des chemins de packages différents de ceux utilisés dans les anciennes versions.</a:t>
            </a:r>
            <a:endParaRPr b="0" lang="fr-FR" sz="1800" spc="-1" strike="noStrike">
              <a:latin typeface="Arial"/>
            </a:endParaRPr>
          </a:p>
          <a:p>
            <a:pPr algn="r">
              <a:lnSpc>
                <a:spcPct val="120000"/>
              </a:lnSpc>
              <a:spcAft>
                <a:spcPts val="1199"/>
              </a:spcAft>
            </a:pPr>
            <a:endParaRPr b="0" lang="fr-FR" sz="1800" spc="-1" strike="noStrike">
              <a:latin typeface="Arial"/>
            </a:endParaRPr>
          </a:p>
          <a:p>
            <a:pPr algn="r">
              <a:lnSpc>
                <a:spcPct val="120000"/>
              </a:lnSpc>
              <a:spcAft>
                <a:spcPts val="1199"/>
              </a:spcAft>
            </a:pPr>
            <a:r>
              <a:rPr b="0" lang="fr-FR" sz="1800" spc="-1" strike="noStrike">
                <a:solidFill>
                  <a:srgbClr val="000000"/>
                </a:solidFill>
                <a:latin typeface="AvenirNext LT Pro Bold"/>
                <a:ea typeface="DejaVu Sans"/>
              </a:rPr>
              <a:t>Remarque importante : mettant en jeu l’utilisation des lambdas, JUnit 5 nécessite au minimum Java 8.</a:t>
            </a:r>
            <a:endParaRPr b="0" lang="fr-FR"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Nouveau jeu d’annotations</a:t>
            </a:r>
            <a:endParaRPr b="0" lang="fr-FR" sz="3200" spc="-1" strike="noStrike">
              <a:latin typeface="Arial"/>
            </a:endParaRPr>
          </a:p>
        </p:txBody>
      </p:sp>
      <p:sp>
        <p:nvSpPr>
          <p:cNvPr id="231"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32" name="CustomShape 3"/>
          <p:cNvSpPr/>
          <p:nvPr/>
        </p:nvSpPr>
        <p:spPr>
          <a:xfrm>
            <a:off x="432000" y="1910520"/>
            <a:ext cx="11591280" cy="3660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L’annotation principale @Test n’admet désormais plus d’arguments (les exceptions attendues et les gestions de timeout seront prises en charge par des assertions).</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Les annotations @Before, @BeforeClass, @After et @AfterClass sont respectivement remplacées par @BeforeEach, @BeforeAll, @AfterEach et @AfterAll (dont les noms ont une signification plus claire par rapport au cycle de vie des tests unitaires).</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De même @Ignore est remplacée par @Disabled (met mieux en évidence que cette annotation entraîne une désactivation des tests).</a:t>
            </a:r>
            <a:endParaRPr b="0" lang="fr-FR"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872000" y="1080000"/>
            <a:ext cx="9503640" cy="57708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De nouvelles annotations sont introduites :</a:t>
            </a:r>
            <a:endParaRPr b="0" lang="fr-FR" sz="3200" spc="-1" strike="noStrike">
              <a:latin typeface="Arial"/>
            </a:endParaRPr>
          </a:p>
        </p:txBody>
      </p:sp>
      <p:sp>
        <p:nvSpPr>
          <p:cNvPr id="234" name="CustomShape 2"/>
          <p:cNvSpPr/>
          <p:nvPr/>
        </p:nvSpPr>
        <p:spPr>
          <a:xfrm>
            <a:off x="4379760" y="1910520"/>
            <a:ext cx="7067520" cy="41652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@RepeatedTest pour mettre en place des templates de tests,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@Tag pour pouvoir filtrer les tests à exécuter,</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@DisplayName pour personnaliser l’affichage des intitulés de tests durant leur exécution (on n’aura plus besoin de fournir des noms de méthodes interminables et on pourra faire apparaître de vrais intitulés de scénarios dans les logs d’exécution des tests),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@Nested pour avoir une notion de classe de tests imbriquée (utile pour mieux structurer les logs d’exécution des tests),</a:t>
            </a:r>
            <a:endParaRPr b="0" lang="fr-FR" sz="1800" spc="-1" strike="noStrike">
              <a:latin typeface="Arial"/>
            </a:endParaRPr>
          </a:p>
        </p:txBody>
      </p:sp>
      <p:sp>
        <p:nvSpPr>
          <p:cNvPr id="235"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379760" y="1008000"/>
            <a:ext cx="7067520" cy="434268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@TestFactory pour avoir une fabrique de cas de tests (il s’agit là d’un nouveau concept de tests dits « dynamiques » : voir ci-après),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@ExtendWith permet d’enregistrer des extensions personnalisées de JUnit (qui se branchent sur les étapes du cycle de vie des tests),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@ParameterizedTest introduit une nouvelle approche pour les tests paramétrés. Elle s’utilise conjointement avec un sous-jeu d’annotations associées : @ValueSource, @EnumSource, @MethodSource, @CsvSource, @CsvFileSource et @ArgumentsSource (Voir ci-après pour l’assouplissement apporté au niveau des tests paramétrés).</a:t>
            </a:r>
            <a:endParaRPr b="0" lang="fr-FR" sz="1800" spc="-1" strike="noStrike">
              <a:latin typeface="Arial"/>
            </a:endParaRPr>
          </a:p>
        </p:txBody>
      </p:sp>
      <p:sp>
        <p:nvSpPr>
          <p:cNvPr id="237" name="CustomShape 2"/>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00480" y="3441600"/>
            <a:ext cx="9790560" cy="223128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185" name="CustomShape 2"/>
          <p:cNvSpPr/>
          <p:nvPr/>
        </p:nvSpPr>
        <p:spPr>
          <a:xfrm>
            <a:off x="6262920" y="1798200"/>
            <a:ext cx="525636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Principes et démarche</a:t>
            </a:r>
            <a:endParaRPr b="0" lang="fr-FR" sz="3200" spc="-1" strike="noStrike">
              <a:latin typeface="Arial"/>
            </a:endParaRPr>
          </a:p>
        </p:txBody>
      </p:sp>
      <p:sp>
        <p:nvSpPr>
          <p:cNvPr id="186" name="CustomShape 3"/>
          <p:cNvSpPr/>
          <p:nvPr/>
        </p:nvSpPr>
        <p:spPr>
          <a:xfrm>
            <a:off x="2569320" y="3790800"/>
            <a:ext cx="9309960" cy="1521000"/>
          </a:xfrm>
          <a:prstGeom prst="rect">
            <a:avLst/>
          </a:prstGeom>
          <a:noFill/>
          <a:ln>
            <a:noFill/>
          </a:ln>
        </p:spPr>
        <p:style>
          <a:lnRef idx="0"/>
          <a:fillRef idx="0"/>
          <a:effectRef idx="0"/>
          <a:fontRef idx="minor"/>
        </p:style>
        <p:txBody>
          <a:bodyPr lIns="90000" rIns="90000" tIns="45000" bIns="45000"/>
          <a:p>
            <a:pPr>
              <a:lnSpc>
                <a:spcPct val="100000"/>
              </a:lnSpc>
              <a:spcBef>
                <a:spcPts val="601"/>
              </a:spcBef>
              <a:spcAft>
                <a:spcPts val="601"/>
              </a:spcAft>
            </a:pPr>
            <a:r>
              <a:rPr b="0" lang="fr-FR" sz="1600" spc="-1" strike="noStrike">
                <a:solidFill>
                  <a:srgbClr val="ffffff"/>
                </a:solidFill>
                <a:latin typeface="AvenirNext LT Pro Regular"/>
                <a:ea typeface="DejaVu Sans"/>
              </a:rPr>
              <a:t>- Rappels rapides des fondamentaux des Tests Unitaires, de JUnit en particulier.</a:t>
            </a:r>
            <a:endParaRPr b="0" lang="fr-FR" sz="1600" spc="-1" strike="noStrike">
              <a:latin typeface="Arial"/>
            </a:endParaRPr>
          </a:p>
          <a:p>
            <a:pPr>
              <a:lnSpc>
                <a:spcPct val="100000"/>
              </a:lnSpc>
              <a:spcBef>
                <a:spcPts val="601"/>
              </a:spcBef>
              <a:spcAft>
                <a:spcPts val="601"/>
              </a:spcAft>
            </a:pPr>
            <a:r>
              <a:rPr b="0" lang="fr-FR" sz="1600" spc="-1" strike="noStrike">
                <a:solidFill>
                  <a:srgbClr val="ffffff"/>
                </a:solidFill>
                <a:latin typeface="AvenirNext LT Pro Regular"/>
                <a:ea typeface="DejaVu Sans"/>
              </a:rPr>
              <a:t>- Principes fondamentaux du Tests Driven Development.</a:t>
            </a:r>
            <a:endParaRPr b="0" lang="fr-FR" sz="1600" spc="-1" strike="noStrike">
              <a:latin typeface="Arial"/>
            </a:endParaRPr>
          </a:p>
          <a:p>
            <a:pPr>
              <a:lnSpc>
                <a:spcPct val="100000"/>
              </a:lnSpc>
              <a:spcBef>
                <a:spcPts val="601"/>
              </a:spcBef>
              <a:spcAft>
                <a:spcPts val="601"/>
              </a:spcAft>
            </a:pPr>
            <a:r>
              <a:rPr b="0" lang="fr-FR" sz="1600" spc="-1" strike="noStrike">
                <a:solidFill>
                  <a:srgbClr val="ffffff"/>
                </a:solidFill>
                <a:latin typeface="AvenirNext LT Pro Regular"/>
                <a:ea typeface="DejaVu Sans"/>
              </a:rPr>
              <a:t>- Le cycle de développement du TDD</a:t>
            </a:r>
            <a:endParaRPr b="0" lang="fr-FR" sz="1600" spc="-1" strike="noStrike">
              <a:latin typeface="Arial"/>
            </a:endParaRPr>
          </a:p>
          <a:p>
            <a:pPr>
              <a:lnSpc>
                <a:spcPct val="100000"/>
              </a:lnSpc>
              <a:spcBef>
                <a:spcPts val="601"/>
              </a:spcBef>
              <a:spcAft>
                <a:spcPts val="601"/>
              </a:spcAft>
            </a:pPr>
            <a:r>
              <a:rPr b="0" lang="fr-FR" sz="1600" spc="-1" strike="noStrike">
                <a:solidFill>
                  <a:srgbClr val="ffffff"/>
                </a:solidFill>
                <a:latin typeface="AvenirNext LT Pro Regular"/>
                <a:ea typeface="DejaVu Sans"/>
              </a:rPr>
              <a:t>- Quels impacts du TDD sur la méthode de travail.</a:t>
            </a:r>
            <a:endParaRPr b="0" lang="fr-FR"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379760" y="1008000"/>
            <a:ext cx="7067520" cy="150336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Notons au passage que les méthodes de tests n’auront plus besoin d’être publiques et que les méthodes d’interfaces par défaut peuvent être annotées @Test.</a:t>
            </a:r>
            <a:endParaRPr b="0" lang="fr-FR" sz="1800" spc="-1" strike="noStrike">
              <a:latin typeface="Arial"/>
            </a:endParaRPr>
          </a:p>
        </p:txBody>
      </p:sp>
      <p:sp>
        <p:nvSpPr>
          <p:cNvPr id="239" name="CustomShape 2"/>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75640" y="1743480"/>
            <a:ext cx="5975640" cy="106380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Principes fondamentaux du Tests Driven Development</a:t>
            </a:r>
            <a:endParaRPr b="0" lang="fr-FR" sz="3200" spc="-1" strike="noStrike">
              <a:latin typeface="Arial"/>
            </a:endParaRPr>
          </a:p>
        </p:txBody>
      </p:sp>
      <p:sp>
        <p:nvSpPr>
          <p:cNvPr id="241" name="CustomShape 2"/>
          <p:cNvSpPr/>
          <p:nvPr/>
        </p:nvSpPr>
        <p:spPr>
          <a:xfrm>
            <a:off x="191520" y="71280"/>
            <a:ext cx="4247280" cy="122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42" name="Graphique 4" descr=""/>
          <p:cNvPicPr/>
          <p:nvPr/>
        </p:nvPicPr>
        <p:blipFill>
          <a:blip r:embed="rId1"/>
          <a:stretch/>
        </p:blipFill>
        <p:spPr>
          <a:xfrm>
            <a:off x="5827680" y="968760"/>
            <a:ext cx="6352200" cy="55483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32000" y="419040"/>
            <a:ext cx="5221800" cy="51624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2800" spc="-1" strike="noStrike">
                <a:solidFill>
                  <a:srgbClr val="000000"/>
                </a:solidFill>
                <a:latin typeface="Arial"/>
                <a:ea typeface="DejaVu Sans"/>
              </a:rPr>
              <a:t>Test Driven Development (TDD)</a:t>
            </a:r>
            <a:endParaRPr b="0" lang="fr-FR" sz="2800" spc="-1" strike="noStrike">
              <a:latin typeface="Arial"/>
            </a:endParaRPr>
          </a:p>
        </p:txBody>
      </p:sp>
      <p:sp>
        <p:nvSpPr>
          <p:cNvPr id="244" name="CustomShape 2"/>
          <p:cNvSpPr/>
          <p:nvPr/>
        </p:nvSpPr>
        <p:spPr>
          <a:xfrm>
            <a:off x="461880" y="1728000"/>
            <a:ext cx="10409400" cy="219168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Initialement conceptualisé par Erich Gamma et Kent Beck</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Plus généralement intégré aux approches de développement agile : eXtreme Programming, Scrum, etc.</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Utilisation de tests unitaires comme spécification du code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De nombreux langages possède leur canevas de test unitaires (SUnit, JUnit, RUnit, etc.)</a:t>
            </a:r>
            <a:endParaRPr b="0" lang="fr-FR" sz="1800" spc="-1" strike="noStrike">
              <a:latin typeface="Arial"/>
            </a:endParaRPr>
          </a:p>
        </p:txBody>
      </p:sp>
      <p:sp>
        <p:nvSpPr>
          <p:cNvPr id="245" name="Line 3"/>
          <p:cNvSpPr/>
          <p:nvPr/>
        </p:nvSpPr>
        <p:spPr>
          <a:xfrm>
            <a:off x="551160" y="1079280"/>
            <a:ext cx="936000" cy="360"/>
          </a:xfrm>
          <a:prstGeom prst="line">
            <a:avLst/>
          </a:prstGeom>
          <a:ln w="38160">
            <a:solidFill>
              <a:srgbClr val="ffa200"/>
            </a:solidFill>
            <a:round/>
          </a:ln>
        </p:spPr>
        <p:style>
          <a:lnRef idx="1">
            <a:schemeClr val="accent1"/>
          </a:lnRef>
          <a:fillRef idx="0">
            <a:schemeClr val="accent1"/>
          </a:fillRef>
          <a:effectRef idx="0">
            <a:schemeClr val="accent1"/>
          </a:effectRef>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59640" y="1078200"/>
            <a:ext cx="8207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Le cycle de développement du TDD</a:t>
            </a:r>
            <a:endParaRPr b="0" lang="fr-FR" sz="3200" spc="-1" strike="noStrike">
              <a:latin typeface="Arial"/>
            </a:endParaRPr>
          </a:p>
        </p:txBody>
      </p:sp>
      <p:sp>
        <p:nvSpPr>
          <p:cNvPr id="247"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48" name="CustomShape 3"/>
          <p:cNvSpPr/>
          <p:nvPr/>
        </p:nvSpPr>
        <p:spPr>
          <a:xfrm>
            <a:off x="432000" y="1910520"/>
            <a:ext cx="11591280" cy="234396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1. Ecrire un premier test</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2. Vérifier qu’il échoue (car le code qu’il teste n’existe pas), afin de vérifier que le test est valide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3. Ecrire juste le code suffisant pour passer le test</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4. Vérifier que le test passe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5. Réviser le code (refactoring), i.e. l’améliorer tout en gardant les mêmes fonctionnalités</a:t>
            </a:r>
            <a:endParaRPr b="0" lang="fr-FR"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5400000" y="1080000"/>
            <a:ext cx="5975640" cy="57708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Avantages</a:t>
            </a:r>
            <a:endParaRPr b="0" lang="fr-FR" sz="3200" spc="-1" strike="noStrike">
              <a:latin typeface="Arial"/>
            </a:endParaRPr>
          </a:p>
        </p:txBody>
      </p:sp>
      <p:sp>
        <p:nvSpPr>
          <p:cNvPr id="250" name="CustomShape 2"/>
          <p:cNvSpPr/>
          <p:nvPr/>
        </p:nvSpPr>
        <p:spPr>
          <a:xfrm>
            <a:off x="4379760" y="1910520"/>
            <a:ext cx="7067520" cy="3660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Écrire les tests d’abord =&gt; on utilise le programme avant même qu’il existe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Diminue les erreurs de conception</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Augmente la confiance en soi du programmeur lors de la révision du code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Construction conjointe du programme et d’une suite de tests de non-régression</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Estimer l’état d’avancement du développement d’un projet (vélocité)</a:t>
            </a:r>
            <a:endParaRPr b="0" lang="fr-FR" sz="1800" spc="-1" strike="noStrike">
              <a:latin typeface="Arial"/>
            </a:endParaRPr>
          </a:p>
        </p:txBody>
      </p:sp>
      <p:sp>
        <p:nvSpPr>
          <p:cNvPr id="251"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5400000" y="1080000"/>
            <a:ext cx="5975640" cy="57708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Référence</a:t>
            </a:r>
            <a:endParaRPr b="0" lang="fr-FR" sz="3200" spc="-1" strike="noStrike">
              <a:latin typeface="Arial"/>
            </a:endParaRPr>
          </a:p>
        </p:txBody>
      </p:sp>
      <p:sp>
        <p:nvSpPr>
          <p:cNvPr id="253" name="CustomShape 2"/>
          <p:cNvSpPr/>
          <p:nvPr/>
        </p:nvSpPr>
        <p:spPr>
          <a:xfrm>
            <a:off x="4379760" y="1910520"/>
            <a:ext cx="7067520" cy="7477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Kent Beck, Test Driven Development : By Example, Addison-Wesley, 2002.</a:t>
            </a:r>
            <a:endParaRPr b="0" lang="fr-FR" sz="1800" spc="-1" strike="noStrike">
              <a:latin typeface="Arial"/>
            </a:endParaRPr>
          </a:p>
        </p:txBody>
      </p:sp>
      <p:sp>
        <p:nvSpPr>
          <p:cNvPr id="254"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575640" y="1743480"/>
            <a:ext cx="5975640" cy="106380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Quels impacts du TDD sur la méthode de travail</a:t>
            </a:r>
            <a:endParaRPr b="0" lang="fr-FR" sz="3200" spc="-1" strike="noStrike">
              <a:latin typeface="Arial"/>
            </a:endParaRPr>
          </a:p>
        </p:txBody>
      </p:sp>
      <p:sp>
        <p:nvSpPr>
          <p:cNvPr id="256" name="CustomShape 2"/>
          <p:cNvSpPr/>
          <p:nvPr/>
        </p:nvSpPr>
        <p:spPr>
          <a:xfrm>
            <a:off x="191520" y="71280"/>
            <a:ext cx="4247280" cy="122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57" name="Graphique 4" descr=""/>
          <p:cNvPicPr/>
          <p:nvPr/>
        </p:nvPicPr>
        <p:blipFill>
          <a:blip r:embed="rId1"/>
          <a:stretch/>
        </p:blipFill>
        <p:spPr>
          <a:xfrm>
            <a:off x="5827680" y="968760"/>
            <a:ext cx="6352200" cy="55483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498960" y="432000"/>
            <a:ext cx="4612320" cy="51552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2800" spc="-1" strike="noStrike">
                <a:solidFill>
                  <a:srgbClr val="000000"/>
                </a:solidFill>
                <a:latin typeface="Arial"/>
                <a:ea typeface="DejaVu Sans"/>
              </a:rPr>
              <a:t>Les différents types de tests</a:t>
            </a:r>
            <a:endParaRPr b="0" lang="fr-FR" sz="2800" spc="-1" strike="noStrike">
              <a:latin typeface="Arial"/>
            </a:endParaRPr>
          </a:p>
        </p:txBody>
      </p:sp>
      <p:sp>
        <p:nvSpPr>
          <p:cNvPr id="259" name="CustomShape 2"/>
          <p:cNvSpPr/>
          <p:nvPr/>
        </p:nvSpPr>
        <p:spPr>
          <a:xfrm>
            <a:off x="461880" y="1728000"/>
            <a:ext cx="10409400" cy="330588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Tests Unitaires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Tests Fonctionnels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Tests d'Intégration</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Tests d'IHM</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Tests de non-régression</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Tests de Performance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Stress Tests</a:t>
            </a:r>
            <a:endParaRPr b="0" lang="fr-FR" sz="1800" spc="-1" strike="noStrike">
              <a:latin typeface="Arial"/>
            </a:endParaRPr>
          </a:p>
        </p:txBody>
      </p:sp>
      <p:sp>
        <p:nvSpPr>
          <p:cNvPr id="260" name="Line 3"/>
          <p:cNvSpPr/>
          <p:nvPr/>
        </p:nvSpPr>
        <p:spPr>
          <a:xfrm>
            <a:off x="551160" y="1079280"/>
            <a:ext cx="936000" cy="360"/>
          </a:xfrm>
          <a:prstGeom prst="line">
            <a:avLst/>
          </a:prstGeom>
          <a:ln w="38160">
            <a:solidFill>
              <a:srgbClr val="ffa200"/>
            </a:solidFill>
            <a:round/>
          </a:ln>
        </p:spPr>
        <p:style>
          <a:lnRef idx="1">
            <a:schemeClr val="accent1"/>
          </a:lnRef>
          <a:fillRef idx="0">
            <a:schemeClr val="accent1"/>
          </a:fillRef>
          <a:effectRef idx="0">
            <a:schemeClr val="accent1"/>
          </a:effectRef>
          <a:fontRef idx="minor"/>
        </p:style>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Tests Unitaires</a:t>
            </a:r>
            <a:endParaRPr b="0" lang="fr-FR" sz="3200" spc="-1" strike="noStrike">
              <a:latin typeface="Arial"/>
            </a:endParaRPr>
          </a:p>
        </p:txBody>
      </p:sp>
      <p:sp>
        <p:nvSpPr>
          <p:cNvPr id="262"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63" name="CustomShape 3"/>
          <p:cNvSpPr/>
          <p:nvPr/>
        </p:nvSpPr>
        <p:spPr>
          <a:xfrm>
            <a:off x="432000" y="1910520"/>
            <a:ext cx="7343280" cy="203868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Les tests unitaires consistent à tester individuellement les composants de l’application.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On pourra ainsi valider la qualité du code et les performances d'un module.</a:t>
            </a:r>
            <a:endParaRPr b="0" lang="fr-FR" sz="1800" spc="-1" strike="noStrike">
              <a:latin typeface="Arial"/>
            </a:endParaRPr>
          </a:p>
          <a:p>
            <a:pPr algn="just">
              <a:lnSpc>
                <a:spcPct val="120000"/>
              </a:lnSpc>
              <a:spcAft>
                <a:spcPts val="1199"/>
              </a:spcAft>
            </a:pPr>
            <a:endParaRPr b="0" lang="fr-FR"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400000" y="1080000"/>
            <a:ext cx="5975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Tests Fonctionnels</a:t>
            </a:r>
            <a:endParaRPr b="0" lang="fr-FR" sz="3200" spc="-1" strike="noStrike">
              <a:latin typeface="Arial"/>
            </a:endParaRPr>
          </a:p>
        </p:txBody>
      </p:sp>
      <p:sp>
        <p:nvSpPr>
          <p:cNvPr id="265" name="CustomShape 2"/>
          <p:cNvSpPr/>
          <p:nvPr/>
        </p:nvSpPr>
        <p:spPr>
          <a:xfrm>
            <a:off x="4379760" y="1910520"/>
            <a:ext cx="7067520" cy="155736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Ces tests ont pour but de vérifier la conformité de l'application développée avec le cahier des charges initial.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Ils sont donc basés sur les spécifications fonctionnelles et techniques.</a:t>
            </a:r>
            <a:endParaRPr b="0" lang="fr-FR" sz="1800" spc="-1" strike="noStrike">
              <a:latin typeface="Arial"/>
            </a:endParaRPr>
          </a:p>
        </p:txBody>
      </p:sp>
      <p:sp>
        <p:nvSpPr>
          <p:cNvPr id="266"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92000" y="1152000"/>
            <a:ext cx="5975640" cy="20386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Rappels rapides des fondamentaux des Tests Unitaires, de JUnit en particulier.</a:t>
            </a:r>
            <a:endParaRPr b="0" lang="fr-FR" sz="3200" spc="-1" strike="noStrike">
              <a:latin typeface="Arial"/>
            </a:endParaRPr>
          </a:p>
        </p:txBody>
      </p:sp>
      <p:pic>
        <p:nvPicPr>
          <p:cNvPr id="188" name="Graphique 2" descr=""/>
          <p:cNvPicPr/>
          <p:nvPr/>
        </p:nvPicPr>
        <p:blipFill>
          <a:blip r:embed="rId1"/>
          <a:stretch/>
        </p:blipFill>
        <p:spPr>
          <a:xfrm>
            <a:off x="4631760" y="1151640"/>
            <a:ext cx="7544520" cy="5110920"/>
          </a:xfrm>
          <a:prstGeom prst="rect">
            <a:avLst/>
          </a:prstGeom>
          <a:ln>
            <a:noFill/>
          </a:ln>
        </p:spPr>
      </p:pic>
      <p:sp>
        <p:nvSpPr>
          <p:cNvPr id="189" name="CustomShape 2"/>
          <p:cNvSpPr/>
          <p:nvPr/>
        </p:nvSpPr>
        <p:spPr>
          <a:xfrm>
            <a:off x="191520" y="71280"/>
            <a:ext cx="4247280" cy="122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Tests d'Intégration</a:t>
            </a:r>
            <a:endParaRPr b="0" lang="fr-FR" sz="3200" spc="-1" strike="noStrike">
              <a:latin typeface="Arial"/>
            </a:endParaRPr>
          </a:p>
        </p:txBody>
      </p:sp>
      <p:sp>
        <p:nvSpPr>
          <p:cNvPr id="268"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69" name="CustomShape 3"/>
          <p:cNvSpPr/>
          <p:nvPr/>
        </p:nvSpPr>
        <p:spPr>
          <a:xfrm>
            <a:off x="432000" y="191052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Ces tests sont exécutées pour valider l'intégration des différents modules entre eux et dans leur environnement exploitation définitif.</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Ils permettront de mettre en évidence des problèmes d'interfaces entre différents programmes.</a:t>
            </a:r>
            <a:endParaRPr b="0" lang="fr-FR"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5400000" y="1080000"/>
            <a:ext cx="5975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Tests d'IHM</a:t>
            </a:r>
            <a:endParaRPr b="0" lang="fr-FR" sz="3200" spc="-1" strike="noStrike">
              <a:latin typeface="Arial"/>
            </a:endParaRPr>
          </a:p>
        </p:txBody>
      </p:sp>
      <p:sp>
        <p:nvSpPr>
          <p:cNvPr id="271" name="CustomShape 2"/>
          <p:cNvSpPr/>
          <p:nvPr/>
        </p:nvSpPr>
        <p:spPr>
          <a:xfrm>
            <a:off x="4379760" y="1910520"/>
            <a:ext cx="7067520" cy="317808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Les tests IHM ont pour but de vérifier que  la charte graphique a été respectée tout au long du développement.</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Cela consiste à contrôler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la présentation visuelle : les menus, les paramètres d'affichages, les propriétés des fenêtres, les barres d'icônes, la résolution des écrans, les effets de bord,…</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la navigation : les moyens de navigations, les raccourcis, le résultat d'un déplacement dans un écran,…</a:t>
            </a:r>
            <a:endParaRPr b="0" lang="fr-FR" sz="1800" spc="-1" strike="noStrike">
              <a:latin typeface="Arial"/>
            </a:endParaRPr>
          </a:p>
        </p:txBody>
      </p:sp>
      <p:sp>
        <p:nvSpPr>
          <p:cNvPr id="272"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Tests de non-régression</a:t>
            </a:r>
            <a:endParaRPr b="0" lang="fr-FR" sz="3200" spc="-1" strike="noStrike">
              <a:latin typeface="Arial"/>
            </a:endParaRPr>
          </a:p>
        </p:txBody>
      </p:sp>
      <p:sp>
        <p:nvSpPr>
          <p:cNvPr id="274"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75" name="CustomShape 3"/>
          <p:cNvSpPr/>
          <p:nvPr/>
        </p:nvSpPr>
        <p:spPr>
          <a:xfrm>
            <a:off x="432000" y="191052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Les tests de non-régression permettent de vérifier que des modifications n'ont pas altérées le fonctionnent de l'application.</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L'utilisation d'outils de tests, dans ce domaine, permet de facilité la mise en place de ce type de tests.</a:t>
            </a:r>
            <a:endParaRPr b="0" lang="fr-FR"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5400000" y="1080000"/>
            <a:ext cx="5975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Tests de Performance</a:t>
            </a:r>
            <a:endParaRPr b="0" lang="fr-FR" sz="3200" spc="-1" strike="noStrike">
              <a:latin typeface="Arial"/>
            </a:endParaRPr>
          </a:p>
        </p:txBody>
      </p:sp>
      <p:sp>
        <p:nvSpPr>
          <p:cNvPr id="277" name="CustomShape 2"/>
          <p:cNvSpPr/>
          <p:nvPr/>
        </p:nvSpPr>
        <p:spPr>
          <a:xfrm>
            <a:off x="4379760" y="1910520"/>
            <a:ext cx="7067520" cy="36846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Le but principal des tests de performance est de valider la capacité qu'ont les serveurs et les réseaux à supporter des charges d'accès importantes.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On doit notamment vérifier que les temps de réponse restent raisonnable lorsqu'un nombre important d'utilisateurs sont simultanément connectés à la base de données de l'application.</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Pour cela, il faut d'abord relever les temps de réponse en utilisation normale, puis les comparer aux résultats obtenus dans des conditions extrêmes d' utilisation.</a:t>
            </a:r>
            <a:endParaRPr b="0" lang="fr-FR" sz="1800" spc="-1" strike="noStrike">
              <a:latin typeface="Arial"/>
            </a:endParaRPr>
          </a:p>
        </p:txBody>
      </p:sp>
      <p:sp>
        <p:nvSpPr>
          <p:cNvPr id="278"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4392000" y="577800"/>
            <a:ext cx="7067520" cy="287424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Une solution est de simuler un nombre important d'utilisateur en exécutant l'application à partir d'un même poste et en analysant le trafic généré.</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Le deuxième objectif de ces tests est de valider le comportement de l'application, toujours dans des conditions extrêmes. Ces tests doivent permettrent de définir un environnement matériel minimum pour que l'application fonctionnement correctement.</a:t>
            </a:r>
            <a:endParaRPr b="0" lang="fr-FR" sz="1800" spc="-1" strike="noStrike">
              <a:latin typeface="Arial"/>
            </a:endParaRPr>
          </a:p>
        </p:txBody>
      </p:sp>
      <p:sp>
        <p:nvSpPr>
          <p:cNvPr id="280" name="CustomShape 2"/>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Stress Tests</a:t>
            </a:r>
            <a:endParaRPr b="0" lang="fr-FR" sz="3200" spc="-1" strike="noStrike">
              <a:latin typeface="Arial"/>
            </a:endParaRPr>
          </a:p>
        </p:txBody>
      </p:sp>
      <p:sp>
        <p:nvSpPr>
          <p:cNvPr id="282"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83" name="CustomShape 3"/>
          <p:cNvSpPr/>
          <p:nvPr/>
        </p:nvSpPr>
        <p:spPr>
          <a:xfrm>
            <a:off x="432000" y="191052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Le but des Stress Tests est de vérifier le fonctionnement d'un système quand un ou plusieurs des éléments qui le compose ne sont plus opérant.</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Il permet de valider comment le système réagit dans de telles circonstances.</a:t>
            </a:r>
            <a:endParaRPr b="0" lang="fr-FR"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575640" y="1743480"/>
            <a:ext cx="5975640" cy="106380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Écrire du Code Testable</a:t>
            </a:r>
            <a:endParaRPr b="0" lang="fr-FR" sz="3200" spc="-1" strike="noStrike">
              <a:latin typeface="Arial"/>
            </a:endParaRPr>
          </a:p>
        </p:txBody>
      </p:sp>
      <p:sp>
        <p:nvSpPr>
          <p:cNvPr id="285" name="CustomShape 2"/>
          <p:cNvSpPr/>
          <p:nvPr/>
        </p:nvSpPr>
        <p:spPr>
          <a:xfrm>
            <a:off x="191520" y="71280"/>
            <a:ext cx="4247280" cy="122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86" name="Graphique 4" descr=""/>
          <p:cNvPicPr/>
          <p:nvPr/>
        </p:nvPicPr>
        <p:blipFill>
          <a:blip r:embed="rId1"/>
          <a:stretch/>
        </p:blipFill>
        <p:spPr>
          <a:xfrm>
            <a:off x="5827680" y="968760"/>
            <a:ext cx="6352200" cy="5548320"/>
          </a:xfrm>
          <a:prstGeom prst="rect">
            <a:avLst/>
          </a:prstGeom>
          <a:ln>
            <a:noFill/>
          </a:ln>
        </p:spPr>
      </p:pic>
      <p:sp>
        <p:nvSpPr>
          <p:cNvPr id="287" name="CustomShape 3"/>
          <p:cNvSpPr/>
          <p:nvPr/>
        </p:nvSpPr>
        <p:spPr>
          <a:xfrm>
            <a:off x="648000" y="2423880"/>
            <a:ext cx="4968000" cy="455760"/>
          </a:xfrm>
          <a:prstGeom prst="rect">
            <a:avLst/>
          </a:prstGeom>
          <a:noFill/>
          <a:ln>
            <a:noFill/>
          </a:ln>
        </p:spPr>
        <p:style>
          <a:lnRef idx="0"/>
          <a:fillRef idx="0"/>
          <a:effectRef idx="0"/>
          <a:fontRef idx="minor"/>
        </p:style>
        <p:txBody>
          <a:bodyPr lIns="90000" rIns="90000" tIns="45000" bIns="45000"/>
          <a:p>
            <a:pPr>
              <a:lnSpc>
                <a:spcPct val="100000"/>
              </a:lnSpc>
              <a:spcBef>
                <a:spcPts val="601"/>
              </a:spcBef>
            </a:pPr>
            <a:r>
              <a:rPr b="0" lang="fr-FR" sz="2400" spc="-1" strike="noStrike">
                <a:solidFill>
                  <a:srgbClr val="000000"/>
                </a:solidFill>
                <a:latin typeface="AvenirNext LT Pro Regular"/>
                <a:ea typeface="DejaVu Sans"/>
              </a:rPr>
              <a:t>Bonnes pratiques</a:t>
            </a:r>
            <a:endParaRPr b="0" lang="fr-FR" sz="24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SOLID</a:t>
            </a:r>
            <a:endParaRPr b="0" lang="fr-FR" sz="3200" spc="-1" strike="noStrike">
              <a:latin typeface="Arial"/>
            </a:endParaRPr>
          </a:p>
        </p:txBody>
      </p:sp>
      <p:sp>
        <p:nvSpPr>
          <p:cNvPr id="289"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90" name="CustomShape 3"/>
          <p:cNvSpPr/>
          <p:nvPr/>
        </p:nvSpPr>
        <p:spPr>
          <a:xfrm>
            <a:off x="432000" y="191052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1" lang="fr-FR" sz="1800" spc="-1" strike="noStrike">
                <a:solidFill>
                  <a:srgbClr val="000000"/>
                </a:solidFill>
                <a:latin typeface="AvenirNext LT Pro Bold"/>
                <a:ea typeface="DejaVu Sans"/>
              </a:rPr>
              <a:t>S</a:t>
            </a:r>
            <a:r>
              <a:rPr b="0" lang="fr-FR" sz="1800" spc="-1" strike="noStrike">
                <a:solidFill>
                  <a:srgbClr val="000000"/>
                </a:solidFill>
                <a:latin typeface="AvenirNext LT Pro Bold"/>
                <a:ea typeface="DejaVu Sans"/>
              </a:rPr>
              <a:t>ingle responsability principle</a:t>
            </a:r>
            <a:endParaRPr b="0" lang="fr-FR" sz="1800" spc="-1" strike="noStrike">
              <a:latin typeface="Arial"/>
            </a:endParaRPr>
          </a:p>
          <a:p>
            <a:pPr algn="just">
              <a:lnSpc>
                <a:spcPct val="120000"/>
              </a:lnSpc>
              <a:spcAft>
                <a:spcPts val="1199"/>
              </a:spcAft>
            </a:pPr>
            <a:r>
              <a:rPr b="1" lang="fr-FR" sz="1800" spc="-1" strike="noStrike">
                <a:solidFill>
                  <a:srgbClr val="000000"/>
                </a:solidFill>
                <a:latin typeface="AvenirNext LT Pro Bold"/>
                <a:ea typeface="DejaVu Sans"/>
              </a:rPr>
              <a:t>O</a:t>
            </a:r>
            <a:r>
              <a:rPr b="0" lang="fr-FR" sz="1800" spc="-1" strike="noStrike">
                <a:solidFill>
                  <a:srgbClr val="000000"/>
                </a:solidFill>
                <a:latin typeface="AvenirNext LT Pro Bold"/>
                <a:ea typeface="DejaVu Sans"/>
              </a:rPr>
              <a:t>pen/Closed principle</a:t>
            </a:r>
            <a:endParaRPr b="0" lang="fr-FR" sz="1800" spc="-1" strike="noStrike">
              <a:latin typeface="Arial"/>
            </a:endParaRPr>
          </a:p>
          <a:p>
            <a:pPr algn="just">
              <a:lnSpc>
                <a:spcPct val="120000"/>
              </a:lnSpc>
              <a:spcAft>
                <a:spcPts val="1199"/>
              </a:spcAft>
            </a:pPr>
            <a:r>
              <a:rPr b="1" lang="fr-FR" sz="1800" spc="-1" strike="noStrike">
                <a:solidFill>
                  <a:srgbClr val="000000"/>
                </a:solidFill>
                <a:latin typeface="AvenirNext LT Pro Bold"/>
                <a:ea typeface="DejaVu Sans"/>
              </a:rPr>
              <a:t>L</a:t>
            </a:r>
            <a:r>
              <a:rPr b="0" lang="fr-FR" sz="1800" spc="-1" strike="noStrike">
                <a:solidFill>
                  <a:srgbClr val="000000"/>
                </a:solidFill>
                <a:latin typeface="AvenirNext LT Pro Bold"/>
                <a:ea typeface="DejaVu Sans"/>
              </a:rPr>
              <a:t>iskov substitution principle</a:t>
            </a:r>
            <a:endParaRPr b="0" lang="fr-FR" sz="1800" spc="-1" strike="noStrike">
              <a:latin typeface="Arial"/>
            </a:endParaRPr>
          </a:p>
          <a:p>
            <a:pPr algn="just">
              <a:lnSpc>
                <a:spcPct val="120000"/>
              </a:lnSpc>
              <a:spcAft>
                <a:spcPts val="1199"/>
              </a:spcAft>
            </a:pPr>
            <a:r>
              <a:rPr b="1" lang="fr-FR" sz="1800" spc="-1" strike="noStrike">
                <a:solidFill>
                  <a:srgbClr val="000000"/>
                </a:solidFill>
                <a:latin typeface="AvenirNext LT Pro Bold"/>
                <a:ea typeface="DejaVu Sans"/>
              </a:rPr>
              <a:t>I</a:t>
            </a:r>
            <a:r>
              <a:rPr b="0" lang="fr-FR" sz="1800" spc="-1" strike="noStrike">
                <a:solidFill>
                  <a:srgbClr val="000000"/>
                </a:solidFill>
                <a:latin typeface="AvenirNext LT Pro Bold"/>
                <a:ea typeface="DejaVu Sans"/>
              </a:rPr>
              <a:t>nterface segregation principle</a:t>
            </a:r>
            <a:endParaRPr b="0" lang="fr-FR" sz="1800" spc="-1" strike="noStrike">
              <a:latin typeface="Arial"/>
            </a:endParaRPr>
          </a:p>
          <a:p>
            <a:pPr algn="just">
              <a:lnSpc>
                <a:spcPct val="120000"/>
              </a:lnSpc>
              <a:spcAft>
                <a:spcPts val="1199"/>
              </a:spcAft>
            </a:pPr>
            <a:r>
              <a:rPr b="1" lang="fr-FR" sz="1800" spc="-1" strike="noStrike">
                <a:solidFill>
                  <a:srgbClr val="000000"/>
                </a:solidFill>
                <a:latin typeface="AvenirNext LT Pro Bold"/>
                <a:ea typeface="DejaVu Sans"/>
              </a:rPr>
              <a:t>D</a:t>
            </a:r>
            <a:r>
              <a:rPr b="0" lang="fr-FR" sz="1800" spc="-1" strike="noStrike">
                <a:solidFill>
                  <a:srgbClr val="000000"/>
                </a:solidFill>
                <a:latin typeface="AvenirNext LT Pro Bold"/>
                <a:ea typeface="DejaVu Sans"/>
              </a:rPr>
              <a:t>ependancy injection</a:t>
            </a:r>
            <a:endParaRPr b="0" lang="fr-FR"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Single responsability principle</a:t>
            </a:r>
            <a:endParaRPr b="0" lang="fr-FR" sz="3200" spc="-1" strike="noStrike">
              <a:latin typeface="Arial"/>
            </a:endParaRPr>
          </a:p>
        </p:txBody>
      </p:sp>
      <p:sp>
        <p:nvSpPr>
          <p:cNvPr id="292"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93" name="CustomShape 3"/>
          <p:cNvSpPr/>
          <p:nvPr/>
        </p:nvSpPr>
        <p:spPr>
          <a:xfrm>
            <a:off x="432000" y="191052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Une classe, une fonction ou une méthode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doit avoir une et une seule responsabilité</a:t>
            </a:r>
            <a:endParaRPr b="0" lang="fr-FR"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5400000" y="1080000"/>
            <a:ext cx="5975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Open/closed principle</a:t>
            </a:r>
            <a:endParaRPr b="0" lang="fr-FR" sz="3200" spc="-1" strike="noStrike">
              <a:latin typeface="Arial"/>
            </a:endParaRPr>
          </a:p>
        </p:txBody>
      </p:sp>
      <p:sp>
        <p:nvSpPr>
          <p:cNvPr id="295" name="CustomShape 2"/>
          <p:cNvSpPr/>
          <p:nvPr/>
        </p:nvSpPr>
        <p:spPr>
          <a:xfrm>
            <a:off x="4379760" y="1910520"/>
            <a:ext cx="7067520" cy="36846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Une entité applicative (class, fonction, module ...) doit être ouverte à l'extension, mais fermée à la modification</a:t>
            </a:r>
            <a:endParaRPr b="0" lang="fr-FR" sz="1800" spc="-1" strike="noStrike">
              <a:latin typeface="Arial"/>
            </a:endParaRPr>
          </a:p>
        </p:txBody>
      </p:sp>
      <p:sp>
        <p:nvSpPr>
          <p:cNvPr id="296"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419040"/>
            <a:ext cx="1229040" cy="51624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2800" spc="-1" strike="noStrike">
                <a:solidFill>
                  <a:srgbClr val="000000"/>
                </a:solidFill>
                <a:latin typeface="Arial"/>
                <a:ea typeface="DejaVu Sans"/>
              </a:rPr>
              <a:t>Junit 4</a:t>
            </a:r>
            <a:endParaRPr b="0" lang="fr-FR" sz="2800" spc="-1" strike="noStrike">
              <a:latin typeface="Arial"/>
            </a:endParaRPr>
          </a:p>
        </p:txBody>
      </p:sp>
      <p:sp>
        <p:nvSpPr>
          <p:cNvPr id="191" name="CustomShape 2"/>
          <p:cNvSpPr/>
          <p:nvPr/>
        </p:nvSpPr>
        <p:spPr>
          <a:xfrm>
            <a:off x="461880" y="1367280"/>
            <a:ext cx="7067520" cy="31597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Framework Java</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- 1 seul JAR</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Nécessite Java 5 ou plus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Open source : https://junit.org/junit4/</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Intégré à Eclipse, IntelliJ, VS Code, Maven</a:t>
            </a:r>
            <a:endParaRPr b="0" lang="fr-FR" sz="1800" spc="-1" strike="noStrike">
              <a:latin typeface="Arial"/>
            </a:endParaRPr>
          </a:p>
          <a:p>
            <a:pPr algn="just">
              <a:lnSpc>
                <a:spcPct val="100000"/>
              </a:lnSpc>
              <a:spcBef>
                <a:spcPts val="601"/>
              </a:spcBef>
            </a:pPr>
            <a:endParaRPr b="0" lang="fr-FR" sz="1800" spc="-1" strike="noStrike">
              <a:latin typeface="Arial"/>
            </a:endParaRPr>
          </a:p>
          <a:p>
            <a:pPr algn="just">
              <a:lnSpc>
                <a:spcPct val="120000"/>
              </a:lnSpc>
              <a:spcBef>
                <a:spcPts val="601"/>
              </a:spcBef>
              <a:spcAft>
                <a:spcPts val="1199"/>
              </a:spcAft>
            </a:pPr>
            <a:endParaRPr b="0" lang="fr-FR" sz="1800" spc="-1" strike="noStrike">
              <a:latin typeface="Arial"/>
            </a:endParaRPr>
          </a:p>
        </p:txBody>
      </p:sp>
      <p:sp>
        <p:nvSpPr>
          <p:cNvPr id="192" name="Line 3"/>
          <p:cNvSpPr/>
          <p:nvPr/>
        </p:nvSpPr>
        <p:spPr>
          <a:xfrm>
            <a:off x="551160" y="1079280"/>
            <a:ext cx="936000" cy="360"/>
          </a:xfrm>
          <a:prstGeom prst="line">
            <a:avLst/>
          </a:prstGeom>
          <a:ln w="38160">
            <a:solidFill>
              <a:srgbClr val="ffa200"/>
            </a:solidFill>
            <a:round/>
          </a:ln>
        </p:spPr>
        <p:style>
          <a:lnRef idx="1">
            <a:schemeClr val="accent1"/>
          </a:lnRef>
          <a:fillRef idx="0">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Liskov substitution principle</a:t>
            </a:r>
            <a:endParaRPr b="0" lang="fr-FR" sz="3200" spc="-1" strike="noStrike">
              <a:latin typeface="Arial"/>
            </a:endParaRPr>
          </a:p>
        </p:txBody>
      </p:sp>
      <p:sp>
        <p:nvSpPr>
          <p:cNvPr id="298"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299" name="CustomShape 3"/>
          <p:cNvSpPr/>
          <p:nvPr/>
        </p:nvSpPr>
        <p:spPr>
          <a:xfrm>
            <a:off x="432000" y="191052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Une instance de type T doit pouvoir être remplacée par une instance de type G, tel que G sous-type de T, sans que cela ne modifie la cohérence du programme</a:t>
            </a:r>
            <a:endParaRPr b="0" lang="fr-FR"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536000" y="1080000"/>
            <a:ext cx="6839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Interface segregation principle</a:t>
            </a:r>
            <a:endParaRPr b="0" lang="fr-FR" sz="3200" spc="-1" strike="noStrike">
              <a:latin typeface="Arial"/>
            </a:endParaRPr>
          </a:p>
        </p:txBody>
      </p:sp>
      <p:sp>
        <p:nvSpPr>
          <p:cNvPr id="301" name="CustomShape 2"/>
          <p:cNvSpPr/>
          <p:nvPr/>
        </p:nvSpPr>
        <p:spPr>
          <a:xfrm>
            <a:off x="4379760" y="1910520"/>
            <a:ext cx="7067520" cy="36846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Préférer plusieurs interfaces spécifiques pour chaque client plutôt qu'une seule interface générale</a:t>
            </a:r>
            <a:endParaRPr b="0" lang="fr-FR" sz="1800" spc="-1" strike="noStrike">
              <a:latin typeface="Arial"/>
            </a:endParaRPr>
          </a:p>
        </p:txBody>
      </p:sp>
      <p:sp>
        <p:nvSpPr>
          <p:cNvPr id="302"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Dependency inversion principle</a:t>
            </a:r>
            <a:endParaRPr b="0" lang="fr-FR" sz="3200" spc="-1" strike="noStrike">
              <a:latin typeface="Arial"/>
            </a:endParaRPr>
          </a:p>
        </p:txBody>
      </p:sp>
      <p:sp>
        <p:nvSpPr>
          <p:cNvPr id="304"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05" name="CustomShape 3"/>
          <p:cNvSpPr/>
          <p:nvPr/>
        </p:nvSpPr>
        <p:spPr>
          <a:xfrm>
            <a:off x="432000" y="191052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Il faut dépendre des abstractions, pas des implémentations</a:t>
            </a:r>
            <a:endParaRPr b="0" lang="fr-FR"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536000" y="1080000"/>
            <a:ext cx="6839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Bonne pratique : DRY</a:t>
            </a:r>
            <a:endParaRPr b="0" lang="fr-FR" sz="3200" spc="-1" strike="noStrike">
              <a:latin typeface="Arial"/>
            </a:endParaRPr>
          </a:p>
        </p:txBody>
      </p:sp>
      <p:sp>
        <p:nvSpPr>
          <p:cNvPr id="307" name="CustomShape 2"/>
          <p:cNvSpPr/>
          <p:nvPr/>
        </p:nvSpPr>
        <p:spPr>
          <a:xfrm>
            <a:off x="4379760" y="1910520"/>
            <a:ext cx="7067520" cy="36846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don’t repeat yourself,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qui peut se traduire par « ne vous répétez pas ».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Dans un système, toute connaissance doit avoir une représentation unique, non-ambiguë, faisant autorité.</a:t>
            </a:r>
            <a:endParaRPr b="0" lang="fr-FR" sz="1800" spc="-1" strike="noStrike">
              <a:latin typeface="Arial"/>
            </a:endParaRPr>
          </a:p>
        </p:txBody>
      </p:sp>
      <p:sp>
        <p:nvSpPr>
          <p:cNvPr id="308"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Bonne pratique : YAGNI</a:t>
            </a:r>
            <a:endParaRPr b="0" lang="fr-FR" sz="3200" spc="-1" strike="noStrike">
              <a:latin typeface="Arial"/>
            </a:endParaRPr>
          </a:p>
        </p:txBody>
      </p:sp>
      <p:sp>
        <p:nvSpPr>
          <p:cNvPr id="310"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11" name="CustomShape 3"/>
          <p:cNvSpPr/>
          <p:nvPr/>
        </p:nvSpPr>
        <p:spPr>
          <a:xfrm>
            <a:off x="432000" y="191052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you ain't gonna need it, </a:t>
            </a:r>
            <a:endParaRPr b="0" lang="fr-FR" sz="1800" spc="-1" strike="noStrike">
              <a:latin typeface="Arial"/>
            </a:endParaRPr>
          </a:p>
          <a:p>
            <a:pPr algn="just">
              <a:lnSpc>
                <a:spcPct val="120000"/>
              </a:lnSpc>
              <a:spcAft>
                <a:spcPts val="1199"/>
              </a:spcAft>
            </a:pP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qui peut se traduire par « vous n'en aurez pas besoin »</a:t>
            </a:r>
            <a:endParaRPr b="0" lang="fr-FR" sz="1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536000" y="1080000"/>
            <a:ext cx="6839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Bonne pratique : KISS</a:t>
            </a:r>
            <a:endParaRPr b="0" lang="fr-FR" sz="3200" spc="-1" strike="noStrike">
              <a:latin typeface="Arial"/>
            </a:endParaRPr>
          </a:p>
        </p:txBody>
      </p:sp>
      <p:sp>
        <p:nvSpPr>
          <p:cNvPr id="313" name="CustomShape 2"/>
          <p:cNvSpPr/>
          <p:nvPr/>
        </p:nvSpPr>
        <p:spPr>
          <a:xfrm>
            <a:off x="4379760" y="1910520"/>
            <a:ext cx="7067520" cy="36846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Keep it simple, stupid,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qui peut se traduire par « garde ça simple, idiot », dans le sens de « ne complique pas les choses ».</a:t>
            </a:r>
            <a:endParaRPr b="0" lang="fr-FR" sz="1800" spc="-1" strike="noStrike">
              <a:latin typeface="Arial"/>
            </a:endParaRPr>
          </a:p>
        </p:txBody>
      </p:sp>
      <p:sp>
        <p:nvSpPr>
          <p:cNvPr id="314"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575640" y="1743480"/>
            <a:ext cx="5975640" cy="106380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Dette Technique</a:t>
            </a:r>
            <a:endParaRPr b="0" lang="fr-FR" sz="3200" spc="-1" strike="noStrike">
              <a:latin typeface="Arial"/>
            </a:endParaRPr>
          </a:p>
        </p:txBody>
      </p:sp>
      <p:sp>
        <p:nvSpPr>
          <p:cNvPr id="316" name="CustomShape 2"/>
          <p:cNvSpPr/>
          <p:nvPr/>
        </p:nvSpPr>
        <p:spPr>
          <a:xfrm>
            <a:off x="191520" y="71280"/>
            <a:ext cx="4247280" cy="122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17" name="Graphique 4" descr=""/>
          <p:cNvPicPr/>
          <p:nvPr/>
        </p:nvPicPr>
        <p:blipFill>
          <a:blip r:embed="rId1"/>
          <a:stretch/>
        </p:blipFill>
        <p:spPr>
          <a:xfrm>
            <a:off x="5827680" y="968760"/>
            <a:ext cx="6352200" cy="5548320"/>
          </a:xfrm>
          <a:prstGeom prst="rect">
            <a:avLst/>
          </a:prstGeom>
          <a:ln>
            <a:noFill/>
          </a:ln>
        </p:spPr>
      </p:pic>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Causes de la dette technique</a:t>
            </a:r>
            <a:endParaRPr b="0" lang="fr-FR" sz="3200" spc="-1" strike="noStrike">
              <a:latin typeface="Arial"/>
            </a:endParaRPr>
          </a:p>
        </p:txBody>
      </p:sp>
      <p:sp>
        <p:nvSpPr>
          <p:cNvPr id="319"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20" name="CustomShape 3"/>
          <p:cNvSpPr/>
          <p:nvPr/>
        </p:nvSpPr>
        <p:spPr>
          <a:xfrm>
            <a:off x="432720" y="237600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rial"/>
                <a:ea typeface="DejaVu Sans"/>
              </a:rPr>
              <a:t>Parfois, les circonstances commerciales peuvent vous obliger à déployer des fonctionnalités avant qu’elles ne soient complètement terminées.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rial"/>
                <a:ea typeface="DejaVu Sans"/>
              </a:rPr>
              <a:t>Dans ce cas, des correctifs et des bidouilles apparaîtront dans le code pour masquer les parties inachevées du projet.</a:t>
            </a:r>
            <a:endParaRPr b="0" lang="fr-FR" sz="1800" spc="-1" strike="noStrike">
              <a:latin typeface="Arial"/>
            </a:endParaRPr>
          </a:p>
        </p:txBody>
      </p:sp>
      <p:sp>
        <p:nvSpPr>
          <p:cNvPr id="321" name="TextShape 4"/>
          <p:cNvSpPr txBox="1"/>
          <p:nvPr/>
        </p:nvSpPr>
        <p:spPr>
          <a:xfrm>
            <a:off x="432000" y="1813320"/>
            <a:ext cx="6192000" cy="657000"/>
          </a:xfrm>
          <a:prstGeom prst="rect">
            <a:avLst/>
          </a:prstGeom>
          <a:noFill/>
          <a:ln>
            <a:noFill/>
          </a:ln>
        </p:spPr>
        <p:txBody>
          <a:bodyPr lIns="90000" rIns="90000" tIns="45000" bIns="45000"/>
          <a:p>
            <a:r>
              <a:rPr b="0" lang="fr-FR" sz="2400" spc="-1" strike="noStrike">
                <a:solidFill>
                  <a:srgbClr val="000000"/>
                </a:solidFill>
                <a:latin typeface="Arial"/>
                <a:ea typeface="DejaVu Sans"/>
              </a:rPr>
              <a:t>Pressions métiers</a:t>
            </a:r>
            <a:endParaRPr b="0" lang="fr-FR" sz="24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Causes de la dette technique</a:t>
            </a:r>
            <a:endParaRPr b="0" lang="fr-FR" sz="3200" spc="-1" strike="noStrike">
              <a:latin typeface="Arial"/>
            </a:endParaRPr>
          </a:p>
        </p:txBody>
      </p:sp>
      <p:sp>
        <p:nvSpPr>
          <p:cNvPr id="323"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24" name="TextShape 3"/>
          <p:cNvSpPr txBox="1"/>
          <p:nvPr/>
        </p:nvSpPr>
        <p:spPr>
          <a:xfrm>
            <a:off x="432000" y="1813320"/>
            <a:ext cx="10440000" cy="770040"/>
          </a:xfrm>
          <a:prstGeom prst="rect">
            <a:avLst/>
          </a:prstGeom>
          <a:noFill/>
          <a:ln>
            <a:noFill/>
          </a:ln>
        </p:spPr>
        <p:txBody>
          <a:bodyPr lIns="90000" rIns="90000" tIns="45000" bIns="45000"/>
          <a:p>
            <a:r>
              <a:rPr b="0" lang="fr-FR" sz="2400" spc="-1" strike="noStrike">
                <a:solidFill>
                  <a:srgbClr val="000000"/>
                </a:solidFill>
                <a:latin typeface="Arial"/>
                <a:ea typeface="DejaVu Sans"/>
              </a:rPr>
              <a:t>Manque de compréhension des conséquences de la dette technique</a:t>
            </a:r>
            <a:endParaRPr b="0" lang="fr-FR" sz="2400" spc="-1" strike="noStrike">
              <a:latin typeface="Arial"/>
            </a:endParaRPr>
          </a:p>
        </p:txBody>
      </p:sp>
      <p:sp>
        <p:nvSpPr>
          <p:cNvPr id="325" name="CustomShape 4"/>
          <p:cNvSpPr/>
          <p:nvPr/>
        </p:nvSpPr>
        <p:spPr>
          <a:xfrm>
            <a:off x="432720" y="237600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rial"/>
                <a:ea typeface="DejaVu Sans"/>
              </a:rPr>
              <a:t>Parfois, votre employeur peut ne pas comprendre que la dette technique a un «intérêt» dans la mesure où elle ralentit le développement à mesure que la dette s’accumule.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rial"/>
                <a:ea typeface="DejaVu Sans"/>
              </a:rPr>
              <a:t>Cela peut rendre trop difficile de consacrer le temps de l’équipe à la refactorisation car la direction n’en voit pas la valeur.</a:t>
            </a:r>
            <a:endParaRPr b="0" lang="fr-FR" sz="1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Causes de la dette technique</a:t>
            </a:r>
            <a:endParaRPr b="0" lang="fr-FR" sz="3200" spc="-1" strike="noStrike">
              <a:latin typeface="Arial"/>
            </a:endParaRPr>
          </a:p>
        </p:txBody>
      </p:sp>
      <p:sp>
        <p:nvSpPr>
          <p:cNvPr id="327"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28" name="TextShape 3"/>
          <p:cNvSpPr txBox="1"/>
          <p:nvPr/>
        </p:nvSpPr>
        <p:spPr>
          <a:xfrm>
            <a:off x="432000" y="1813320"/>
            <a:ext cx="10440000" cy="770040"/>
          </a:xfrm>
          <a:prstGeom prst="rect">
            <a:avLst/>
          </a:prstGeom>
          <a:noFill/>
          <a:ln>
            <a:noFill/>
          </a:ln>
        </p:spPr>
        <p:txBody>
          <a:bodyPr lIns="90000" rIns="90000" tIns="45000" bIns="45000"/>
          <a:p>
            <a:r>
              <a:rPr b="0" lang="fr-FR" sz="2400" spc="-1" strike="noStrike">
                <a:solidFill>
                  <a:srgbClr val="000000"/>
                </a:solidFill>
                <a:latin typeface="Arial"/>
                <a:ea typeface="DejaVu Sans"/>
              </a:rPr>
              <a:t>Ne pas agir pour la stricte cohérence des composants</a:t>
            </a:r>
            <a:endParaRPr b="0" lang="fr-FR" sz="2400" spc="-1" strike="noStrike">
              <a:latin typeface="Arial"/>
            </a:endParaRPr>
          </a:p>
        </p:txBody>
      </p:sp>
      <p:sp>
        <p:nvSpPr>
          <p:cNvPr id="329" name="CustomShape 4"/>
          <p:cNvSpPr/>
          <p:nvPr/>
        </p:nvSpPr>
        <p:spPr>
          <a:xfrm>
            <a:off x="432720" y="237600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rial"/>
                <a:ea typeface="DejaVu Sans"/>
              </a:rPr>
              <a:t>C'est à ce moment que le projet ressemble à un monolithe plutôt qu'au produit de modules individuels.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rial"/>
                <a:ea typeface="DejaVu Sans"/>
              </a:rPr>
              <a:t>Dans ce cas, toute modification apportée à une partie du projet affectera les autres.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rial"/>
                <a:ea typeface="DejaVu Sans"/>
              </a:rPr>
              <a:t>Le développement d’équipe est rendu plus difficile parce qu’il est difficile d’isoler le travail de chaque membre.</a:t>
            </a:r>
            <a:endParaRPr b="0" lang="fr-FR" sz="18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400000" y="1080000"/>
            <a:ext cx="5975640" cy="57708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Principes</a:t>
            </a:r>
            <a:endParaRPr b="0" lang="fr-FR" sz="3200" spc="-1" strike="noStrike">
              <a:latin typeface="Arial"/>
            </a:endParaRPr>
          </a:p>
        </p:txBody>
      </p:sp>
      <p:sp>
        <p:nvSpPr>
          <p:cNvPr id="194" name="CustomShape 2"/>
          <p:cNvSpPr/>
          <p:nvPr/>
        </p:nvSpPr>
        <p:spPr>
          <a:xfrm>
            <a:off x="4379760" y="1910520"/>
            <a:ext cx="7067520" cy="269676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Une classe de tests unitaires est associée à une autre classe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Une classe de tests unitaires hérite de la classe junit.framework.TestCase pour bénéficier de ses méthodes de tests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Les méthodes de tests sont identifiées par des annotations Java</a:t>
            </a:r>
            <a:endParaRPr b="0" lang="fr-FR" sz="1800" spc="-1" strike="noStrike">
              <a:latin typeface="Arial"/>
            </a:endParaRPr>
          </a:p>
        </p:txBody>
      </p:sp>
      <p:sp>
        <p:nvSpPr>
          <p:cNvPr id="195"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Causes de la dette technique</a:t>
            </a:r>
            <a:endParaRPr b="0" lang="fr-FR" sz="3200" spc="-1" strike="noStrike">
              <a:latin typeface="Arial"/>
            </a:endParaRPr>
          </a:p>
        </p:txBody>
      </p:sp>
      <p:sp>
        <p:nvSpPr>
          <p:cNvPr id="331"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32" name="TextShape 3"/>
          <p:cNvSpPr txBox="1"/>
          <p:nvPr/>
        </p:nvSpPr>
        <p:spPr>
          <a:xfrm>
            <a:off x="432000" y="1813320"/>
            <a:ext cx="10440000" cy="770040"/>
          </a:xfrm>
          <a:prstGeom prst="rect">
            <a:avLst/>
          </a:prstGeom>
          <a:noFill/>
          <a:ln>
            <a:noFill/>
          </a:ln>
        </p:spPr>
        <p:txBody>
          <a:bodyPr lIns="90000" rIns="90000" tIns="45000" bIns="45000"/>
          <a:p>
            <a:r>
              <a:rPr b="0" lang="fr-FR" sz="2400" spc="-1" strike="noStrike">
                <a:solidFill>
                  <a:srgbClr val="000000"/>
                </a:solidFill>
                <a:latin typeface="Arial"/>
                <a:ea typeface="DejaVu Sans"/>
              </a:rPr>
              <a:t>Manque de tests</a:t>
            </a:r>
            <a:endParaRPr b="0" lang="fr-FR" sz="2400" spc="-1" strike="noStrike">
              <a:latin typeface="Arial"/>
            </a:endParaRPr>
          </a:p>
        </p:txBody>
      </p:sp>
      <p:sp>
        <p:nvSpPr>
          <p:cNvPr id="333" name="CustomShape 4"/>
          <p:cNvSpPr/>
          <p:nvPr/>
        </p:nvSpPr>
        <p:spPr>
          <a:xfrm>
            <a:off x="432720" y="237600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rial"/>
                <a:ea typeface="DejaVu Sans"/>
              </a:rPr>
              <a:t>L'absence de retour immédiat encourage les solutions de contournement ou les bidouilles rapides, mais risqués.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rial"/>
                <a:ea typeface="DejaVu Sans"/>
              </a:rPr>
              <a:t>Dans le pire des cas, ces modifications sont mises en œuvre et déployées directement dans la production sans aucun test préalable.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rial"/>
                <a:ea typeface="DejaVu Sans"/>
              </a:rPr>
              <a:t>Les conséquences peuvent être catastrophiques. Par exemple, un correctif innocent peut envoyer un courrier électronique test étrange à des milliers de clients ou, pire encore, vider ou corrompre une base de données entière.</a:t>
            </a:r>
            <a:endParaRPr b="0" lang="fr-FR" sz="18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Causes de la dette technique</a:t>
            </a:r>
            <a:endParaRPr b="0" lang="fr-FR" sz="3200" spc="-1" strike="noStrike">
              <a:latin typeface="Arial"/>
            </a:endParaRPr>
          </a:p>
        </p:txBody>
      </p:sp>
      <p:sp>
        <p:nvSpPr>
          <p:cNvPr id="335"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36" name="TextShape 3"/>
          <p:cNvSpPr txBox="1"/>
          <p:nvPr/>
        </p:nvSpPr>
        <p:spPr>
          <a:xfrm>
            <a:off x="432000" y="1813320"/>
            <a:ext cx="10440000" cy="770040"/>
          </a:xfrm>
          <a:prstGeom prst="rect">
            <a:avLst/>
          </a:prstGeom>
          <a:noFill/>
          <a:ln>
            <a:noFill/>
          </a:ln>
        </p:spPr>
        <p:txBody>
          <a:bodyPr lIns="90000" rIns="90000" tIns="45000" bIns="45000"/>
          <a:p>
            <a:r>
              <a:rPr b="0" lang="fr-FR" sz="2400" spc="-1" strike="noStrike">
                <a:solidFill>
                  <a:srgbClr val="000000"/>
                </a:solidFill>
                <a:latin typeface="Arial"/>
                <a:ea typeface="DejaVu Sans"/>
              </a:rPr>
              <a:t>Manque de documentation</a:t>
            </a:r>
            <a:endParaRPr b="0" lang="fr-FR" sz="2400" spc="-1" strike="noStrike">
              <a:latin typeface="Arial"/>
            </a:endParaRPr>
          </a:p>
        </p:txBody>
      </p:sp>
      <p:sp>
        <p:nvSpPr>
          <p:cNvPr id="337" name="CustomShape 4"/>
          <p:cNvSpPr/>
          <p:nvPr/>
        </p:nvSpPr>
        <p:spPr>
          <a:xfrm>
            <a:off x="432720" y="237600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rial"/>
                <a:ea typeface="DejaVu Sans"/>
              </a:rPr>
              <a:t>Cela ralentit l'introduction de nouvelles personnes dans le projet et peut bloquer le développement si des personnes clés quittent le projet.</a:t>
            </a:r>
            <a:endParaRPr b="0" lang="fr-FR" sz="18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Causes de la dette technique</a:t>
            </a:r>
            <a:endParaRPr b="0" lang="fr-FR" sz="3200" spc="-1" strike="noStrike">
              <a:latin typeface="Arial"/>
            </a:endParaRPr>
          </a:p>
        </p:txBody>
      </p:sp>
      <p:sp>
        <p:nvSpPr>
          <p:cNvPr id="339"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40" name="TextShape 3"/>
          <p:cNvSpPr txBox="1"/>
          <p:nvPr/>
        </p:nvSpPr>
        <p:spPr>
          <a:xfrm>
            <a:off x="432000" y="1813320"/>
            <a:ext cx="10440000" cy="770040"/>
          </a:xfrm>
          <a:prstGeom prst="rect">
            <a:avLst/>
          </a:prstGeom>
          <a:noFill/>
          <a:ln>
            <a:noFill/>
          </a:ln>
        </p:spPr>
        <p:txBody>
          <a:bodyPr lIns="90000" rIns="90000" tIns="45000" bIns="45000"/>
          <a:p>
            <a:r>
              <a:rPr b="0" lang="fr-FR" sz="2400" spc="-1" strike="noStrike">
                <a:solidFill>
                  <a:srgbClr val="000000"/>
                </a:solidFill>
                <a:latin typeface="Arial"/>
                <a:ea typeface="DejaVu Sans"/>
              </a:rPr>
              <a:t>Manque d'interaction entre les membres de l'équipe</a:t>
            </a:r>
            <a:endParaRPr b="0" lang="fr-FR" sz="2400" spc="-1" strike="noStrike">
              <a:latin typeface="Arial"/>
            </a:endParaRPr>
          </a:p>
        </p:txBody>
      </p:sp>
      <p:sp>
        <p:nvSpPr>
          <p:cNvPr id="341" name="CustomShape 4"/>
          <p:cNvSpPr/>
          <p:nvPr/>
        </p:nvSpPr>
        <p:spPr>
          <a:xfrm>
            <a:off x="432720" y="237600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rial"/>
                <a:ea typeface="DejaVu Sans"/>
              </a:rPr>
              <a:t>Si la base de connaissances n’est pas distribuée dans l’ensemble de la société, les utilisateurs finiront par travailler avec une compréhension dépassée des processus et des informations relatives au projet.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rial"/>
                <a:ea typeface="DejaVu Sans"/>
              </a:rPr>
              <a:t>Cette situation peut être exacerbée lorsque les développeurs débutants ne sont pas correctement formés par leurs mentors.</a:t>
            </a:r>
            <a:endParaRPr b="0" lang="fr-FR" sz="18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Causes de la dette technique</a:t>
            </a:r>
            <a:endParaRPr b="0" lang="fr-FR" sz="3200" spc="-1" strike="noStrike">
              <a:latin typeface="Arial"/>
            </a:endParaRPr>
          </a:p>
        </p:txBody>
      </p:sp>
      <p:sp>
        <p:nvSpPr>
          <p:cNvPr id="343"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44" name="TextShape 3"/>
          <p:cNvSpPr txBox="1"/>
          <p:nvPr/>
        </p:nvSpPr>
        <p:spPr>
          <a:xfrm>
            <a:off x="432000" y="1813320"/>
            <a:ext cx="10440000" cy="770040"/>
          </a:xfrm>
          <a:prstGeom prst="rect">
            <a:avLst/>
          </a:prstGeom>
          <a:noFill/>
          <a:ln>
            <a:noFill/>
          </a:ln>
        </p:spPr>
        <p:txBody>
          <a:bodyPr lIns="90000" rIns="90000" tIns="45000" bIns="45000"/>
          <a:p>
            <a:r>
              <a:rPr b="0" lang="fr-FR" sz="2400" spc="-1" strike="noStrike">
                <a:solidFill>
                  <a:srgbClr val="000000"/>
                </a:solidFill>
                <a:latin typeface="Arial"/>
                <a:ea typeface="DejaVu Sans"/>
              </a:rPr>
              <a:t>Développement simultané à long terme dans plusieurs branches</a:t>
            </a:r>
            <a:endParaRPr b="0" lang="fr-FR" sz="2400" spc="-1" strike="noStrike">
              <a:latin typeface="Arial"/>
            </a:endParaRPr>
          </a:p>
        </p:txBody>
      </p:sp>
      <p:sp>
        <p:nvSpPr>
          <p:cNvPr id="345" name="CustomShape 4"/>
          <p:cNvSpPr/>
          <p:nvPr/>
        </p:nvSpPr>
        <p:spPr>
          <a:xfrm>
            <a:off x="432720" y="237600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rial"/>
                <a:ea typeface="DejaVu Sans"/>
              </a:rPr>
              <a:t>Cela peut entraîner une accumulation de dette technique, qui est ensuite augmentée lorsque les modifications sont fusionnées. </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rial"/>
                <a:ea typeface="DejaVu Sans"/>
              </a:rPr>
              <a:t>Plus le nombre de modifications effectuées isolément est élevé, plus la dette technique totale est élevée.</a:t>
            </a:r>
            <a:endParaRPr b="0" lang="fr-FR" sz="18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359640" y="1078200"/>
            <a:ext cx="7343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Causes de la dette technique</a:t>
            </a:r>
            <a:endParaRPr b="0" lang="fr-FR" sz="3200" spc="-1" strike="noStrike">
              <a:latin typeface="Arial"/>
            </a:endParaRPr>
          </a:p>
        </p:txBody>
      </p:sp>
      <p:sp>
        <p:nvSpPr>
          <p:cNvPr id="347" name="CustomShape 2"/>
          <p:cNvSpPr/>
          <p:nvPr/>
        </p:nvSpPr>
        <p:spPr>
          <a:xfrm>
            <a:off x="79686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
        <p:nvSpPr>
          <p:cNvPr id="348" name="TextShape 3"/>
          <p:cNvSpPr txBox="1"/>
          <p:nvPr/>
        </p:nvSpPr>
        <p:spPr>
          <a:xfrm>
            <a:off x="432000" y="1813320"/>
            <a:ext cx="10440000" cy="770040"/>
          </a:xfrm>
          <a:prstGeom prst="rect">
            <a:avLst/>
          </a:prstGeom>
          <a:noFill/>
          <a:ln>
            <a:noFill/>
          </a:ln>
        </p:spPr>
        <p:txBody>
          <a:bodyPr lIns="90000" rIns="90000" tIns="45000" bIns="45000"/>
          <a:p>
            <a:r>
              <a:rPr b="0" lang="fr-FR" sz="2400" spc="-1" strike="noStrike">
                <a:solidFill>
                  <a:srgbClr val="000000"/>
                </a:solidFill>
                <a:latin typeface="Arial"/>
                <a:ea typeface="DejaVu Sans"/>
              </a:rPr>
              <a:t>Refactoring retardé</a:t>
            </a:r>
            <a:endParaRPr b="0" lang="fr-FR" sz="2400" spc="-1" strike="noStrike">
              <a:latin typeface="Arial"/>
            </a:endParaRPr>
          </a:p>
        </p:txBody>
      </p:sp>
      <p:sp>
        <p:nvSpPr>
          <p:cNvPr id="349" name="CustomShape 4"/>
          <p:cNvSpPr/>
          <p:nvPr/>
        </p:nvSpPr>
        <p:spPr>
          <a:xfrm>
            <a:off x="432720" y="2376000"/>
            <a:ext cx="7343280" cy="18871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rial"/>
                <a:ea typeface="DejaVu Sans"/>
              </a:rPr>
              <a:t>Les exigences du projet changent constamment et il peut devenir évident que certaines parties du code sont obsolètes, deviennent lourdes et doivent être repensées pour répondre aux nouvelles exigences.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rial"/>
                <a:ea typeface="DejaVu Sans"/>
              </a:rPr>
              <a:t>D'autre part, les programmeurs du projet écrivent chaque jour un nouveau code qui fonctionne avec les parties obsolètes. Par conséquent, plus la refactorisation est retardée, plus le code dépendant devra être retravaillé à l'avenir.</a:t>
            </a:r>
            <a:endParaRPr b="0" lang="fr-FR" sz="18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4536000" y="1080000"/>
            <a:ext cx="6839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Quand refactorer ?</a:t>
            </a:r>
            <a:endParaRPr b="0" lang="fr-FR" sz="3200" spc="-1" strike="noStrike">
              <a:latin typeface="Arial"/>
            </a:endParaRPr>
          </a:p>
        </p:txBody>
      </p:sp>
      <p:sp>
        <p:nvSpPr>
          <p:cNvPr id="351" name="CustomShape 2"/>
          <p:cNvSpPr/>
          <p:nvPr/>
        </p:nvSpPr>
        <p:spPr>
          <a:xfrm>
            <a:off x="4379760" y="1910520"/>
            <a:ext cx="7067520" cy="36846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1" lang="fr-FR" sz="1800" spc="-1" strike="noStrike">
                <a:solidFill>
                  <a:srgbClr val="000000"/>
                </a:solidFill>
                <a:latin typeface="AvenirNext LT Pro Bold"/>
                <a:ea typeface="DejaVu Sans"/>
              </a:rPr>
              <a:t>Règle de trois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1. Lorsque vous faites quelque chose pour la première fois, il suffit de le faire.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2. Lorsque vous faites quelque chose de similaire pour la deuxième fois, évitez de répéter mais faites quand même la même chose.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3. Lorsque vous faites quelque chose pour la troisième fois, commencez la refactorisation.</a:t>
            </a:r>
            <a:endParaRPr b="0" lang="fr-FR" sz="1800" spc="-1" strike="noStrike">
              <a:latin typeface="Arial"/>
            </a:endParaRPr>
          </a:p>
        </p:txBody>
      </p:sp>
      <p:sp>
        <p:nvSpPr>
          <p:cNvPr id="352"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536000" y="1080000"/>
            <a:ext cx="6839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Quand refactorer ?</a:t>
            </a:r>
            <a:endParaRPr b="0" lang="fr-FR" sz="3200" spc="-1" strike="noStrike">
              <a:latin typeface="Arial"/>
            </a:endParaRPr>
          </a:p>
        </p:txBody>
      </p:sp>
      <p:sp>
        <p:nvSpPr>
          <p:cNvPr id="354" name="CustomShape 2"/>
          <p:cNvSpPr/>
          <p:nvPr/>
        </p:nvSpPr>
        <p:spPr>
          <a:xfrm>
            <a:off x="4379760" y="1910520"/>
            <a:ext cx="7067520" cy="36846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1" lang="fr-FR" sz="1800" spc="-1" strike="noStrike">
                <a:solidFill>
                  <a:srgbClr val="000000"/>
                </a:solidFill>
                <a:latin typeface="AvenirNext LT Pro Bold"/>
                <a:ea typeface="DejaVu Sans"/>
              </a:rPr>
              <a:t>Lors de l’ajout d’une fonctionnalité</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Le refactoring vous aide à comprendre le code des autres </a:t>
            </a:r>
            <a:r>
              <a:rPr b="0" lang="fr-FR" sz="1800" spc="-1" strike="noStrike">
                <a:solidFill>
                  <a:srgbClr val="000000"/>
                </a:solidFill>
                <a:latin typeface="AvenirNext LT Pro Bold"/>
                <a:ea typeface="DejaVu Sans"/>
              </a:rPr>
              <a:t>personnes. Si vous devez gérer le code corrompu de </a:t>
            </a:r>
            <a:r>
              <a:rPr b="0" lang="fr-FR" sz="1800" spc="-1" strike="noStrike">
                <a:solidFill>
                  <a:srgbClr val="000000"/>
                </a:solidFill>
                <a:latin typeface="AvenirNext LT Pro Bold"/>
                <a:ea typeface="DejaVu Sans"/>
              </a:rPr>
              <a:t>quelqu'un d'autre, commencez par le reformuler. Un code </a:t>
            </a:r>
            <a:r>
              <a:rPr b="0" lang="fr-FR" sz="1800" spc="-1" strike="noStrike">
                <a:solidFill>
                  <a:srgbClr val="000000"/>
                </a:solidFill>
                <a:latin typeface="AvenirNext LT Pro Bold"/>
                <a:ea typeface="DejaVu Sans"/>
              </a:rPr>
              <a:t>propre est beaucoup plus facile à comprendre. Vous </a:t>
            </a:r>
            <a:r>
              <a:rPr b="0" lang="fr-FR" sz="1800" spc="-1" strike="noStrike">
                <a:solidFill>
                  <a:srgbClr val="000000"/>
                </a:solidFill>
                <a:latin typeface="AvenirNext LT Pro Bold"/>
                <a:ea typeface="DejaVu Sans"/>
              </a:rPr>
              <a:t>l'améliorerez non seulement pour vous-même mais aussi </a:t>
            </a:r>
            <a:r>
              <a:rPr b="0" lang="fr-FR" sz="1800" spc="-1" strike="noStrike">
                <a:solidFill>
                  <a:srgbClr val="000000"/>
                </a:solidFill>
                <a:latin typeface="AvenirNext LT Pro Bold"/>
                <a:ea typeface="DejaVu Sans"/>
              </a:rPr>
              <a:t>pour ceux qui l'utilisent après vous.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Le refactoring facilite l'ajout de nouvelles fonctionnalités. Il </a:t>
            </a:r>
            <a:r>
              <a:rPr b="0" lang="fr-FR" sz="1800" spc="-1" strike="noStrike">
                <a:solidFill>
                  <a:srgbClr val="000000"/>
                </a:solidFill>
                <a:latin typeface="AvenirNext LT Pro Bold"/>
                <a:ea typeface="DejaVu Sans"/>
              </a:rPr>
              <a:t>est beaucoup plus facile d’apporter des modifications dans </a:t>
            </a:r>
            <a:r>
              <a:rPr b="0" lang="fr-FR" sz="1800" spc="-1" strike="noStrike">
                <a:solidFill>
                  <a:srgbClr val="000000"/>
                </a:solidFill>
                <a:latin typeface="AvenirNext LT Pro Bold"/>
                <a:ea typeface="DejaVu Sans"/>
              </a:rPr>
              <a:t>du code épuré.</a:t>
            </a:r>
            <a:endParaRPr b="0" lang="fr-FR" sz="1800" spc="-1" strike="noStrike">
              <a:latin typeface="Arial"/>
            </a:endParaRPr>
          </a:p>
        </p:txBody>
      </p:sp>
      <p:sp>
        <p:nvSpPr>
          <p:cNvPr id="355"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4536000" y="1080000"/>
            <a:ext cx="6839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Quand refactorer ?</a:t>
            </a:r>
            <a:endParaRPr b="0" lang="fr-FR" sz="3200" spc="-1" strike="noStrike">
              <a:latin typeface="Arial"/>
            </a:endParaRPr>
          </a:p>
        </p:txBody>
      </p:sp>
      <p:sp>
        <p:nvSpPr>
          <p:cNvPr id="357" name="CustomShape 2"/>
          <p:cNvSpPr/>
          <p:nvPr/>
        </p:nvSpPr>
        <p:spPr>
          <a:xfrm>
            <a:off x="4379760" y="1910520"/>
            <a:ext cx="7067520" cy="36846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1" lang="fr-FR" sz="1800" spc="-1" strike="noStrike">
                <a:solidFill>
                  <a:srgbClr val="000000"/>
                </a:solidFill>
                <a:latin typeface="AvenirNext LT Pro Bold"/>
                <a:ea typeface="DejaVu Sans"/>
              </a:rPr>
              <a:t>Lors de la correction d'un bug</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Les bogues dans le code se comportent exactement comme ceux de la vie réelle: ils vivent dans les endroits les plus sombres et les plus sales du code. Nettoyez votre code et les erreurs se découvriront pratiquement.</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Les gestionnaires apprécient la refactoring proactive, car elle élimine le besoin de tâches de refactoring spéciales ultérieurement. Des patrons heureux font des programmeurs heureux!</a:t>
            </a:r>
            <a:endParaRPr b="0" lang="fr-FR" sz="1800" spc="-1" strike="noStrike">
              <a:latin typeface="Arial"/>
            </a:endParaRPr>
          </a:p>
        </p:txBody>
      </p:sp>
      <p:sp>
        <p:nvSpPr>
          <p:cNvPr id="358"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4536000" y="1080000"/>
            <a:ext cx="6839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Quand refactorer ?</a:t>
            </a:r>
            <a:endParaRPr b="0" lang="fr-FR" sz="3200" spc="-1" strike="noStrike">
              <a:latin typeface="Arial"/>
            </a:endParaRPr>
          </a:p>
        </p:txBody>
      </p:sp>
      <p:sp>
        <p:nvSpPr>
          <p:cNvPr id="360" name="CustomShape 2"/>
          <p:cNvSpPr/>
          <p:nvPr/>
        </p:nvSpPr>
        <p:spPr>
          <a:xfrm>
            <a:off x="4379760" y="1910520"/>
            <a:ext cx="7067520" cy="368460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1" lang="fr-FR" sz="1800" spc="-1" strike="noStrike">
                <a:solidFill>
                  <a:srgbClr val="000000"/>
                </a:solidFill>
                <a:latin typeface="AvenirNext LT Pro Bold"/>
                <a:ea typeface="DejaVu Sans"/>
              </a:rPr>
              <a:t>Lors d'une revue de code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La revue de code peut être la dernière chance de nettoyer le code avant qu'il ne soit disponible pour les autres développeurs.</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Il est préférable de réaliser de telles critiques en duo avec l’auteur. De cette façon, vous pourrez résoudre rapidement les problèmes simples et déterminer le temps nécessaire pour résoudre les plus difficiles.</a:t>
            </a:r>
            <a:endParaRPr b="0" lang="fr-FR" sz="1800" spc="-1" strike="noStrike">
              <a:latin typeface="Arial"/>
            </a:endParaRPr>
          </a:p>
        </p:txBody>
      </p:sp>
      <p:sp>
        <p:nvSpPr>
          <p:cNvPr id="361"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2" name="Image 13" descr=""/>
          <p:cNvPicPr/>
          <p:nvPr/>
        </p:nvPicPr>
        <p:blipFill>
          <a:blip r:embed="rId1"/>
          <a:srcRect l="2919" t="0" r="0" b="41248"/>
          <a:stretch/>
        </p:blipFill>
        <p:spPr>
          <a:xfrm>
            <a:off x="0" y="5282640"/>
            <a:ext cx="8827920" cy="1915920"/>
          </a:xfrm>
          <a:prstGeom prst="rect">
            <a:avLst/>
          </a:prstGeom>
          <a:ln>
            <a:noFill/>
          </a:ln>
        </p:spPr>
      </p:pic>
      <p:sp>
        <p:nvSpPr>
          <p:cNvPr id="363" name="CustomShape 1"/>
          <p:cNvSpPr/>
          <p:nvPr/>
        </p:nvSpPr>
        <p:spPr>
          <a:xfrm>
            <a:off x="0" y="164880"/>
            <a:ext cx="12143520" cy="1627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64" name="Image 10" descr=""/>
          <p:cNvPicPr/>
          <p:nvPr/>
        </p:nvPicPr>
        <p:blipFill>
          <a:blip r:embed="rId2"/>
          <a:srcRect l="0" t="0" r="44139" b="7072"/>
          <a:stretch/>
        </p:blipFill>
        <p:spPr>
          <a:xfrm>
            <a:off x="8256240" y="0"/>
            <a:ext cx="3934800" cy="7198200"/>
          </a:xfrm>
          <a:prstGeom prst="rect">
            <a:avLst/>
          </a:prstGeom>
          <a:ln>
            <a:noFill/>
          </a:ln>
        </p:spPr>
      </p:pic>
      <p:sp>
        <p:nvSpPr>
          <p:cNvPr id="365" name="CustomShape 2"/>
          <p:cNvSpPr/>
          <p:nvPr/>
        </p:nvSpPr>
        <p:spPr>
          <a:xfrm>
            <a:off x="0" y="2953440"/>
            <a:ext cx="12191040" cy="577080"/>
          </a:xfrm>
          <a:prstGeom prst="rect">
            <a:avLst/>
          </a:prstGeom>
          <a:noFill/>
          <a:ln>
            <a:noFill/>
          </a:ln>
        </p:spPr>
        <p:style>
          <a:lnRef idx="0"/>
          <a:fillRef idx="0"/>
          <a:effectRef idx="0"/>
          <a:fontRef idx="minor"/>
        </p:style>
        <p:txBody>
          <a:bodyPr lIns="90000" rIns="90000" tIns="45000" bIns="45000"/>
          <a:p>
            <a:pPr algn="ctr">
              <a:lnSpc>
                <a:spcPct val="100000"/>
              </a:lnSpc>
            </a:pPr>
            <a:r>
              <a:rPr b="0" lang="fr-FR" sz="3200" spc="-1" strike="noStrike">
                <a:solidFill>
                  <a:srgbClr val="000000"/>
                </a:solidFill>
                <a:latin typeface="AvenirNext LT Pro Bold"/>
                <a:ea typeface="DejaVu Sans"/>
              </a:rPr>
              <a:t>Merci !</a:t>
            </a:r>
            <a:endParaRPr b="0" lang="fr-FR" sz="32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59640" y="1078200"/>
            <a:ext cx="5975640" cy="57708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Méthodes de tests</a:t>
            </a:r>
            <a:endParaRPr b="0" lang="fr-FR" sz="3200" spc="-1" strike="noStrike">
              <a:latin typeface="Arial"/>
            </a:endParaRPr>
          </a:p>
        </p:txBody>
      </p:sp>
      <p:sp>
        <p:nvSpPr>
          <p:cNvPr id="197" name="CustomShape 2"/>
          <p:cNvSpPr/>
          <p:nvPr/>
        </p:nvSpPr>
        <p:spPr>
          <a:xfrm>
            <a:off x="432000" y="1910520"/>
            <a:ext cx="7067520" cy="234396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 Nom quelconque</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visibilité public, type de retour void</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pas de paramètre, peut lever une exception</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annotée @Test</a:t>
            </a:r>
            <a:endParaRPr b="0" lang="fr-FR" sz="1800" spc="-1" strike="noStrike">
              <a:latin typeface="Arial"/>
            </a:endParaRPr>
          </a:p>
          <a:p>
            <a:pPr algn="just">
              <a:lnSpc>
                <a:spcPct val="120000"/>
              </a:lnSpc>
              <a:spcAft>
                <a:spcPts val="1199"/>
              </a:spcAft>
            </a:pPr>
            <a:r>
              <a:rPr b="0" lang="fr-FR" sz="1800" spc="-1" strike="noStrike">
                <a:solidFill>
                  <a:srgbClr val="000000"/>
                </a:solidFill>
                <a:latin typeface="AvenirNext LT Pro Bold"/>
                <a:ea typeface="DejaVu Sans"/>
              </a:rPr>
              <a:t>- utilise des instructions de test</a:t>
            </a:r>
            <a:endParaRPr b="0" lang="fr-FR" sz="1800" spc="-1" strike="noStrike">
              <a:latin typeface="Arial"/>
            </a:endParaRPr>
          </a:p>
        </p:txBody>
      </p:sp>
      <p:sp>
        <p:nvSpPr>
          <p:cNvPr id="198" name="CustomShape 3"/>
          <p:cNvSpPr/>
          <p:nvPr/>
        </p:nvSpPr>
        <p:spPr>
          <a:xfrm>
            <a:off x="79920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432000"/>
            <a:ext cx="4289040" cy="516240"/>
          </a:xfrm>
          <a:prstGeom prst="rect">
            <a:avLst/>
          </a:prstGeom>
          <a:noFill/>
          <a:ln>
            <a:noFill/>
          </a:ln>
        </p:spPr>
        <p:style>
          <a:lnRef idx="0"/>
          <a:fillRef idx="0"/>
          <a:effectRef idx="0"/>
          <a:fontRef idx="minor"/>
        </p:style>
        <p:txBody>
          <a:bodyPr wrap="none" lIns="90000" rIns="90000" tIns="45000" bIns="45000"/>
          <a:p>
            <a:pPr>
              <a:lnSpc>
                <a:spcPct val="100000"/>
              </a:lnSpc>
            </a:pPr>
            <a:r>
              <a:rPr b="0" lang="fr-FR" sz="2800" spc="-1" strike="noStrike">
                <a:solidFill>
                  <a:srgbClr val="000000"/>
                </a:solidFill>
                <a:latin typeface="Arial"/>
                <a:ea typeface="DejaVu Sans"/>
              </a:rPr>
              <a:t>Example Méthode de Test</a:t>
            </a:r>
            <a:endParaRPr b="0" lang="fr-FR" sz="2800" spc="-1" strike="noStrike">
              <a:latin typeface="Arial"/>
            </a:endParaRPr>
          </a:p>
        </p:txBody>
      </p:sp>
      <p:sp>
        <p:nvSpPr>
          <p:cNvPr id="200" name="CustomShape 2"/>
          <p:cNvSpPr/>
          <p:nvPr/>
        </p:nvSpPr>
        <p:spPr>
          <a:xfrm>
            <a:off x="461880" y="1367280"/>
            <a:ext cx="7067520" cy="41868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a:t>
            </a:r>
            <a:endParaRPr b="0" lang="fr-FR" sz="1800" spc="-1" strike="noStrike">
              <a:latin typeface="Arial"/>
            </a:endParaRPr>
          </a:p>
        </p:txBody>
      </p:sp>
      <p:sp>
        <p:nvSpPr>
          <p:cNvPr id="201" name="Line 3"/>
          <p:cNvSpPr/>
          <p:nvPr/>
        </p:nvSpPr>
        <p:spPr>
          <a:xfrm>
            <a:off x="551160" y="1079280"/>
            <a:ext cx="936000" cy="360"/>
          </a:xfrm>
          <a:prstGeom prst="line">
            <a:avLst/>
          </a:prstGeom>
          <a:ln w="38160">
            <a:solidFill>
              <a:srgbClr val="ffa200"/>
            </a:solidFill>
            <a:round/>
          </a:ln>
        </p:spPr>
        <p:style>
          <a:lnRef idx="1">
            <a:schemeClr val="accent1"/>
          </a:lnRef>
          <a:fillRef idx="0">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59640" y="1078200"/>
            <a:ext cx="5975640" cy="576360"/>
          </a:xfrm>
          <a:prstGeom prst="rect">
            <a:avLst/>
          </a:prstGeom>
          <a:noFill/>
          <a:ln>
            <a:noFill/>
          </a:ln>
        </p:spPr>
        <p:style>
          <a:lnRef idx="0"/>
          <a:fillRef idx="0"/>
          <a:effectRef idx="0"/>
          <a:fontRef idx="minor"/>
        </p:style>
        <p:txBody>
          <a:bodyPr lIns="90000" rIns="90000" tIns="45000" bIns="45000"/>
          <a:p>
            <a:pPr>
              <a:lnSpc>
                <a:spcPct val="100000"/>
              </a:lnSpc>
            </a:pPr>
            <a:r>
              <a:rPr b="0" lang="fr-FR" sz="3200" spc="-1" strike="noStrike">
                <a:solidFill>
                  <a:srgbClr val="000000"/>
                </a:solidFill>
                <a:latin typeface="AvenirNext LT Pro Bold"/>
                <a:ea typeface="DejaVu Sans"/>
              </a:rPr>
              <a:t>Instructions de test</a:t>
            </a:r>
            <a:endParaRPr b="0" lang="fr-FR" sz="3200" spc="-1" strike="noStrike">
              <a:latin typeface="Arial"/>
            </a:endParaRPr>
          </a:p>
        </p:txBody>
      </p:sp>
      <p:sp>
        <p:nvSpPr>
          <p:cNvPr id="203" name="CustomShape 2"/>
          <p:cNvSpPr/>
          <p:nvPr/>
        </p:nvSpPr>
        <p:spPr>
          <a:xfrm>
            <a:off x="799200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graphicFrame>
        <p:nvGraphicFramePr>
          <p:cNvPr id="204" name="Table 3"/>
          <p:cNvGraphicFramePr/>
          <p:nvPr/>
        </p:nvGraphicFramePr>
        <p:xfrm>
          <a:off x="371880" y="1919520"/>
          <a:ext cx="11037960" cy="3264840"/>
        </p:xfrm>
        <a:graphic>
          <a:graphicData uri="http://schemas.openxmlformats.org/drawingml/2006/table">
            <a:tbl>
              <a:tblPr/>
              <a:tblGrid>
                <a:gridCol w="5518440"/>
                <a:gridCol w="5519880"/>
              </a:tblGrid>
              <a:tr h="408240">
                <a:tc>
                  <a:txBody>
                    <a:bodyPr lIns="90000" rIns="90000"/>
                    <a:p>
                      <a:pPr>
                        <a:lnSpc>
                          <a:spcPct val="100000"/>
                        </a:lnSpc>
                      </a:pPr>
                      <a:r>
                        <a:rPr b="0" lang="fr-FR" sz="1800" spc="-1" strike="noStrike">
                          <a:latin typeface="Arial"/>
                        </a:rPr>
                        <a:t>Instruction</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fr-FR" sz="1800" spc="-1" strike="noStrike">
                          <a:latin typeface="Arial"/>
                        </a:rPr>
                        <a:t>Description</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08240">
                <a:tc>
                  <a:txBody>
                    <a:bodyPr lIns="90000" rIns="90000"/>
                    <a:p>
                      <a:pPr>
                        <a:lnSpc>
                          <a:spcPct val="100000"/>
                        </a:lnSpc>
                      </a:pPr>
                      <a:r>
                        <a:rPr b="0" lang="fr-FR" sz="1800" spc="-1" strike="noStrike">
                          <a:latin typeface="Arial"/>
                        </a:rPr>
                        <a:t>fail(String)</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800" spc="-1" strike="noStrike">
                          <a:latin typeface="Arial"/>
                        </a:rPr>
                        <a:t>fait échouer la méthode de test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08240">
                <a:tc>
                  <a:txBody>
                    <a:bodyPr lIns="90000" rIns="90000"/>
                    <a:p>
                      <a:pPr>
                        <a:lnSpc>
                          <a:spcPct val="100000"/>
                        </a:lnSpc>
                      </a:pPr>
                      <a:r>
                        <a:rPr b="0" lang="fr-FR" sz="1800" spc="-1" strike="noStrike">
                          <a:latin typeface="Arial"/>
                        </a:rPr>
                        <a:t>assertTrue(true)</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800" spc="-1" strike="noStrike">
                          <a:latin typeface="Arial"/>
                        </a:rPr>
                        <a:t>toujours vrai</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08240">
                <a:tc>
                  <a:txBody>
                    <a:bodyPr lIns="90000" rIns="90000"/>
                    <a:p>
                      <a:pPr>
                        <a:lnSpc>
                          <a:spcPct val="100000"/>
                        </a:lnSpc>
                      </a:pPr>
                      <a:r>
                        <a:rPr b="0" lang="fr-FR" sz="1800" spc="-1" strike="noStrike">
                          <a:latin typeface="Arial"/>
                        </a:rPr>
                        <a:t>assertsEquals(expected, actual)</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800" spc="-1" strike="noStrike">
                          <a:latin typeface="Arial"/>
                        </a:rPr>
                        <a:t>teste si les valeurs sont les mêmes</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08240">
                <a:tc>
                  <a:txBody>
                    <a:bodyPr lIns="90000" rIns="90000"/>
                    <a:p>
                      <a:pPr>
                        <a:lnSpc>
                          <a:spcPct val="100000"/>
                        </a:lnSpc>
                      </a:pPr>
                      <a:r>
                        <a:rPr b="0" lang="fr-FR" sz="1800" spc="-1" strike="noStrike">
                          <a:latin typeface="Arial"/>
                        </a:rPr>
                        <a:t>assertsEquals(expected, actual, tolerance)</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800" spc="-1" strike="noStrike">
                          <a:latin typeface="Arial"/>
                        </a:rPr>
                        <a:t>teste de proximité avec tolérance</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08240">
                <a:tc>
                  <a:txBody>
                    <a:bodyPr lIns="90000" rIns="90000"/>
                    <a:p>
                      <a:pPr>
                        <a:lnSpc>
                          <a:spcPct val="100000"/>
                        </a:lnSpc>
                      </a:pPr>
                      <a:r>
                        <a:rPr b="0" lang="fr-FR" sz="1800" spc="-1" strike="noStrike">
                          <a:latin typeface="Arial"/>
                        </a:rPr>
                        <a:t>assertNull(object)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800" spc="-1" strike="noStrike">
                          <a:latin typeface="Arial"/>
                        </a:rPr>
                        <a:t>vérifie si l’objet est null</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08240">
                <a:tc>
                  <a:txBody>
                    <a:bodyPr lIns="90000" rIns="90000"/>
                    <a:p>
                      <a:pPr>
                        <a:lnSpc>
                          <a:spcPct val="100000"/>
                        </a:lnSpc>
                      </a:pPr>
                      <a:r>
                        <a:rPr b="0" lang="fr-FR" sz="1800" spc="-1" strike="noStrike">
                          <a:latin typeface="Arial"/>
                        </a:rPr>
                        <a:t>assertNotNull(object)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800" spc="-1" strike="noStrike">
                          <a:latin typeface="Arial"/>
                        </a:rPr>
                        <a:t>vérifie si l’objet n’est pas null</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07520">
                <a:tc>
                  <a:txBody>
                    <a:bodyPr lIns="90000" rIns="90000"/>
                    <a:p>
                      <a:pPr>
                        <a:lnSpc>
                          <a:spcPct val="100000"/>
                        </a:lnSpc>
                      </a:pPr>
                      <a:r>
                        <a:rPr b="0" lang="fr-FR" sz="1800" spc="-1" strike="noStrike">
                          <a:latin typeface="Arial"/>
                        </a:rPr>
                        <a:t>assertSame(expected, actual)</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800" spc="-1" strike="noStrike">
                          <a:latin typeface="Arial"/>
                        </a:rPr>
                        <a:t>vérifie si les variables référencent le même objet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205" name="CustomShape 4"/>
          <p:cNvSpPr/>
          <p:nvPr/>
        </p:nvSpPr>
        <p:spPr>
          <a:xfrm>
            <a:off x="3046320" y="5616000"/>
            <a:ext cx="5088960" cy="857520"/>
          </a:xfrm>
          <a:prstGeom prst="rect">
            <a:avLst/>
          </a:prstGeom>
          <a:noFill/>
          <a:ln>
            <a:noFill/>
          </a:ln>
        </p:spPr>
        <p:style>
          <a:lnRef idx="0"/>
          <a:fillRef idx="0"/>
          <a:effectRef idx="0"/>
          <a:fontRef idx="minor"/>
        </p:style>
        <p:txBody>
          <a:bodyPr lIns="90000" rIns="90000" tIns="45000" bIns="45000"/>
          <a:p>
            <a:pPr algn="ctr">
              <a:lnSpc>
                <a:spcPct val="100000"/>
              </a:lnSpc>
            </a:pPr>
            <a:r>
              <a:rPr b="0" lang="fr-FR" sz="1800" spc="-1" strike="noStrike">
                <a:solidFill>
                  <a:srgbClr val="ce181e"/>
                </a:solidFill>
                <a:latin typeface="Arial"/>
                <a:ea typeface="DejaVu Sans"/>
              </a:rPr>
              <a:t>L’instruction la plus importante est fail() :</a:t>
            </a:r>
            <a:endParaRPr b="0" lang="fr-FR" sz="1800" spc="-1" strike="noStrike">
              <a:latin typeface="Arial"/>
            </a:endParaRPr>
          </a:p>
          <a:p>
            <a:pPr algn="ctr">
              <a:lnSpc>
                <a:spcPct val="100000"/>
              </a:lnSpc>
            </a:pPr>
            <a:endParaRPr b="0" lang="fr-FR" sz="1800" spc="-1" strike="noStrike">
              <a:latin typeface="Arial"/>
            </a:endParaRPr>
          </a:p>
          <a:p>
            <a:pPr algn="ctr">
              <a:lnSpc>
                <a:spcPct val="100000"/>
              </a:lnSpc>
            </a:pPr>
            <a:r>
              <a:rPr b="0" lang="fr-FR" sz="1800" spc="-1" strike="noStrike">
                <a:solidFill>
                  <a:srgbClr val="ce181e"/>
                </a:solidFill>
                <a:latin typeface="Arial"/>
                <a:ea typeface="DejaVu Sans"/>
              </a:rPr>
              <a:t>les autres ne sont que des raccourcis d’écriture !</a:t>
            </a:r>
            <a:endParaRPr b="0" lang="fr-FR"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5400000" y="1080000"/>
            <a:ext cx="5975640" cy="576360"/>
          </a:xfrm>
          <a:prstGeom prst="rect">
            <a:avLst/>
          </a:prstGeom>
          <a:noFill/>
          <a:ln>
            <a:noFill/>
          </a:ln>
        </p:spPr>
        <p:style>
          <a:lnRef idx="0"/>
          <a:fillRef idx="0"/>
          <a:effectRef idx="0"/>
          <a:fontRef idx="minor"/>
        </p:style>
        <p:txBody>
          <a:bodyPr lIns="90000" rIns="90000" tIns="45000" bIns="45000"/>
          <a:p>
            <a:pPr algn="r">
              <a:lnSpc>
                <a:spcPct val="100000"/>
              </a:lnSpc>
            </a:pPr>
            <a:r>
              <a:rPr b="0" lang="fr-FR" sz="3200" spc="-1" strike="noStrike">
                <a:solidFill>
                  <a:srgbClr val="000000"/>
                </a:solidFill>
                <a:latin typeface="AvenirNext LT Pro Bold"/>
                <a:ea typeface="DejaVu Sans"/>
              </a:rPr>
              <a:t>Annotations</a:t>
            </a:r>
            <a:endParaRPr b="0" lang="fr-FR" sz="3200" spc="-1" strike="noStrike">
              <a:latin typeface="Arial"/>
            </a:endParaRPr>
          </a:p>
        </p:txBody>
      </p:sp>
      <p:sp>
        <p:nvSpPr>
          <p:cNvPr id="207" name="CustomShape 2"/>
          <p:cNvSpPr/>
          <p:nvPr/>
        </p:nvSpPr>
        <p:spPr>
          <a:xfrm>
            <a:off x="4379760" y="1910520"/>
            <a:ext cx="7067520" cy="747720"/>
          </a:xfrm>
          <a:prstGeom prst="rect">
            <a:avLst/>
          </a:prstGeom>
          <a:noFill/>
          <a:ln>
            <a:noFill/>
          </a:ln>
        </p:spPr>
        <p:style>
          <a:lnRef idx="0"/>
          <a:fillRef idx="0"/>
          <a:effectRef idx="0"/>
          <a:fontRef idx="minor"/>
        </p:style>
        <p:txBody>
          <a:bodyPr lIns="90000" rIns="90000" tIns="45000" bIns="45000"/>
          <a:p>
            <a:pPr algn="just">
              <a:lnSpc>
                <a:spcPct val="120000"/>
              </a:lnSpc>
              <a:spcAft>
                <a:spcPts val="1199"/>
              </a:spcAft>
            </a:pPr>
            <a:r>
              <a:rPr b="0" lang="fr-FR" sz="1800" spc="-1" strike="noStrike">
                <a:solidFill>
                  <a:srgbClr val="000000"/>
                </a:solidFill>
                <a:latin typeface="AvenirNext LT Pro Bold"/>
                <a:ea typeface="DejaVu Sans"/>
              </a:rPr>
              <a:t>Les annotations sont à placer avant les méthodes d’une classe de tests unitaires</a:t>
            </a:r>
            <a:endParaRPr b="0" lang="fr-FR" sz="1800" spc="-1" strike="noStrike">
              <a:latin typeface="Arial"/>
            </a:endParaRPr>
          </a:p>
        </p:txBody>
      </p:sp>
      <p:sp>
        <p:nvSpPr>
          <p:cNvPr id="208" name="CustomShape 3"/>
          <p:cNvSpPr/>
          <p:nvPr/>
        </p:nvSpPr>
        <p:spPr>
          <a:xfrm>
            <a:off x="0" y="0"/>
            <a:ext cx="4222800" cy="7198560"/>
          </a:xfrm>
          <a:prstGeom prst="rect">
            <a:avLst/>
          </a:prstGeom>
          <a:gradFill rotWithShape="0">
            <a:gsLst>
              <a:gs pos="12000">
                <a:schemeClr val="accent2"/>
              </a:gs>
              <a:gs pos="100000">
                <a:srgbClr val="ffc000"/>
              </a:gs>
            </a:gsLst>
            <a:lin ang="8100000"/>
          </a:gradFill>
          <a:ln>
            <a:noFill/>
          </a:ln>
        </p:spPr>
        <p:style>
          <a:lnRef idx="2">
            <a:schemeClr val="accent1">
              <a:shade val="50000"/>
            </a:schemeClr>
          </a:lnRef>
          <a:fillRef idx="1">
            <a:schemeClr val="accent1"/>
          </a:fillRef>
          <a:effectRef idx="0">
            <a:schemeClr val="accent1"/>
          </a:effectRef>
          <a:fontRef idx="minor"/>
        </p:style>
      </p:sp>
      <p:graphicFrame>
        <p:nvGraphicFramePr>
          <p:cNvPr id="209" name="Table 4"/>
          <p:cNvGraphicFramePr/>
          <p:nvPr/>
        </p:nvGraphicFramePr>
        <p:xfrm>
          <a:off x="3384000" y="2856960"/>
          <a:ext cx="8450640" cy="3622680"/>
        </p:xfrm>
        <a:graphic>
          <a:graphicData uri="http://schemas.openxmlformats.org/drawingml/2006/table">
            <a:tbl>
              <a:tblPr/>
              <a:tblGrid>
                <a:gridCol w="2889000"/>
                <a:gridCol w="5562000"/>
              </a:tblGrid>
              <a:tr h="517320">
                <a:tc>
                  <a:txBody>
                    <a:bodyPr lIns="90000" rIns="90000"/>
                    <a:p>
                      <a:pPr>
                        <a:lnSpc>
                          <a:spcPct val="100000"/>
                        </a:lnSpc>
                      </a:pPr>
                      <a:r>
                        <a:rPr b="0" lang="fr-FR" sz="1800" spc="-1" strike="noStrike">
                          <a:latin typeface="Arial"/>
                        </a:rPr>
                        <a:t>Annotation</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fr-FR" sz="1800" spc="-1" strike="noStrike">
                          <a:latin typeface="Arial"/>
                        </a:rPr>
                        <a:t>Description</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17320">
                <a:tc>
                  <a:txBody>
                    <a:bodyPr lIns="90000" rIns="90000"/>
                    <a:p>
                      <a:pPr>
                        <a:lnSpc>
                          <a:spcPct val="100000"/>
                        </a:lnSpc>
                      </a:pPr>
                      <a:r>
                        <a:rPr b="0" lang="fr-FR" sz="1800" spc="-1" strike="noStrike">
                          <a:latin typeface="Arial"/>
                        </a:rPr>
                        <a:t>@Test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800" spc="-1" strike="noStrike">
                          <a:latin typeface="Arial"/>
                        </a:rPr>
                        <a:t>méthode de test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17320">
                <a:tc>
                  <a:txBody>
                    <a:bodyPr lIns="90000" rIns="90000"/>
                    <a:p>
                      <a:pPr>
                        <a:lnSpc>
                          <a:spcPct val="100000"/>
                        </a:lnSpc>
                      </a:pPr>
                      <a:r>
                        <a:rPr b="0" lang="fr-FR" sz="1800" spc="-1" strike="noStrike">
                          <a:latin typeface="Arial"/>
                        </a:rPr>
                        <a:t>@Before</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800" spc="-1" strike="noStrike">
                          <a:latin typeface="Arial"/>
                        </a:rPr>
                        <a:t>méthode exécutée avant chaque test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17320">
                <a:tc>
                  <a:txBody>
                    <a:bodyPr lIns="90000" rIns="90000"/>
                    <a:p>
                      <a:pPr>
                        <a:lnSpc>
                          <a:spcPct val="100000"/>
                        </a:lnSpc>
                      </a:pPr>
                      <a:r>
                        <a:rPr b="0" lang="fr-FR" sz="1800" spc="-1" strike="noStrike">
                          <a:latin typeface="Arial"/>
                        </a:rPr>
                        <a:t>@After</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800" spc="-1" strike="noStrike">
                          <a:latin typeface="Arial"/>
                        </a:rPr>
                        <a:t>méthode exécutée après chaque test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17320">
                <a:tc>
                  <a:txBody>
                    <a:bodyPr lIns="90000" rIns="90000"/>
                    <a:p>
                      <a:pPr>
                        <a:lnSpc>
                          <a:spcPct val="100000"/>
                        </a:lnSpc>
                      </a:pPr>
                      <a:r>
                        <a:rPr b="0" lang="fr-FR" sz="1800" spc="-1" strike="noStrike">
                          <a:latin typeface="Arial"/>
                        </a:rPr>
                        <a:t>@BeforeClass</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800" spc="-1" strike="noStrike">
                          <a:latin typeface="Arial"/>
                        </a:rPr>
                        <a:t>méthode exécutée avant le premier test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17320">
                <a:tc>
                  <a:txBody>
                    <a:bodyPr lIns="90000" rIns="90000"/>
                    <a:p>
                      <a:pPr>
                        <a:lnSpc>
                          <a:spcPct val="100000"/>
                        </a:lnSpc>
                      </a:pPr>
                      <a:r>
                        <a:rPr b="0" lang="fr-FR" sz="1800" spc="-1" strike="noStrike">
                          <a:latin typeface="Arial"/>
                        </a:rPr>
                        <a:t>@AfterClass</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fr-FR" sz="1800" spc="-1" strike="noStrike">
                          <a:latin typeface="Arial"/>
                        </a:rPr>
                        <a:t>méthode exécutée après le dernier test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19120">
                <a:tc>
                  <a:txBody>
                    <a:bodyPr lIns="90000" rIns="90000"/>
                    <a:p>
                      <a:pPr>
                        <a:lnSpc>
                          <a:spcPct val="100000"/>
                        </a:lnSpc>
                      </a:pPr>
                      <a:r>
                        <a:rPr b="0" lang="fr-FR" sz="1800" spc="-1" strike="noStrike">
                          <a:latin typeface="Arial"/>
                        </a:rPr>
                        <a:t>@Ignore</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fr-FR" sz="1800" spc="-1" strike="noStrike">
                          <a:latin typeface="Arial"/>
                        </a:rPr>
                        <a:t>méthode qui ne sera pas lancée comme test</a:t>
                      </a:r>
                      <a:endParaRPr b="0" lang="fr-F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19302</TotalTime>
  <Application>LibreOffice/6.0.7.3$Linux_X86_64 LibreOffice_project/00m0$Build-3</Application>
  <Words>684</Words>
  <Paragraphs>201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2018-07-13T08:38:57Z</dcterms:created>
  <dc:creator>Angéline FERNANDES</dc:creator>
  <dc:description/>
  <dc:language>fr-FR</dc:language>
  <cp:lastModifiedBy/>
  <cp:lastPrinted>2018-07-17T08:20:11Z</cp:lastPrinted>
  <dcterms:modified xsi:type="dcterms:W3CDTF">2019-11-27T15:44:48Z</dcterms:modified>
  <cp:revision>727</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