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460F-C72C-4BD4-A6D5-F2CF496BD4C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A707-4D6F-4309-9883-0782CD4DA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79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460F-C72C-4BD4-A6D5-F2CF496BD4C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A707-4D6F-4309-9883-0782CD4DA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44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460F-C72C-4BD4-A6D5-F2CF496BD4C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A707-4D6F-4309-9883-0782CD4DA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75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460F-C72C-4BD4-A6D5-F2CF496BD4C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A707-4D6F-4309-9883-0782CD4DA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2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460F-C72C-4BD4-A6D5-F2CF496BD4C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A707-4D6F-4309-9883-0782CD4DA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5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460F-C72C-4BD4-A6D5-F2CF496BD4C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A707-4D6F-4309-9883-0782CD4DA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20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460F-C72C-4BD4-A6D5-F2CF496BD4C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A707-4D6F-4309-9883-0782CD4DA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38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460F-C72C-4BD4-A6D5-F2CF496BD4C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A707-4D6F-4309-9883-0782CD4DA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2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460F-C72C-4BD4-A6D5-F2CF496BD4C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A707-4D6F-4309-9883-0782CD4DA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02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460F-C72C-4BD4-A6D5-F2CF496BD4C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A707-4D6F-4309-9883-0782CD4DA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12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460F-C72C-4BD4-A6D5-F2CF496BD4C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A707-4D6F-4309-9883-0782CD4DA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39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460F-C72C-4BD4-A6D5-F2CF496BD4CE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A707-4D6F-4309-9883-0782CD4DA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81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Utilizando position: </a:t>
            </a:r>
            <a:r>
              <a:rPr lang="pt-BR" dirty="0" err="1" smtClean="0"/>
              <a:t>relative</a:t>
            </a:r>
            <a:r>
              <a:rPr lang="pt-BR" dirty="0" smtClean="0"/>
              <a:t> e </a:t>
            </a:r>
            <a:r>
              <a:rPr lang="pt-BR" smtClean="0"/>
              <a:t>absolute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066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5" y="1825625"/>
            <a:ext cx="11683230" cy="366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04" y="1825625"/>
            <a:ext cx="11431391" cy="370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14"/>
            <a:ext cx="11683230" cy="3665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39" y="3752939"/>
            <a:ext cx="11431391" cy="370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Exercício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</dc:title>
  <dc:creator>Admin</dc:creator>
  <cp:lastModifiedBy>Admin</cp:lastModifiedBy>
  <cp:revision>2</cp:revision>
  <dcterms:created xsi:type="dcterms:W3CDTF">2024-08-08T11:57:45Z</dcterms:created>
  <dcterms:modified xsi:type="dcterms:W3CDTF">2024-08-08T12:09:05Z</dcterms:modified>
</cp:coreProperties>
</file>