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ED7D31"/>
    <a:srgbClr val="EED0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Estilo temático 2 - Énfasis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41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C93C02-02D9-ACFE-BD7D-796EF9E28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DF59C3-D822-D58B-C1D7-1998F5568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1BF60A-5B16-12D0-0899-496B42D29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11B9-7A2A-4019-9B03-67624688FD7B}" type="datetimeFigureOut">
              <a:rPr lang="es-CL" smtClean="0"/>
              <a:t>10-01-2024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9C3C54-D085-0059-F9B7-709E48746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934EF3-A6E2-3D3F-467B-7BC857853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AA82-0312-4EB6-810C-1E2162EACB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47405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5C0CD-6FB0-F3E1-D026-4B65C866C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0019B9D-2CE2-1C0B-1D48-796C384C5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843B68-400C-42A8-8A1C-D7EEDB677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11B9-7A2A-4019-9B03-67624688FD7B}" type="datetimeFigureOut">
              <a:rPr lang="es-CL" smtClean="0"/>
              <a:t>10-01-2024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D8AFC8-4024-8E43-4546-675F801FB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A7C956-0FC8-794A-8A5E-D3810D0E5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AA82-0312-4EB6-810C-1E2162EACB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6885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AA8E247-CF64-5B44-5F34-BBE4D58F9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DF2CB74-F755-58E4-F35E-F9082C4BE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F742A7-998D-BF28-2E11-E0A1B3D1B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11B9-7A2A-4019-9B03-67624688FD7B}" type="datetimeFigureOut">
              <a:rPr lang="es-CL" smtClean="0"/>
              <a:t>10-01-2024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2ED9AA-FF4C-F097-E22E-08F163BEA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EAAD36-1BFD-B367-3F63-A99D8A3EA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AA82-0312-4EB6-810C-1E2162EACB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4933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95D5BC-20CE-26A4-6ADB-152089B8B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1047E2-BFC4-5123-AAE0-2A131CC91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8485D7-105D-7A4C-917C-D1A1BF5A2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11B9-7A2A-4019-9B03-67624688FD7B}" type="datetimeFigureOut">
              <a:rPr lang="es-CL" smtClean="0"/>
              <a:t>10-01-2024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C42C3A-4F0A-77A1-9515-EFF72F38B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B6C116-1D73-018A-DE03-10B07542C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AA82-0312-4EB6-810C-1E2162EACB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36637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13153-44D1-B7F6-E2BD-250F41854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E9A8CF-8B2B-45E3-B99D-468750985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90F9EB-73FA-4110-A9E5-C4628FE1C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11B9-7A2A-4019-9B03-67624688FD7B}" type="datetimeFigureOut">
              <a:rPr lang="es-CL" smtClean="0"/>
              <a:t>10-01-2024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FEDF5E-B14D-55BC-1431-88F257B47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7E6C28-2CF6-6CF1-FA02-FB63DFE86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AA82-0312-4EB6-810C-1E2162EACB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0802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F4B7D8-AA47-C1E3-A344-9E29E0A67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5E4B93-9F3B-E31C-A739-7CDAEEDB46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5CFD863-2A10-D688-B60B-E8A75890CB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4519FCA-8E5F-29F8-F7CC-929FB788B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11B9-7A2A-4019-9B03-67624688FD7B}" type="datetimeFigureOut">
              <a:rPr lang="es-CL" smtClean="0"/>
              <a:t>10-01-2024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06AF90-5F20-1631-84F8-C87BF6E2E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1EEBD4-CD22-05BF-0E58-778D972A2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AA82-0312-4EB6-810C-1E2162EACB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60028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495D2B-C87E-95D2-9D90-EB5DD9779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2870E7-7B22-7EDE-DC88-AB45A5953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377A9A3-CB6B-60BB-E46A-41AE5556C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2CD3B0B-950B-ACBB-6B72-E5D19FBD68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33C5F36-6736-027D-1D8F-A313B0C3C0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F4114DA-501F-2BF0-772F-4D71D3CB8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11B9-7A2A-4019-9B03-67624688FD7B}" type="datetimeFigureOut">
              <a:rPr lang="es-CL" smtClean="0"/>
              <a:t>10-01-2024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E79EB74-6FCF-3BB3-7A92-F93FA90DC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8AECC57-8BA8-E6A6-3AD6-153908993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AA82-0312-4EB6-810C-1E2162EACB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8937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4761E2-8472-8E13-17F6-2C2B9068D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3D59C9D-4794-04B0-5392-29D86DBCD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11B9-7A2A-4019-9B03-67624688FD7B}" type="datetimeFigureOut">
              <a:rPr lang="es-CL" smtClean="0"/>
              <a:t>10-01-2024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7ABE9FD-91CD-4685-4DE6-AED62BBEA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A61B06-1425-B3D5-B786-0D3DA0916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AA82-0312-4EB6-810C-1E2162EACB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2706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FA269FD-B5FC-1B9E-6F18-0985B6A68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11B9-7A2A-4019-9B03-67624688FD7B}" type="datetimeFigureOut">
              <a:rPr lang="es-CL" smtClean="0"/>
              <a:t>10-01-2024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F7DB067-DEEB-9AA6-1DD9-839E7198F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D4D8F8F-EE4E-0E02-DC0B-230C2C70F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AA82-0312-4EB6-810C-1E2162EACB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41754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998B9A-B265-3CB1-220E-F0DCDB0F5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D53953-D5AE-5B73-EC10-05DFD263C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AEB484F-540C-E4C5-E677-A0D805A5E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978B1F-7995-F781-5591-0FE6495BC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11B9-7A2A-4019-9B03-67624688FD7B}" type="datetimeFigureOut">
              <a:rPr lang="es-CL" smtClean="0"/>
              <a:t>10-01-2024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DF80D7-D1D9-AE82-6FB0-F96611FB9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2FCB1B-C843-0A20-22D6-C091ED269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AA82-0312-4EB6-810C-1E2162EACB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78357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C8E0D0-C432-0F47-CE7A-ACE452377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C985079-56BE-5E3A-E187-ABCE07FA3A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18C49E-45BA-8870-3A99-19C705142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236E50-9C5A-14E9-2734-5FCC4F87F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11B9-7A2A-4019-9B03-67624688FD7B}" type="datetimeFigureOut">
              <a:rPr lang="es-CL" smtClean="0"/>
              <a:t>10-01-2024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498912-0E24-390D-05D6-842CB977B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E005F2-0A0F-1DCF-2E55-993308D34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AA82-0312-4EB6-810C-1E2162EACB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5988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6E1C190-BB8C-8249-28FA-F6AF817E6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947AE1-D456-6B3B-5A12-D739F4E84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65F96A-BE2C-FA5F-BDA1-BD60CF5DA9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B11B9-7A2A-4019-9B03-67624688FD7B}" type="datetimeFigureOut">
              <a:rPr lang="es-CL" smtClean="0"/>
              <a:t>10-01-2024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146A37-C5CF-490D-A6CE-C0E3D07A42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6B558E-2577-DFE8-EB5A-16D5CDBEF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4AA82-0312-4EB6-810C-1E2162EACB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56826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4841514-ED8B-14B6-38E8-4E7F374C9BDD}"/>
              </a:ext>
            </a:extLst>
          </p:cNvPr>
          <p:cNvSpPr/>
          <p:nvPr/>
        </p:nvSpPr>
        <p:spPr>
          <a:xfrm>
            <a:off x="0" y="0"/>
            <a:ext cx="326003" cy="6858000"/>
          </a:xfrm>
          <a:prstGeom prst="rect">
            <a:avLst/>
          </a:prstGeom>
          <a:solidFill>
            <a:srgbClr val="EED0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076054D-AE88-90EA-E4F1-5C4186E82FAA}"/>
              </a:ext>
            </a:extLst>
          </p:cNvPr>
          <p:cNvSpPr/>
          <p:nvPr/>
        </p:nvSpPr>
        <p:spPr>
          <a:xfrm>
            <a:off x="11865997" y="0"/>
            <a:ext cx="326003" cy="6858000"/>
          </a:xfrm>
          <a:prstGeom prst="rect">
            <a:avLst/>
          </a:prstGeom>
          <a:solidFill>
            <a:srgbClr val="EED0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6661047-164A-81C0-7F8E-BCBA97DD0D9B}"/>
              </a:ext>
            </a:extLst>
          </p:cNvPr>
          <p:cNvSpPr/>
          <p:nvPr/>
        </p:nvSpPr>
        <p:spPr>
          <a:xfrm rot="5400000">
            <a:off x="5932999" y="-5606996"/>
            <a:ext cx="326003" cy="11539995"/>
          </a:xfrm>
          <a:prstGeom prst="rect">
            <a:avLst/>
          </a:prstGeom>
          <a:solidFill>
            <a:srgbClr val="EED0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DDEEA17-ED9E-187B-C031-579C38E27B69}"/>
              </a:ext>
            </a:extLst>
          </p:cNvPr>
          <p:cNvSpPr/>
          <p:nvPr/>
        </p:nvSpPr>
        <p:spPr>
          <a:xfrm rot="5400000">
            <a:off x="5932999" y="925001"/>
            <a:ext cx="326003" cy="11539995"/>
          </a:xfrm>
          <a:prstGeom prst="rect">
            <a:avLst/>
          </a:prstGeom>
          <a:solidFill>
            <a:srgbClr val="EED0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0B5419A-47D7-EB01-C542-440A3ECBC4AD}"/>
              </a:ext>
            </a:extLst>
          </p:cNvPr>
          <p:cNvSpPr/>
          <p:nvPr/>
        </p:nvSpPr>
        <p:spPr>
          <a:xfrm rot="5400000">
            <a:off x="8688456" y="2522882"/>
            <a:ext cx="108004" cy="1359674"/>
          </a:xfrm>
          <a:prstGeom prst="rect">
            <a:avLst/>
          </a:prstGeom>
          <a:solidFill>
            <a:srgbClr val="EED0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063520C-ECB9-8213-5835-A7738151D298}"/>
              </a:ext>
            </a:extLst>
          </p:cNvPr>
          <p:cNvSpPr/>
          <p:nvPr/>
        </p:nvSpPr>
        <p:spPr>
          <a:xfrm rot="10800000">
            <a:off x="7080031" y="2669321"/>
            <a:ext cx="111320" cy="1191037"/>
          </a:xfrm>
          <a:prstGeom prst="rect">
            <a:avLst/>
          </a:prstGeom>
          <a:solidFill>
            <a:srgbClr val="EED0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C91A01E-1064-F042-6DAF-4F2AAADD6756}"/>
              </a:ext>
            </a:extLst>
          </p:cNvPr>
          <p:cNvSpPr/>
          <p:nvPr/>
        </p:nvSpPr>
        <p:spPr>
          <a:xfrm rot="10800000">
            <a:off x="8006961" y="326003"/>
            <a:ext cx="97960" cy="3785824"/>
          </a:xfrm>
          <a:prstGeom prst="rect">
            <a:avLst/>
          </a:prstGeom>
          <a:solidFill>
            <a:srgbClr val="EED0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F6AFE5B-51E5-5008-298B-E61A5BBBE8A9}"/>
              </a:ext>
            </a:extLst>
          </p:cNvPr>
          <p:cNvSpPr/>
          <p:nvPr/>
        </p:nvSpPr>
        <p:spPr>
          <a:xfrm rot="10800000">
            <a:off x="10506323" y="1082704"/>
            <a:ext cx="111320" cy="3339548"/>
          </a:xfrm>
          <a:prstGeom prst="rect">
            <a:avLst/>
          </a:prstGeom>
          <a:solidFill>
            <a:srgbClr val="EED0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92FF9A16-1A94-4249-912A-B0D717470116}"/>
              </a:ext>
            </a:extLst>
          </p:cNvPr>
          <p:cNvSpPr/>
          <p:nvPr/>
        </p:nvSpPr>
        <p:spPr>
          <a:xfrm rot="5400000">
            <a:off x="9772483" y="1381538"/>
            <a:ext cx="108004" cy="1359674"/>
          </a:xfrm>
          <a:prstGeom prst="rect">
            <a:avLst/>
          </a:prstGeom>
          <a:solidFill>
            <a:srgbClr val="EED0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02CE7EF-6F0B-2AD2-7538-E7B48548C679}"/>
              </a:ext>
            </a:extLst>
          </p:cNvPr>
          <p:cNvSpPr/>
          <p:nvPr/>
        </p:nvSpPr>
        <p:spPr>
          <a:xfrm rot="5400000">
            <a:off x="10452320" y="3105980"/>
            <a:ext cx="108004" cy="2719348"/>
          </a:xfrm>
          <a:prstGeom prst="rect">
            <a:avLst/>
          </a:prstGeom>
          <a:solidFill>
            <a:srgbClr val="EED0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0155F31-2AA2-BB2B-AE45-78EA39040E06}"/>
              </a:ext>
            </a:extLst>
          </p:cNvPr>
          <p:cNvSpPr/>
          <p:nvPr/>
        </p:nvSpPr>
        <p:spPr>
          <a:xfrm rot="10800000">
            <a:off x="2004526" y="1698350"/>
            <a:ext cx="111318" cy="880111"/>
          </a:xfrm>
          <a:prstGeom prst="rect">
            <a:avLst/>
          </a:prstGeom>
          <a:solidFill>
            <a:srgbClr val="EED0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6446037B-6B27-4CEF-9398-1F2CA752A6F0}"/>
              </a:ext>
            </a:extLst>
          </p:cNvPr>
          <p:cNvSpPr/>
          <p:nvPr/>
        </p:nvSpPr>
        <p:spPr>
          <a:xfrm rot="5400000">
            <a:off x="8584094" y="411482"/>
            <a:ext cx="96740" cy="1028367"/>
          </a:xfrm>
          <a:prstGeom prst="rect">
            <a:avLst/>
          </a:prstGeom>
          <a:solidFill>
            <a:srgbClr val="EED0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2C855FA-AC1A-FFF8-E87F-1AA4F09A4D6D}"/>
              </a:ext>
            </a:extLst>
          </p:cNvPr>
          <p:cNvSpPr/>
          <p:nvPr/>
        </p:nvSpPr>
        <p:spPr>
          <a:xfrm rot="16200000">
            <a:off x="6026478" y="-1006446"/>
            <a:ext cx="96741" cy="3864224"/>
          </a:xfrm>
          <a:prstGeom prst="rect">
            <a:avLst/>
          </a:prstGeom>
          <a:solidFill>
            <a:srgbClr val="EED0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ADC7FA31-3BEB-2A4E-D194-3E547BDA29B3}"/>
              </a:ext>
            </a:extLst>
          </p:cNvPr>
          <p:cNvSpPr/>
          <p:nvPr/>
        </p:nvSpPr>
        <p:spPr>
          <a:xfrm rot="10800000">
            <a:off x="3211166" y="1532777"/>
            <a:ext cx="111319" cy="688121"/>
          </a:xfrm>
          <a:prstGeom prst="rect">
            <a:avLst/>
          </a:prstGeom>
          <a:solidFill>
            <a:srgbClr val="EED0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A6C82C5F-62A7-27D4-924C-F88FC584F9B3}"/>
              </a:ext>
            </a:extLst>
          </p:cNvPr>
          <p:cNvSpPr/>
          <p:nvPr/>
        </p:nvSpPr>
        <p:spPr>
          <a:xfrm rot="5400000">
            <a:off x="1122955" y="233982"/>
            <a:ext cx="116619" cy="1710526"/>
          </a:xfrm>
          <a:prstGeom prst="rect">
            <a:avLst/>
          </a:prstGeom>
          <a:solidFill>
            <a:srgbClr val="EED0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D094378B-6E33-6F29-1F4C-17164E960FAB}"/>
              </a:ext>
            </a:extLst>
          </p:cNvPr>
          <p:cNvSpPr/>
          <p:nvPr/>
        </p:nvSpPr>
        <p:spPr>
          <a:xfrm rot="10800000">
            <a:off x="3226904" y="316065"/>
            <a:ext cx="111319" cy="609600"/>
          </a:xfrm>
          <a:prstGeom prst="rect">
            <a:avLst/>
          </a:prstGeom>
          <a:solidFill>
            <a:srgbClr val="EED0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BD8DCB5E-906D-CE5F-DE62-E647F607134B}"/>
              </a:ext>
            </a:extLst>
          </p:cNvPr>
          <p:cNvSpPr/>
          <p:nvPr/>
        </p:nvSpPr>
        <p:spPr>
          <a:xfrm rot="10800000">
            <a:off x="4129381" y="970559"/>
            <a:ext cx="111319" cy="832237"/>
          </a:xfrm>
          <a:prstGeom prst="rect">
            <a:avLst/>
          </a:prstGeom>
          <a:solidFill>
            <a:srgbClr val="EED0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CE352B83-5AA4-A18C-7F88-9736E2AFAE59}"/>
              </a:ext>
            </a:extLst>
          </p:cNvPr>
          <p:cNvSpPr/>
          <p:nvPr/>
        </p:nvSpPr>
        <p:spPr>
          <a:xfrm rot="10800000">
            <a:off x="3211168" y="2528181"/>
            <a:ext cx="111318" cy="1508926"/>
          </a:xfrm>
          <a:prstGeom prst="rect">
            <a:avLst/>
          </a:prstGeom>
          <a:solidFill>
            <a:srgbClr val="EED0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57258583-B9A1-331C-E62F-35A3DF95DA12}"/>
              </a:ext>
            </a:extLst>
          </p:cNvPr>
          <p:cNvSpPr/>
          <p:nvPr/>
        </p:nvSpPr>
        <p:spPr>
          <a:xfrm rot="10800000">
            <a:off x="4012696" y="3054626"/>
            <a:ext cx="111319" cy="688121"/>
          </a:xfrm>
          <a:prstGeom prst="rect">
            <a:avLst/>
          </a:prstGeom>
          <a:solidFill>
            <a:srgbClr val="EED0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0CCACE3B-D1A0-CAF3-F02F-FC0DAEADDC8E}"/>
              </a:ext>
            </a:extLst>
          </p:cNvPr>
          <p:cNvSpPr/>
          <p:nvPr/>
        </p:nvSpPr>
        <p:spPr>
          <a:xfrm rot="16200000">
            <a:off x="1164050" y="2320767"/>
            <a:ext cx="85639" cy="1761734"/>
          </a:xfrm>
          <a:prstGeom prst="rect">
            <a:avLst/>
          </a:prstGeom>
          <a:solidFill>
            <a:srgbClr val="EED0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8E16BCD3-BD86-D8E2-CF08-3401827DA529}"/>
              </a:ext>
            </a:extLst>
          </p:cNvPr>
          <p:cNvSpPr/>
          <p:nvPr/>
        </p:nvSpPr>
        <p:spPr>
          <a:xfrm rot="16200000">
            <a:off x="2586990" y="3410282"/>
            <a:ext cx="111318" cy="1359674"/>
          </a:xfrm>
          <a:prstGeom prst="rect">
            <a:avLst/>
          </a:prstGeom>
          <a:solidFill>
            <a:srgbClr val="EED0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CEB7576B-04A4-142A-EC1E-73EE341C5A90}"/>
              </a:ext>
            </a:extLst>
          </p:cNvPr>
          <p:cNvSpPr/>
          <p:nvPr/>
        </p:nvSpPr>
        <p:spPr>
          <a:xfrm rot="10800000">
            <a:off x="1330943" y="4562636"/>
            <a:ext cx="95582" cy="726721"/>
          </a:xfrm>
          <a:prstGeom prst="rect">
            <a:avLst/>
          </a:prstGeom>
          <a:solidFill>
            <a:srgbClr val="EED0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A893FAB3-68C5-8143-5BA3-C94B7DF06683}"/>
              </a:ext>
            </a:extLst>
          </p:cNvPr>
          <p:cNvSpPr/>
          <p:nvPr/>
        </p:nvSpPr>
        <p:spPr>
          <a:xfrm rot="10800000">
            <a:off x="2664430" y="4434266"/>
            <a:ext cx="95582" cy="1167511"/>
          </a:xfrm>
          <a:prstGeom prst="rect">
            <a:avLst/>
          </a:prstGeom>
          <a:solidFill>
            <a:srgbClr val="EED0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8CBAF06D-C173-B03F-EDD7-CB827190EF0D}"/>
              </a:ext>
            </a:extLst>
          </p:cNvPr>
          <p:cNvSpPr/>
          <p:nvPr/>
        </p:nvSpPr>
        <p:spPr>
          <a:xfrm rot="10800000">
            <a:off x="4490966" y="5843881"/>
            <a:ext cx="111195" cy="693085"/>
          </a:xfrm>
          <a:prstGeom prst="rect">
            <a:avLst/>
          </a:prstGeom>
          <a:solidFill>
            <a:srgbClr val="EED0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31880540-8558-A122-F3ED-C56F58897C48}"/>
              </a:ext>
            </a:extLst>
          </p:cNvPr>
          <p:cNvSpPr/>
          <p:nvPr/>
        </p:nvSpPr>
        <p:spPr>
          <a:xfrm rot="10800000">
            <a:off x="7066059" y="1632912"/>
            <a:ext cx="134010" cy="430114"/>
          </a:xfrm>
          <a:prstGeom prst="rect">
            <a:avLst/>
          </a:prstGeom>
          <a:solidFill>
            <a:srgbClr val="EED0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3ABF470E-DE33-0402-B1CD-0588EE2A2612}"/>
              </a:ext>
            </a:extLst>
          </p:cNvPr>
          <p:cNvSpPr/>
          <p:nvPr/>
        </p:nvSpPr>
        <p:spPr>
          <a:xfrm rot="16200000">
            <a:off x="2585336" y="4670795"/>
            <a:ext cx="123244" cy="2496257"/>
          </a:xfrm>
          <a:prstGeom prst="rect">
            <a:avLst/>
          </a:prstGeom>
          <a:solidFill>
            <a:srgbClr val="EED0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1B1108A6-CA77-E654-AFB1-39552738B29D}"/>
              </a:ext>
            </a:extLst>
          </p:cNvPr>
          <p:cNvSpPr/>
          <p:nvPr/>
        </p:nvSpPr>
        <p:spPr>
          <a:xfrm rot="10800000">
            <a:off x="5247445" y="1714833"/>
            <a:ext cx="130286" cy="2080589"/>
          </a:xfrm>
          <a:prstGeom prst="rect">
            <a:avLst/>
          </a:prstGeom>
          <a:solidFill>
            <a:srgbClr val="EED0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25AF2AF7-25C5-D23B-BFD3-C9EFE6AC657F}"/>
              </a:ext>
            </a:extLst>
          </p:cNvPr>
          <p:cNvSpPr/>
          <p:nvPr/>
        </p:nvSpPr>
        <p:spPr>
          <a:xfrm rot="10800000">
            <a:off x="5370462" y="5836259"/>
            <a:ext cx="111195" cy="693085"/>
          </a:xfrm>
          <a:prstGeom prst="rect">
            <a:avLst/>
          </a:prstGeom>
          <a:solidFill>
            <a:srgbClr val="EED0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E9BA46F4-AE00-A6B6-2694-2E5A84ADF5CD}"/>
              </a:ext>
            </a:extLst>
          </p:cNvPr>
          <p:cNvSpPr/>
          <p:nvPr/>
        </p:nvSpPr>
        <p:spPr>
          <a:xfrm rot="10800000">
            <a:off x="4497023" y="4429543"/>
            <a:ext cx="111195" cy="693085"/>
          </a:xfrm>
          <a:prstGeom prst="rect">
            <a:avLst/>
          </a:prstGeom>
          <a:solidFill>
            <a:srgbClr val="EED0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5664B62F-0C03-0BB3-E8CC-66F7E40E012D}"/>
              </a:ext>
            </a:extLst>
          </p:cNvPr>
          <p:cNvSpPr/>
          <p:nvPr/>
        </p:nvSpPr>
        <p:spPr>
          <a:xfrm rot="10800000">
            <a:off x="5321805" y="4422252"/>
            <a:ext cx="111195" cy="693085"/>
          </a:xfrm>
          <a:prstGeom prst="rect">
            <a:avLst/>
          </a:prstGeom>
          <a:solidFill>
            <a:srgbClr val="EED0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60DE8709-7438-5E54-4A42-74250B1FA14F}"/>
              </a:ext>
            </a:extLst>
          </p:cNvPr>
          <p:cNvSpPr/>
          <p:nvPr/>
        </p:nvSpPr>
        <p:spPr>
          <a:xfrm>
            <a:off x="2369412" y="1574277"/>
            <a:ext cx="587354" cy="6059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CECD8702-8B79-377A-B0C2-A1A229EDA677}"/>
              </a:ext>
            </a:extLst>
          </p:cNvPr>
          <p:cNvSpPr/>
          <p:nvPr/>
        </p:nvSpPr>
        <p:spPr>
          <a:xfrm>
            <a:off x="4405188" y="3030815"/>
            <a:ext cx="587354" cy="6059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C7315636-55AC-2BA1-CCDF-6639C4CAB792}"/>
              </a:ext>
            </a:extLst>
          </p:cNvPr>
          <p:cNvSpPr/>
          <p:nvPr/>
        </p:nvSpPr>
        <p:spPr>
          <a:xfrm>
            <a:off x="576585" y="4623020"/>
            <a:ext cx="587354" cy="6059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0B0CA1AB-D392-8B92-CB72-CE3DFAEE7AF9}"/>
              </a:ext>
            </a:extLst>
          </p:cNvPr>
          <p:cNvSpPr/>
          <p:nvPr/>
        </p:nvSpPr>
        <p:spPr>
          <a:xfrm>
            <a:off x="3498672" y="4818371"/>
            <a:ext cx="587354" cy="6059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82995B6D-2882-CA31-1C09-353FF2AF2438}"/>
              </a:ext>
            </a:extLst>
          </p:cNvPr>
          <p:cNvSpPr/>
          <p:nvPr/>
        </p:nvSpPr>
        <p:spPr>
          <a:xfrm>
            <a:off x="5659478" y="5877342"/>
            <a:ext cx="587354" cy="6059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1EA97426-F287-0995-6DDA-BDF37CD67A63}"/>
              </a:ext>
            </a:extLst>
          </p:cNvPr>
          <p:cNvSpPr/>
          <p:nvPr/>
        </p:nvSpPr>
        <p:spPr>
          <a:xfrm>
            <a:off x="6563764" y="5877015"/>
            <a:ext cx="587354" cy="6059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3299DBB0-2AD2-0C93-7831-BF8D2C8323A4}"/>
              </a:ext>
            </a:extLst>
          </p:cNvPr>
          <p:cNvSpPr/>
          <p:nvPr/>
        </p:nvSpPr>
        <p:spPr>
          <a:xfrm rot="10800000">
            <a:off x="7376004" y="5848850"/>
            <a:ext cx="111195" cy="693085"/>
          </a:xfrm>
          <a:prstGeom prst="rect">
            <a:avLst/>
          </a:prstGeom>
          <a:solidFill>
            <a:srgbClr val="EED0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A78D5FD6-B8F1-8A2C-78EC-140F9F58C820}"/>
              </a:ext>
            </a:extLst>
          </p:cNvPr>
          <p:cNvSpPr/>
          <p:nvPr/>
        </p:nvSpPr>
        <p:spPr>
          <a:xfrm rot="10800000">
            <a:off x="6229599" y="1677060"/>
            <a:ext cx="135683" cy="3785824"/>
          </a:xfrm>
          <a:prstGeom prst="rect">
            <a:avLst/>
          </a:prstGeom>
          <a:solidFill>
            <a:srgbClr val="EED0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83D9BB30-7F8B-92CC-C3C1-8D83C4727992}"/>
              </a:ext>
            </a:extLst>
          </p:cNvPr>
          <p:cNvSpPr/>
          <p:nvPr/>
        </p:nvSpPr>
        <p:spPr>
          <a:xfrm>
            <a:off x="5509987" y="3030815"/>
            <a:ext cx="587354" cy="6059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BE63A63D-1B24-E330-CD55-25652A70BA30}"/>
              </a:ext>
            </a:extLst>
          </p:cNvPr>
          <p:cNvSpPr/>
          <p:nvPr/>
        </p:nvSpPr>
        <p:spPr>
          <a:xfrm>
            <a:off x="6410331" y="3054626"/>
            <a:ext cx="587354" cy="6059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D8384E4B-CE85-9414-E731-E53430195EEF}"/>
              </a:ext>
            </a:extLst>
          </p:cNvPr>
          <p:cNvSpPr/>
          <p:nvPr/>
        </p:nvSpPr>
        <p:spPr>
          <a:xfrm>
            <a:off x="7355396" y="1032509"/>
            <a:ext cx="587354" cy="6059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24" name="Rectángulo 1023">
            <a:extLst>
              <a:ext uri="{FF2B5EF4-FFF2-40B4-BE49-F238E27FC236}">
                <a16:creationId xmlns:a16="http://schemas.microsoft.com/office/drawing/2014/main" id="{92D5CDAA-597A-93FC-0D9E-0322A38D8605}"/>
              </a:ext>
            </a:extLst>
          </p:cNvPr>
          <p:cNvSpPr/>
          <p:nvPr/>
        </p:nvSpPr>
        <p:spPr>
          <a:xfrm rot="10800000">
            <a:off x="7102169" y="4367581"/>
            <a:ext cx="97900" cy="611428"/>
          </a:xfrm>
          <a:prstGeom prst="rect">
            <a:avLst/>
          </a:prstGeom>
          <a:solidFill>
            <a:srgbClr val="EED0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025" name="Rectángulo 1024">
            <a:extLst>
              <a:ext uri="{FF2B5EF4-FFF2-40B4-BE49-F238E27FC236}">
                <a16:creationId xmlns:a16="http://schemas.microsoft.com/office/drawing/2014/main" id="{A8380543-11CC-0F18-DBD7-5F63F0CF404F}"/>
              </a:ext>
            </a:extLst>
          </p:cNvPr>
          <p:cNvSpPr/>
          <p:nvPr/>
        </p:nvSpPr>
        <p:spPr>
          <a:xfrm rot="10800000">
            <a:off x="8014295" y="4487850"/>
            <a:ext cx="121920" cy="970721"/>
          </a:xfrm>
          <a:prstGeom prst="rect">
            <a:avLst/>
          </a:prstGeom>
          <a:solidFill>
            <a:srgbClr val="EED0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027" name="Rectángulo 1026">
            <a:extLst>
              <a:ext uri="{FF2B5EF4-FFF2-40B4-BE49-F238E27FC236}">
                <a16:creationId xmlns:a16="http://schemas.microsoft.com/office/drawing/2014/main" id="{7419194C-685E-6BA9-DBD4-5F205CD763C5}"/>
              </a:ext>
            </a:extLst>
          </p:cNvPr>
          <p:cNvSpPr/>
          <p:nvPr/>
        </p:nvSpPr>
        <p:spPr>
          <a:xfrm rot="10800000">
            <a:off x="9062203" y="5164202"/>
            <a:ext cx="121920" cy="665262"/>
          </a:xfrm>
          <a:prstGeom prst="rect">
            <a:avLst/>
          </a:prstGeom>
          <a:solidFill>
            <a:srgbClr val="EED0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030" name="Elipse 1029">
            <a:extLst>
              <a:ext uri="{FF2B5EF4-FFF2-40B4-BE49-F238E27FC236}">
                <a16:creationId xmlns:a16="http://schemas.microsoft.com/office/drawing/2014/main" id="{93514A85-FCBF-EE2F-CD15-72C2F57C5C72}"/>
              </a:ext>
            </a:extLst>
          </p:cNvPr>
          <p:cNvSpPr/>
          <p:nvPr/>
        </p:nvSpPr>
        <p:spPr>
          <a:xfrm>
            <a:off x="7373072" y="4345640"/>
            <a:ext cx="587354" cy="6059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32" name="Rectángulo 1031">
            <a:extLst>
              <a:ext uri="{FF2B5EF4-FFF2-40B4-BE49-F238E27FC236}">
                <a16:creationId xmlns:a16="http://schemas.microsoft.com/office/drawing/2014/main" id="{323FD267-3428-D96C-59F3-C4682A1E1EB8}"/>
              </a:ext>
            </a:extLst>
          </p:cNvPr>
          <p:cNvSpPr/>
          <p:nvPr/>
        </p:nvSpPr>
        <p:spPr>
          <a:xfrm rot="16200000">
            <a:off x="9332854" y="5540734"/>
            <a:ext cx="121920" cy="665262"/>
          </a:xfrm>
          <a:prstGeom prst="rect">
            <a:avLst/>
          </a:prstGeom>
          <a:solidFill>
            <a:srgbClr val="EED0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033" name="Elipse 1032">
            <a:extLst>
              <a:ext uri="{FF2B5EF4-FFF2-40B4-BE49-F238E27FC236}">
                <a16:creationId xmlns:a16="http://schemas.microsoft.com/office/drawing/2014/main" id="{32AA4435-F522-9E19-769F-2D068F776933}"/>
              </a:ext>
            </a:extLst>
          </p:cNvPr>
          <p:cNvSpPr/>
          <p:nvPr/>
        </p:nvSpPr>
        <p:spPr>
          <a:xfrm>
            <a:off x="11202536" y="4593454"/>
            <a:ext cx="587354" cy="6059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34" name="Elipse 1033">
            <a:extLst>
              <a:ext uri="{FF2B5EF4-FFF2-40B4-BE49-F238E27FC236}">
                <a16:creationId xmlns:a16="http://schemas.microsoft.com/office/drawing/2014/main" id="{18CA21A5-81FC-E7E8-3C24-984960106614}"/>
              </a:ext>
            </a:extLst>
          </p:cNvPr>
          <p:cNvSpPr/>
          <p:nvPr/>
        </p:nvSpPr>
        <p:spPr>
          <a:xfrm>
            <a:off x="9801387" y="3695780"/>
            <a:ext cx="587354" cy="6059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35" name="Elipse 1034">
            <a:extLst>
              <a:ext uri="{FF2B5EF4-FFF2-40B4-BE49-F238E27FC236}">
                <a16:creationId xmlns:a16="http://schemas.microsoft.com/office/drawing/2014/main" id="{1D1E33F0-4CE4-576B-1658-6F31E95D32F0}"/>
              </a:ext>
            </a:extLst>
          </p:cNvPr>
          <p:cNvSpPr/>
          <p:nvPr/>
        </p:nvSpPr>
        <p:spPr>
          <a:xfrm>
            <a:off x="8171825" y="2515266"/>
            <a:ext cx="587354" cy="6059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36" name="Elipse 1035">
            <a:extLst>
              <a:ext uri="{FF2B5EF4-FFF2-40B4-BE49-F238E27FC236}">
                <a16:creationId xmlns:a16="http://schemas.microsoft.com/office/drawing/2014/main" id="{5097A23C-01A5-5FE3-AB12-37CC74FD2203}"/>
              </a:ext>
            </a:extLst>
          </p:cNvPr>
          <p:cNvSpPr/>
          <p:nvPr/>
        </p:nvSpPr>
        <p:spPr>
          <a:xfrm>
            <a:off x="9852065" y="1380462"/>
            <a:ext cx="587354" cy="6059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37" name="Elipse 1036">
            <a:extLst>
              <a:ext uri="{FF2B5EF4-FFF2-40B4-BE49-F238E27FC236}">
                <a16:creationId xmlns:a16="http://schemas.microsoft.com/office/drawing/2014/main" id="{46899A2D-3534-DAC5-C02E-A0532B108A2B}"/>
              </a:ext>
            </a:extLst>
          </p:cNvPr>
          <p:cNvSpPr/>
          <p:nvPr/>
        </p:nvSpPr>
        <p:spPr>
          <a:xfrm>
            <a:off x="11149389" y="399801"/>
            <a:ext cx="587354" cy="6059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38" name="Elipse 1037">
            <a:extLst>
              <a:ext uri="{FF2B5EF4-FFF2-40B4-BE49-F238E27FC236}">
                <a16:creationId xmlns:a16="http://schemas.microsoft.com/office/drawing/2014/main" id="{A82872A7-8B78-6BE7-BBA1-FC8CF4D70049}"/>
              </a:ext>
            </a:extLst>
          </p:cNvPr>
          <p:cNvSpPr/>
          <p:nvPr/>
        </p:nvSpPr>
        <p:spPr>
          <a:xfrm>
            <a:off x="8222061" y="364930"/>
            <a:ext cx="486881" cy="45935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39" name="Rectángulo 1038">
            <a:extLst>
              <a:ext uri="{FF2B5EF4-FFF2-40B4-BE49-F238E27FC236}">
                <a16:creationId xmlns:a16="http://schemas.microsoft.com/office/drawing/2014/main" id="{ED007255-A58B-C2AC-236E-D475F9F63FCB}"/>
              </a:ext>
            </a:extLst>
          </p:cNvPr>
          <p:cNvSpPr/>
          <p:nvPr/>
        </p:nvSpPr>
        <p:spPr>
          <a:xfrm>
            <a:off x="6838122" y="326003"/>
            <a:ext cx="1176172" cy="5597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41" name="Elipse 1040">
            <a:extLst>
              <a:ext uri="{FF2B5EF4-FFF2-40B4-BE49-F238E27FC236}">
                <a16:creationId xmlns:a16="http://schemas.microsoft.com/office/drawing/2014/main" id="{F66A8D87-F37D-1FE7-DBB2-F5F4C6BD2CDA}"/>
              </a:ext>
            </a:extLst>
          </p:cNvPr>
          <p:cNvSpPr/>
          <p:nvPr/>
        </p:nvSpPr>
        <p:spPr>
          <a:xfrm>
            <a:off x="407082" y="347378"/>
            <a:ext cx="587354" cy="6059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42" name="Elipse 1041">
            <a:extLst>
              <a:ext uri="{FF2B5EF4-FFF2-40B4-BE49-F238E27FC236}">
                <a16:creationId xmlns:a16="http://schemas.microsoft.com/office/drawing/2014/main" id="{43A36B9D-17B4-BD04-F712-8B821A054EDD}"/>
              </a:ext>
            </a:extLst>
          </p:cNvPr>
          <p:cNvSpPr/>
          <p:nvPr/>
        </p:nvSpPr>
        <p:spPr>
          <a:xfrm>
            <a:off x="3409771" y="1540242"/>
            <a:ext cx="587354" cy="6059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43" name="Elipse 1042">
            <a:extLst>
              <a:ext uri="{FF2B5EF4-FFF2-40B4-BE49-F238E27FC236}">
                <a16:creationId xmlns:a16="http://schemas.microsoft.com/office/drawing/2014/main" id="{961E6493-F326-9CB9-FE98-9DB40C91862B}"/>
              </a:ext>
            </a:extLst>
          </p:cNvPr>
          <p:cNvSpPr/>
          <p:nvPr/>
        </p:nvSpPr>
        <p:spPr>
          <a:xfrm>
            <a:off x="8307845" y="5121348"/>
            <a:ext cx="587354" cy="6059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44" name="Elipse 1043">
            <a:extLst>
              <a:ext uri="{FF2B5EF4-FFF2-40B4-BE49-F238E27FC236}">
                <a16:creationId xmlns:a16="http://schemas.microsoft.com/office/drawing/2014/main" id="{6A1C3B35-37C6-C3CB-570C-57472A26ABEB}"/>
              </a:ext>
            </a:extLst>
          </p:cNvPr>
          <p:cNvSpPr/>
          <p:nvPr/>
        </p:nvSpPr>
        <p:spPr>
          <a:xfrm>
            <a:off x="4725234" y="5877015"/>
            <a:ext cx="587354" cy="6059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45" name="Elipse 1044">
            <a:extLst>
              <a:ext uri="{FF2B5EF4-FFF2-40B4-BE49-F238E27FC236}">
                <a16:creationId xmlns:a16="http://schemas.microsoft.com/office/drawing/2014/main" id="{DD691B43-5750-131B-DA7C-960E80456C8D}"/>
              </a:ext>
            </a:extLst>
          </p:cNvPr>
          <p:cNvSpPr/>
          <p:nvPr/>
        </p:nvSpPr>
        <p:spPr>
          <a:xfrm>
            <a:off x="4719625" y="4462008"/>
            <a:ext cx="587354" cy="6059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0119CEE0-E4F1-4006-CFBA-7B0EC14F2360}"/>
              </a:ext>
            </a:extLst>
          </p:cNvPr>
          <p:cNvCxnSpPr>
            <a:cxnSpLocks/>
            <a:stCxn id="1039" idx="1"/>
          </p:cNvCxnSpPr>
          <p:nvPr/>
        </p:nvCxnSpPr>
        <p:spPr>
          <a:xfrm flipH="1">
            <a:off x="3649649" y="605873"/>
            <a:ext cx="3188473" cy="0"/>
          </a:xfrm>
          <a:prstGeom prst="line">
            <a:avLst/>
          </a:prstGeom>
          <a:ln w="762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5702D708-B9E6-58EF-9BEF-8E9B0E26D419}"/>
              </a:ext>
            </a:extLst>
          </p:cNvPr>
          <p:cNvCxnSpPr>
            <a:cxnSpLocks/>
          </p:cNvCxnSpPr>
          <p:nvPr/>
        </p:nvCxnSpPr>
        <p:spPr>
          <a:xfrm flipV="1">
            <a:off x="3706633" y="846708"/>
            <a:ext cx="0" cy="465257"/>
          </a:xfrm>
          <a:prstGeom prst="line">
            <a:avLst/>
          </a:prstGeom>
          <a:ln w="762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3D837008-CAE4-CD28-F182-C2A7189EBD7E}"/>
              </a:ext>
            </a:extLst>
          </p:cNvPr>
          <p:cNvCxnSpPr>
            <a:cxnSpLocks/>
          </p:cNvCxnSpPr>
          <p:nvPr/>
        </p:nvCxnSpPr>
        <p:spPr>
          <a:xfrm>
            <a:off x="1734710" y="1311965"/>
            <a:ext cx="1603513" cy="0"/>
          </a:xfrm>
          <a:prstGeom prst="line">
            <a:avLst/>
          </a:prstGeom>
          <a:ln w="762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233359FB-652E-2BA4-FBBC-97BEB3B739C5}"/>
              </a:ext>
            </a:extLst>
          </p:cNvPr>
          <p:cNvCxnSpPr>
            <a:cxnSpLocks/>
          </p:cNvCxnSpPr>
          <p:nvPr/>
        </p:nvCxnSpPr>
        <p:spPr>
          <a:xfrm>
            <a:off x="1734710" y="1616429"/>
            <a:ext cx="0" cy="1293748"/>
          </a:xfrm>
          <a:prstGeom prst="line">
            <a:avLst/>
          </a:prstGeom>
          <a:ln w="762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D6A1B055-E87D-BC94-992E-17DDCB5BEAAC}"/>
              </a:ext>
            </a:extLst>
          </p:cNvPr>
          <p:cNvCxnSpPr>
            <a:cxnSpLocks/>
          </p:cNvCxnSpPr>
          <p:nvPr/>
        </p:nvCxnSpPr>
        <p:spPr>
          <a:xfrm flipH="1">
            <a:off x="1887110" y="2919453"/>
            <a:ext cx="777319" cy="0"/>
          </a:xfrm>
          <a:prstGeom prst="line">
            <a:avLst/>
          </a:prstGeom>
          <a:ln w="762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D79CDCC0-CB2E-DF35-2DF5-CC933A820826}"/>
              </a:ext>
            </a:extLst>
          </p:cNvPr>
          <p:cNvCxnSpPr>
            <a:cxnSpLocks/>
          </p:cNvCxnSpPr>
          <p:nvPr/>
        </p:nvCxnSpPr>
        <p:spPr>
          <a:xfrm>
            <a:off x="2584174" y="3148717"/>
            <a:ext cx="0" cy="646706"/>
          </a:xfrm>
          <a:prstGeom prst="line">
            <a:avLst/>
          </a:prstGeom>
          <a:ln w="762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Conector recto 1030">
            <a:extLst>
              <a:ext uri="{FF2B5EF4-FFF2-40B4-BE49-F238E27FC236}">
                <a16:creationId xmlns:a16="http://schemas.microsoft.com/office/drawing/2014/main" id="{70B93ED8-CB56-35A3-3127-7EBC8289B5D9}"/>
              </a:ext>
            </a:extLst>
          </p:cNvPr>
          <p:cNvCxnSpPr>
            <a:cxnSpLocks/>
          </p:cNvCxnSpPr>
          <p:nvPr/>
        </p:nvCxnSpPr>
        <p:spPr>
          <a:xfrm>
            <a:off x="1887110" y="3795423"/>
            <a:ext cx="545989" cy="0"/>
          </a:xfrm>
          <a:prstGeom prst="line">
            <a:avLst/>
          </a:prstGeom>
          <a:ln w="762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Conector recto 1048">
            <a:extLst>
              <a:ext uri="{FF2B5EF4-FFF2-40B4-BE49-F238E27FC236}">
                <a16:creationId xmlns:a16="http://schemas.microsoft.com/office/drawing/2014/main" id="{C9535F01-3331-0178-A59A-83F35EA9746C}"/>
              </a:ext>
            </a:extLst>
          </p:cNvPr>
          <p:cNvCxnSpPr>
            <a:cxnSpLocks/>
          </p:cNvCxnSpPr>
          <p:nvPr/>
        </p:nvCxnSpPr>
        <p:spPr>
          <a:xfrm>
            <a:off x="1788495" y="3947823"/>
            <a:ext cx="0" cy="1653954"/>
          </a:xfrm>
          <a:prstGeom prst="line">
            <a:avLst/>
          </a:prstGeom>
          <a:ln w="762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Conector recto 1050">
            <a:extLst>
              <a:ext uri="{FF2B5EF4-FFF2-40B4-BE49-F238E27FC236}">
                <a16:creationId xmlns:a16="http://schemas.microsoft.com/office/drawing/2014/main" id="{99AECD39-8251-91C7-07F3-F69648BD203E}"/>
              </a:ext>
            </a:extLst>
          </p:cNvPr>
          <p:cNvCxnSpPr>
            <a:cxnSpLocks/>
          </p:cNvCxnSpPr>
          <p:nvPr/>
        </p:nvCxnSpPr>
        <p:spPr>
          <a:xfrm>
            <a:off x="994436" y="5594714"/>
            <a:ext cx="794059" cy="7063"/>
          </a:xfrm>
          <a:prstGeom prst="line">
            <a:avLst/>
          </a:prstGeom>
          <a:ln w="762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Conector recto 1054">
            <a:extLst>
              <a:ext uri="{FF2B5EF4-FFF2-40B4-BE49-F238E27FC236}">
                <a16:creationId xmlns:a16="http://schemas.microsoft.com/office/drawing/2014/main" id="{55E0EA4F-86BB-C35A-06A9-9AAC5410E4DC}"/>
              </a:ext>
            </a:extLst>
          </p:cNvPr>
          <p:cNvCxnSpPr>
            <a:cxnSpLocks/>
          </p:cNvCxnSpPr>
          <p:nvPr/>
        </p:nvCxnSpPr>
        <p:spPr>
          <a:xfrm flipH="1">
            <a:off x="1052741" y="5778580"/>
            <a:ext cx="9016" cy="590453"/>
          </a:xfrm>
          <a:prstGeom prst="line">
            <a:avLst/>
          </a:prstGeom>
          <a:ln w="762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Conector recto 1056">
            <a:extLst>
              <a:ext uri="{FF2B5EF4-FFF2-40B4-BE49-F238E27FC236}">
                <a16:creationId xmlns:a16="http://schemas.microsoft.com/office/drawing/2014/main" id="{C8C71787-31E6-5222-D0ED-F21CC4CEC72F}"/>
              </a:ext>
            </a:extLst>
          </p:cNvPr>
          <p:cNvCxnSpPr>
            <a:cxnSpLocks/>
          </p:cNvCxnSpPr>
          <p:nvPr/>
        </p:nvCxnSpPr>
        <p:spPr>
          <a:xfrm flipH="1" flipV="1">
            <a:off x="1405465" y="6339610"/>
            <a:ext cx="2654307" cy="14651"/>
          </a:xfrm>
          <a:prstGeom prst="line">
            <a:avLst/>
          </a:prstGeom>
          <a:ln w="762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1" name="Conector recto 1070">
            <a:extLst>
              <a:ext uri="{FF2B5EF4-FFF2-40B4-BE49-F238E27FC236}">
                <a16:creationId xmlns:a16="http://schemas.microsoft.com/office/drawing/2014/main" id="{6DD496FA-928A-9B8A-3ECA-859F91514065}"/>
              </a:ext>
            </a:extLst>
          </p:cNvPr>
          <p:cNvCxnSpPr>
            <a:cxnSpLocks/>
          </p:cNvCxnSpPr>
          <p:nvPr/>
        </p:nvCxnSpPr>
        <p:spPr>
          <a:xfrm flipV="1">
            <a:off x="4249266" y="5432121"/>
            <a:ext cx="531" cy="731713"/>
          </a:xfrm>
          <a:prstGeom prst="line">
            <a:avLst/>
          </a:prstGeom>
          <a:ln w="762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4" name="Conector recto 1073">
            <a:extLst>
              <a:ext uri="{FF2B5EF4-FFF2-40B4-BE49-F238E27FC236}">
                <a16:creationId xmlns:a16="http://schemas.microsoft.com/office/drawing/2014/main" id="{3A40167F-A03E-9EA6-B13B-2F17EF398554}"/>
              </a:ext>
            </a:extLst>
          </p:cNvPr>
          <p:cNvCxnSpPr>
            <a:cxnSpLocks/>
          </p:cNvCxnSpPr>
          <p:nvPr/>
        </p:nvCxnSpPr>
        <p:spPr>
          <a:xfrm flipH="1" flipV="1">
            <a:off x="4520345" y="5456509"/>
            <a:ext cx="1283319" cy="1302"/>
          </a:xfrm>
          <a:prstGeom prst="line">
            <a:avLst/>
          </a:prstGeom>
          <a:ln w="762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Conector recto 1076">
            <a:extLst>
              <a:ext uri="{FF2B5EF4-FFF2-40B4-BE49-F238E27FC236}">
                <a16:creationId xmlns:a16="http://schemas.microsoft.com/office/drawing/2014/main" id="{E17D85C0-4497-468F-7334-1AB502935981}"/>
              </a:ext>
            </a:extLst>
          </p:cNvPr>
          <p:cNvCxnSpPr>
            <a:cxnSpLocks/>
          </p:cNvCxnSpPr>
          <p:nvPr/>
        </p:nvCxnSpPr>
        <p:spPr>
          <a:xfrm flipV="1">
            <a:off x="5720713" y="4056300"/>
            <a:ext cx="3175" cy="1188544"/>
          </a:xfrm>
          <a:prstGeom prst="line">
            <a:avLst/>
          </a:prstGeom>
          <a:ln w="762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3" name="Conector recto 1082">
            <a:extLst>
              <a:ext uri="{FF2B5EF4-FFF2-40B4-BE49-F238E27FC236}">
                <a16:creationId xmlns:a16="http://schemas.microsoft.com/office/drawing/2014/main" id="{EAFAE409-2E62-9038-8122-FADD0A5B374D}"/>
              </a:ext>
            </a:extLst>
          </p:cNvPr>
          <p:cNvCxnSpPr>
            <a:cxnSpLocks/>
          </p:cNvCxnSpPr>
          <p:nvPr/>
        </p:nvCxnSpPr>
        <p:spPr>
          <a:xfrm>
            <a:off x="3621863" y="4111827"/>
            <a:ext cx="1870849" cy="6596"/>
          </a:xfrm>
          <a:prstGeom prst="line">
            <a:avLst/>
          </a:prstGeom>
          <a:ln w="762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6" name="Conector recto 1085">
            <a:extLst>
              <a:ext uri="{FF2B5EF4-FFF2-40B4-BE49-F238E27FC236}">
                <a16:creationId xmlns:a16="http://schemas.microsoft.com/office/drawing/2014/main" id="{917434C0-EE9D-32FB-EEA6-508F7CCE7512}"/>
              </a:ext>
            </a:extLst>
          </p:cNvPr>
          <p:cNvCxnSpPr>
            <a:cxnSpLocks/>
          </p:cNvCxnSpPr>
          <p:nvPr/>
        </p:nvCxnSpPr>
        <p:spPr>
          <a:xfrm flipH="1">
            <a:off x="3641428" y="2425413"/>
            <a:ext cx="8221" cy="1313684"/>
          </a:xfrm>
          <a:prstGeom prst="line">
            <a:avLst/>
          </a:prstGeom>
          <a:ln w="762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0" name="Conector recto 1089">
            <a:extLst>
              <a:ext uri="{FF2B5EF4-FFF2-40B4-BE49-F238E27FC236}">
                <a16:creationId xmlns:a16="http://schemas.microsoft.com/office/drawing/2014/main" id="{2179783E-9F4E-D08A-9A49-81109D045929}"/>
              </a:ext>
            </a:extLst>
          </p:cNvPr>
          <p:cNvCxnSpPr>
            <a:cxnSpLocks/>
          </p:cNvCxnSpPr>
          <p:nvPr/>
        </p:nvCxnSpPr>
        <p:spPr>
          <a:xfrm>
            <a:off x="3903559" y="2468364"/>
            <a:ext cx="738264" cy="16213"/>
          </a:xfrm>
          <a:prstGeom prst="line">
            <a:avLst/>
          </a:prstGeom>
          <a:ln w="762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4" name="Conector recto 1093">
            <a:extLst>
              <a:ext uri="{FF2B5EF4-FFF2-40B4-BE49-F238E27FC236}">
                <a16:creationId xmlns:a16="http://schemas.microsoft.com/office/drawing/2014/main" id="{678C8C48-5BA8-2F0A-768E-368322DF0685}"/>
              </a:ext>
            </a:extLst>
          </p:cNvPr>
          <p:cNvCxnSpPr>
            <a:cxnSpLocks/>
          </p:cNvCxnSpPr>
          <p:nvPr/>
        </p:nvCxnSpPr>
        <p:spPr>
          <a:xfrm>
            <a:off x="4766219" y="1233116"/>
            <a:ext cx="0" cy="1224504"/>
          </a:xfrm>
          <a:prstGeom prst="line">
            <a:avLst/>
          </a:prstGeom>
          <a:ln w="762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8" name="Conector recto 1097">
            <a:extLst>
              <a:ext uri="{FF2B5EF4-FFF2-40B4-BE49-F238E27FC236}">
                <a16:creationId xmlns:a16="http://schemas.microsoft.com/office/drawing/2014/main" id="{073C1F50-FC28-7B3C-1CCE-9C225BB6652F}"/>
              </a:ext>
            </a:extLst>
          </p:cNvPr>
          <p:cNvCxnSpPr>
            <a:cxnSpLocks/>
          </p:cNvCxnSpPr>
          <p:nvPr/>
        </p:nvCxnSpPr>
        <p:spPr>
          <a:xfrm>
            <a:off x="5145318" y="1286425"/>
            <a:ext cx="1558690" cy="25540"/>
          </a:xfrm>
          <a:prstGeom prst="line">
            <a:avLst/>
          </a:prstGeom>
          <a:ln w="762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2" name="Conector recto 1101">
            <a:extLst>
              <a:ext uri="{FF2B5EF4-FFF2-40B4-BE49-F238E27FC236}">
                <a16:creationId xmlns:a16="http://schemas.microsoft.com/office/drawing/2014/main" id="{6521309A-4061-0FB3-E4E6-9C101CD4CFE0}"/>
              </a:ext>
            </a:extLst>
          </p:cNvPr>
          <p:cNvCxnSpPr>
            <a:cxnSpLocks/>
          </p:cNvCxnSpPr>
          <p:nvPr/>
        </p:nvCxnSpPr>
        <p:spPr>
          <a:xfrm flipH="1" flipV="1">
            <a:off x="6806704" y="1286425"/>
            <a:ext cx="13107" cy="1226567"/>
          </a:xfrm>
          <a:prstGeom prst="line">
            <a:avLst/>
          </a:prstGeom>
          <a:ln w="762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5" name="Conector recto 1104">
            <a:extLst>
              <a:ext uri="{FF2B5EF4-FFF2-40B4-BE49-F238E27FC236}">
                <a16:creationId xmlns:a16="http://schemas.microsoft.com/office/drawing/2014/main" id="{3474CCA9-CB9A-5A55-3D89-10E1EFCD0A8A}"/>
              </a:ext>
            </a:extLst>
          </p:cNvPr>
          <p:cNvCxnSpPr>
            <a:cxnSpLocks/>
          </p:cNvCxnSpPr>
          <p:nvPr/>
        </p:nvCxnSpPr>
        <p:spPr>
          <a:xfrm>
            <a:off x="6997685" y="2466145"/>
            <a:ext cx="542046" cy="0"/>
          </a:xfrm>
          <a:prstGeom prst="line">
            <a:avLst/>
          </a:prstGeom>
          <a:ln w="762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8" name="Conector recto 1107">
            <a:extLst>
              <a:ext uri="{FF2B5EF4-FFF2-40B4-BE49-F238E27FC236}">
                <a16:creationId xmlns:a16="http://schemas.microsoft.com/office/drawing/2014/main" id="{42820A79-7E7D-5BE0-621D-A85A042622EC}"/>
              </a:ext>
            </a:extLst>
          </p:cNvPr>
          <p:cNvCxnSpPr>
            <a:cxnSpLocks/>
          </p:cNvCxnSpPr>
          <p:nvPr/>
        </p:nvCxnSpPr>
        <p:spPr>
          <a:xfrm>
            <a:off x="7517283" y="2721901"/>
            <a:ext cx="22448" cy="1423878"/>
          </a:xfrm>
          <a:prstGeom prst="line">
            <a:avLst/>
          </a:prstGeom>
          <a:ln w="762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1" name="Conector recto 1110">
            <a:extLst>
              <a:ext uri="{FF2B5EF4-FFF2-40B4-BE49-F238E27FC236}">
                <a16:creationId xmlns:a16="http://schemas.microsoft.com/office/drawing/2014/main" id="{C6B498A7-AE5E-98C0-9E46-EC41E2F63EDD}"/>
              </a:ext>
            </a:extLst>
          </p:cNvPr>
          <p:cNvCxnSpPr>
            <a:cxnSpLocks/>
          </p:cNvCxnSpPr>
          <p:nvPr/>
        </p:nvCxnSpPr>
        <p:spPr>
          <a:xfrm flipH="1">
            <a:off x="6689586" y="4052122"/>
            <a:ext cx="15870" cy="1423878"/>
          </a:xfrm>
          <a:prstGeom prst="line">
            <a:avLst/>
          </a:prstGeom>
          <a:ln w="762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2" name="Conector recto 1111">
            <a:extLst>
              <a:ext uri="{FF2B5EF4-FFF2-40B4-BE49-F238E27FC236}">
                <a16:creationId xmlns:a16="http://schemas.microsoft.com/office/drawing/2014/main" id="{4CF08F52-EC21-D3C4-2BFB-9B8277EA4126}"/>
              </a:ext>
            </a:extLst>
          </p:cNvPr>
          <p:cNvCxnSpPr>
            <a:cxnSpLocks/>
          </p:cNvCxnSpPr>
          <p:nvPr/>
        </p:nvCxnSpPr>
        <p:spPr>
          <a:xfrm>
            <a:off x="6856777" y="4106460"/>
            <a:ext cx="497540" cy="7509"/>
          </a:xfrm>
          <a:prstGeom prst="line">
            <a:avLst/>
          </a:prstGeom>
          <a:ln w="762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5" name="Conector recto 1114">
            <a:extLst>
              <a:ext uri="{FF2B5EF4-FFF2-40B4-BE49-F238E27FC236}">
                <a16:creationId xmlns:a16="http://schemas.microsoft.com/office/drawing/2014/main" id="{FDC09350-5F08-84BF-5525-746F4BA7ADB6}"/>
              </a:ext>
            </a:extLst>
          </p:cNvPr>
          <p:cNvCxnSpPr>
            <a:cxnSpLocks/>
          </p:cNvCxnSpPr>
          <p:nvPr/>
        </p:nvCxnSpPr>
        <p:spPr>
          <a:xfrm flipH="1" flipV="1">
            <a:off x="6856777" y="5475161"/>
            <a:ext cx="792296" cy="7208"/>
          </a:xfrm>
          <a:prstGeom prst="line">
            <a:avLst/>
          </a:prstGeom>
          <a:ln w="762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9" name="Conector recto 1118">
            <a:extLst>
              <a:ext uri="{FF2B5EF4-FFF2-40B4-BE49-F238E27FC236}">
                <a16:creationId xmlns:a16="http://schemas.microsoft.com/office/drawing/2014/main" id="{8644AD69-B8AD-B655-AD49-2572FE7A456D}"/>
              </a:ext>
            </a:extLst>
          </p:cNvPr>
          <p:cNvCxnSpPr>
            <a:cxnSpLocks/>
          </p:cNvCxnSpPr>
          <p:nvPr/>
        </p:nvCxnSpPr>
        <p:spPr>
          <a:xfrm>
            <a:off x="7801473" y="5634769"/>
            <a:ext cx="0" cy="812142"/>
          </a:xfrm>
          <a:prstGeom prst="line">
            <a:avLst/>
          </a:prstGeom>
          <a:ln w="762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1" name="Conector recto 1120">
            <a:extLst>
              <a:ext uri="{FF2B5EF4-FFF2-40B4-BE49-F238E27FC236}">
                <a16:creationId xmlns:a16="http://schemas.microsoft.com/office/drawing/2014/main" id="{D49EA957-2DB8-8953-0821-A59071BA2880}"/>
              </a:ext>
            </a:extLst>
          </p:cNvPr>
          <p:cNvCxnSpPr>
            <a:cxnSpLocks/>
          </p:cNvCxnSpPr>
          <p:nvPr/>
        </p:nvCxnSpPr>
        <p:spPr>
          <a:xfrm flipH="1" flipV="1">
            <a:off x="7884141" y="6375035"/>
            <a:ext cx="2376900" cy="21461"/>
          </a:xfrm>
          <a:prstGeom prst="line">
            <a:avLst/>
          </a:prstGeom>
          <a:ln w="762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3" name="Conector recto 1122">
            <a:extLst>
              <a:ext uri="{FF2B5EF4-FFF2-40B4-BE49-F238E27FC236}">
                <a16:creationId xmlns:a16="http://schemas.microsoft.com/office/drawing/2014/main" id="{D6B124FA-C35D-9A3E-3361-3BDB37BBCFD1}"/>
              </a:ext>
            </a:extLst>
          </p:cNvPr>
          <p:cNvCxnSpPr>
            <a:cxnSpLocks/>
          </p:cNvCxnSpPr>
          <p:nvPr/>
        </p:nvCxnSpPr>
        <p:spPr>
          <a:xfrm flipV="1">
            <a:off x="10076947" y="4723492"/>
            <a:ext cx="18117" cy="1376567"/>
          </a:xfrm>
          <a:prstGeom prst="line">
            <a:avLst/>
          </a:prstGeom>
          <a:ln w="762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6" name="Conector recto 1125">
            <a:extLst>
              <a:ext uri="{FF2B5EF4-FFF2-40B4-BE49-F238E27FC236}">
                <a16:creationId xmlns:a16="http://schemas.microsoft.com/office/drawing/2014/main" id="{D5F100DA-C857-EC12-A818-03BCF7D6972A}"/>
              </a:ext>
            </a:extLst>
          </p:cNvPr>
          <p:cNvCxnSpPr>
            <a:cxnSpLocks/>
          </p:cNvCxnSpPr>
          <p:nvPr/>
        </p:nvCxnSpPr>
        <p:spPr>
          <a:xfrm>
            <a:off x="8421760" y="4837543"/>
            <a:ext cx="1440751" cy="27998"/>
          </a:xfrm>
          <a:prstGeom prst="line">
            <a:avLst/>
          </a:prstGeom>
          <a:ln w="762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9" name="Conector recto 1128">
            <a:extLst>
              <a:ext uri="{FF2B5EF4-FFF2-40B4-BE49-F238E27FC236}">
                <a16:creationId xmlns:a16="http://schemas.microsoft.com/office/drawing/2014/main" id="{B7093EEC-1BAC-94C1-5FBE-4AD10C5BF2DA}"/>
              </a:ext>
            </a:extLst>
          </p:cNvPr>
          <p:cNvCxnSpPr>
            <a:cxnSpLocks/>
          </p:cNvCxnSpPr>
          <p:nvPr/>
        </p:nvCxnSpPr>
        <p:spPr>
          <a:xfrm>
            <a:off x="8486717" y="3538818"/>
            <a:ext cx="0" cy="1005843"/>
          </a:xfrm>
          <a:prstGeom prst="line">
            <a:avLst/>
          </a:prstGeom>
          <a:ln w="762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2" name="Conector recto 1131">
            <a:extLst>
              <a:ext uri="{FF2B5EF4-FFF2-40B4-BE49-F238E27FC236}">
                <a16:creationId xmlns:a16="http://schemas.microsoft.com/office/drawing/2014/main" id="{919EEAFE-2B36-891A-A4CB-334D444052A4}"/>
              </a:ext>
            </a:extLst>
          </p:cNvPr>
          <p:cNvCxnSpPr>
            <a:cxnSpLocks/>
          </p:cNvCxnSpPr>
          <p:nvPr/>
        </p:nvCxnSpPr>
        <p:spPr>
          <a:xfrm flipH="1">
            <a:off x="8812279" y="3447966"/>
            <a:ext cx="1014206" cy="0"/>
          </a:xfrm>
          <a:prstGeom prst="line">
            <a:avLst/>
          </a:prstGeom>
          <a:ln w="762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" name="Conector recto 1135">
            <a:extLst>
              <a:ext uri="{FF2B5EF4-FFF2-40B4-BE49-F238E27FC236}">
                <a16:creationId xmlns:a16="http://schemas.microsoft.com/office/drawing/2014/main" id="{8402A77B-2336-9B2B-97D6-C4C5DAA6F0B5}"/>
              </a:ext>
            </a:extLst>
          </p:cNvPr>
          <p:cNvCxnSpPr>
            <a:cxnSpLocks/>
          </p:cNvCxnSpPr>
          <p:nvPr/>
        </p:nvCxnSpPr>
        <p:spPr>
          <a:xfrm flipV="1">
            <a:off x="9726445" y="2371315"/>
            <a:ext cx="0" cy="777399"/>
          </a:xfrm>
          <a:prstGeom prst="line">
            <a:avLst/>
          </a:prstGeom>
          <a:ln w="762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9" name="Conector recto 1138">
            <a:extLst>
              <a:ext uri="{FF2B5EF4-FFF2-40B4-BE49-F238E27FC236}">
                <a16:creationId xmlns:a16="http://schemas.microsoft.com/office/drawing/2014/main" id="{1D98C10C-BA40-698C-D416-FFA0DC723B3F}"/>
              </a:ext>
            </a:extLst>
          </p:cNvPr>
          <p:cNvCxnSpPr>
            <a:cxnSpLocks/>
          </p:cNvCxnSpPr>
          <p:nvPr/>
        </p:nvCxnSpPr>
        <p:spPr>
          <a:xfrm flipV="1">
            <a:off x="8632464" y="1089245"/>
            <a:ext cx="0" cy="1129670"/>
          </a:xfrm>
          <a:prstGeom prst="line">
            <a:avLst/>
          </a:prstGeom>
          <a:ln w="762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1" name="Conector recto 1140">
            <a:extLst>
              <a:ext uri="{FF2B5EF4-FFF2-40B4-BE49-F238E27FC236}">
                <a16:creationId xmlns:a16="http://schemas.microsoft.com/office/drawing/2014/main" id="{0CD96EA5-D3FB-B1F2-2525-5542128A58CB}"/>
              </a:ext>
            </a:extLst>
          </p:cNvPr>
          <p:cNvCxnSpPr>
            <a:cxnSpLocks/>
          </p:cNvCxnSpPr>
          <p:nvPr/>
        </p:nvCxnSpPr>
        <p:spPr>
          <a:xfrm>
            <a:off x="8895199" y="2371315"/>
            <a:ext cx="793837" cy="0"/>
          </a:xfrm>
          <a:prstGeom prst="line">
            <a:avLst/>
          </a:prstGeom>
          <a:ln w="762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6" name="Conector recto 1145">
            <a:extLst>
              <a:ext uri="{FF2B5EF4-FFF2-40B4-BE49-F238E27FC236}">
                <a16:creationId xmlns:a16="http://schemas.microsoft.com/office/drawing/2014/main" id="{7F8ECEE2-16E8-7230-9636-0BF20AAD3B7D}"/>
              </a:ext>
            </a:extLst>
          </p:cNvPr>
          <p:cNvCxnSpPr>
            <a:cxnSpLocks/>
          </p:cNvCxnSpPr>
          <p:nvPr/>
        </p:nvCxnSpPr>
        <p:spPr>
          <a:xfrm flipH="1">
            <a:off x="8904565" y="1145525"/>
            <a:ext cx="1165381" cy="8529"/>
          </a:xfrm>
          <a:prstGeom prst="line">
            <a:avLst/>
          </a:prstGeom>
          <a:ln w="762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8" name="Conector recto 1147">
            <a:extLst>
              <a:ext uri="{FF2B5EF4-FFF2-40B4-BE49-F238E27FC236}">
                <a16:creationId xmlns:a16="http://schemas.microsoft.com/office/drawing/2014/main" id="{46E72372-A11B-17EE-E6C2-6366140EC8F8}"/>
              </a:ext>
            </a:extLst>
          </p:cNvPr>
          <p:cNvCxnSpPr>
            <a:cxnSpLocks/>
          </p:cNvCxnSpPr>
          <p:nvPr/>
        </p:nvCxnSpPr>
        <p:spPr>
          <a:xfrm flipH="1" flipV="1">
            <a:off x="10034953" y="480682"/>
            <a:ext cx="12492" cy="480680"/>
          </a:xfrm>
          <a:prstGeom prst="line">
            <a:avLst/>
          </a:prstGeom>
          <a:ln w="762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1" name="Conector recto 1150">
            <a:extLst>
              <a:ext uri="{FF2B5EF4-FFF2-40B4-BE49-F238E27FC236}">
                <a16:creationId xmlns:a16="http://schemas.microsoft.com/office/drawing/2014/main" id="{44635223-7216-A590-B401-8D0A5C07439F}"/>
              </a:ext>
            </a:extLst>
          </p:cNvPr>
          <p:cNvCxnSpPr>
            <a:cxnSpLocks/>
          </p:cNvCxnSpPr>
          <p:nvPr/>
        </p:nvCxnSpPr>
        <p:spPr>
          <a:xfrm flipH="1" flipV="1">
            <a:off x="10186523" y="505018"/>
            <a:ext cx="716608" cy="18708"/>
          </a:xfrm>
          <a:prstGeom prst="line">
            <a:avLst/>
          </a:prstGeom>
          <a:ln w="762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4" name="Conector recto 1153">
            <a:extLst>
              <a:ext uri="{FF2B5EF4-FFF2-40B4-BE49-F238E27FC236}">
                <a16:creationId xmlns:a16="http://schemas.microsoft.com/office/drawing/2014/main" id="{2EB95699-E26C-1728-E057-88E49498D93F}"/>
              </a:ext>
            </a:extLst>
          </p:cNvPr>
          <p:cNvCxnSpPr>
            <a:cxnSpLocks/>
          </p:cNvCxnSpPr>
          <p:nvPr/>
        </p:nvCxnSpPr>
        <p:spPr>
          <a:xfrm>
            <a:off x="10903131" y="721022"/>
            <a:ext cx="32619" cy="3074400"/>
          </a:xfrm>
          <a:prstGeom prst="line">
            <a:avLst/>
          </a:prstGeom>
          <a:ln w="762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7" name="Elipse 1066">
            <a:extLst>
              <a:ext uri="{FF2B5EF4-FFF2-40B4-BE49-F238E27FC236}">
                <a16:creationId xmlns:a16="http://schemas.microsoft.com/office/drawing/2014/main" id="{C0C9B57E-3EAE-E499-4632-C11D46FC6DCC}"/>
              </a:ext>
            </a:extLst>
          </p:cNvPr>
          <p:cNvSpPr/>
          <p:nvPr/>
        </p:nvSpPr>
        <p:spPr>
          <a:xfrm>
            <a:off x="7168294" y="354211"/>
            <a:ext cx="504000" cy="504000"/>
          </a:xfrm>
          <a:prstGeom prst="ellipse">
            <a:avLst/>
          </a:prstGeom>
          <a:solidFill>
            <a:srgbClr val="70AD4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040" name="Rectángulo 1039">
            <a:extLst>
              <a:ext uri="{FF2B5EF4-FFF2-40B4-BE49-F238E27FC236}">
                <a16:creationId xmlns:a16="http://schemas.microsoft.com/office/drawing/2014/main" id="{BB34C1C1-50B7-621A-58B7-944AEAE76A6D}"/>
              </a:ext>
            </a:extLst>
          </p:cNvPr>
          <p:cNvSpPr/>
          <p:nvPr/>
        </p:nvSpPr>
        <p:spPr>
          <a:xfrm>
            <a:off x="10617643" y="3795423"/>
            <a:ext cx="1248353" cy="6162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918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5000" accel="50467" decel="4953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0.00115 L -0.00677 -0.00024 L -0.30338 0.00347 L -0.30403 0.10926 L -0.46484 0.10926 L -0.54583 0.11157 L -0.54388 0.33865 L -0.39609 0.34213 L -0.39531 0.46944 L -0.46211 0.4706 L -0.46211 0.72754 L -0.52018 0.7324 L -0.52161 0.84398 L -0.26015 0.84282 L -0.25677 0.70347 L -0.13776 0.71088 L -0.13776 0.51597 L -0.30742 0.51481 L -0.30872 0.25555 L -0.21549 0.28055 L -0.21614 0.10324 L -0.05 0.10185 L -0.04856 0.28912 L 0.01133 0.27847 L 0.01133 0.51481 L -0.0608 0.51018 L -0.05872 0.71319 L 0.03099 0.71319 L 0.0323 0.84398 L 0.22032 0.85486 L 0.22214 0.61365 L 0.08789 0.61828 L 0.08789 0.42152 L 0.18907 0.41782 L 0.19037 0.26041 L 0.10599 0.26157 L 0.10065 0.08148 L 0.2155 0.08402 L 0.2155 -0.01088 L 0.28789 -0.01204 L 0.28972 0.45995 L 0.2892 0.52801 L 0.29792 0.52338 " pathEditMode="relative" rAng="0" ptsTypes="AAAAAAAAAAAAAAAAAAAAAAAAAAAAAAAAAAAAAAAAAAA">
                                      <p:cBhvr>
                                        <p:cTn id="6" dur="150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66" y="4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7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Nicolás Ignacio Barraza Estrada</dc:creator>
  <cp:lastModifiedBy>Nicolás Ignacio Barraza Estrada</cp:lastModifiedBy>
  <cp:revision>4</cp:revision>
  <dcterms:created xsi:type="dcterms:W3CDTF">2024-01-09T20:05:54Z</dcterms:created>
  <dcterms:modified xsi:type="dcterms:W3CDTF">2024-01-11T04:06:34Z</dcterms:modified>
</cp:coreProperties>
</file>