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81" r:id="rId17"/>
    <p:sldId id="271" r:id="rId18"/>
    <p:sldId id="272" r:id="rId19"/>
    <p:sldId id="273" r:id="rId20"/>
    <p:sldId id="274" r:id="rId21"/>
    <p:sldId id="275" r:id="rId22"/>
    <p:sldId id="278" r:id="rId23"/>
    <p:sldId id="279" r:id="rId24"/>
    <p:sldId id="280" r:id="rId25"/>
    <p:sldId id="282" r:id="rId26"/>
    <p:sldId id="276"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E00275-68B1-45E9-B7CB-98151937C277}" v="126" dt="2023-04-11T20:07:33.64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Chourot" userId="b45d9d06-ac5c-4c96-83d2-dbd329685689" providerId="ADAL" clId="{82E00275-68B1-45E9-B7CB-98151937C277}"/>
    <pc:docChg chg="undo redo custSel addSld modSld modMainMaster">
      <pc:chgData name="Nicolas Chourot" userId="b45d9d06-ac5c-4c96-83d2-dbd329685689" providerId="ADAL" clId="{82E00275-68B1-45E9-B7CB-98151937C277}" dt="2023-04-20T13:57:31.942" v="7353" actId="20577"/>
      <pc:docMkLst>
        <pc:docMk/>
      </pc:docMkLst>
      <pc:sldChg chg="addSp modSp mod">
        <pc:chgData name="Nicolas Chourot" userId="b45d9d06-ac5c-4c96-83d2-dbd329685689" providerId="ADAL" clId="{82E00275-68B1-45E9-B7CB-98151937C277}" dt="2023-04-11T14:31:06.713" v="5905" actId="1076"/>
        <pc:sldMkLst>
          <pc:docMk/>
          <pc:sldMk cId="2432704371" sldId="256"/>
        </pc:sldMkLst>
        <pc:spChg chg="mod">
          <ac:chgData name="Nicolas Chourot" userId="b45d9d06-ac5c-4c96-83d2-dbd329685689" providerId="ADAL" clId="{82E00275-68B1-45E9-B7CB-98151937C277}" dt="2023-04-11T14:29:25.493" v="5898"/>
          <ac:spMkLst>
            <pc:docMk/>
            <pc:sldMk cId="2432704371" sldId="256"/>
            <ac:spMk id="2" creationId="{5A6D8FF4-238E-5373-74F8-5F706C5E31D0}"/>
          </ac:spMkLst>
        </pc:spChg>
        <pc:spChg chg="mod">
          <ac:chgData name="Nicolas Chourot" userId="b45d9d06-ac5c-4c96-83d2-dbd329685689" providerId="ADAL" clId="{82E00275-68B1-45E9-B7CB-98151937C277}" dt="2023-04-11T14:29:25.493" v="5898"/>
          <ac:spMkLst>
            <pc:docMk/>
            <pc:sldMk cId="2432704371" sldId="256"/>
            <ac:spMk id="3" creationId="{7A2B4C12-6F9B-DEA1-B2E3-056DDA5F75C2}"/>
          </ac:spMkLst>
        </pc:spChg>
        <pc:spChg chg="add mod">
          <ac:chgData name="Nicolas Chourot" userId="b45d9d06-ac5c-4c96-83d2-dbd329685689" providerId="ADAL" clId="{82E00275-68B1-45E9-B7CB-98151937C277}" dt="2023-04-11T14:30:54.322" v="5902" actId="1076"/>
          <ac:spMkLst>
            <pc:docMk/>
            <pc:sldMk cId="2432704371" sldId="256"/>
            <ac:spMk id="5" creationId="{D57574E4-553A-B894-2B69-16BD731C291E}"/>
          </ac:spMkLst>
        </pc:spChg>
        <pc:grpChg chg="add mod">
          <ac:chgData name="Nicolas Chourot" userId="b45d9d06-ac5c-4c96-83d2-dbd329685689" providerId="ADAL" clId="{82E00275-68B1-45E9-B7CB-98151937C277}" dt="2023-04-11T14:31:06.713" v="5905" actId="1076"/>
          <ac:grpSpMkLst>
            <pc:docMk/>
            <pc:sldMk cId="2432704371" sldId="256"/>
            <ac:grpSpMk id="8" creationId="{E3EC0439-A671-9110-18CF-CAF84B15369C}"/>
          </ac:grpSpMkLst>
        </pc:grpChg>
        <pc:picChg chg="add mod">
          <ac:chgData name="Nicolas Chourot" userId="b45d9d06-ac5c-4c96-83d2-dbd329685689" providerId="ADAL" clId="{82E00275-68B1-45E9-B7CB-98151937C277}" dt="2023-04-11T14:30:56.463" v="5904" actId="1076"/>
          <ac:picMkLst>
            <pc:docMk/>
            <pc:sldMk cId="2432704371" sldId="256"/>
            <ac:picMk id="7" creationId="{B7E149F2-CD04-014E-6476-D88280750B78}"/>
          </ac:picMkLst>
        </pc:picChg>
      </pc:sldChg>
      <pc:sldChg chg="addSp delSp modSp mod">
        <pc:chgData name="Nicolas Chourot" userId="b45d9d06-ac5c-4c96-83d2-dbd329685689" providerId="ADAL" clId="{82E00275-68B1-45E9-B7CB-98151937C277}" dt="2023-04-11T15:09:50.198" v="6485" actId="20577"/>
        <pc:sldMkLst>
          <pc:docMk/>
          <pc:sldMk cId="2982392243" sldId="257"/>
        </pc:sldMkLst>
        <pc:spChg chg="mod">
          <ac:chgData name="Nicolas Chourot" userId="b45d9d06-ac5c-4c96-83d2-dbd329685689" providerId="ADAL" clId="{82E00275-68B1-45E9-B7CB-98151937C277}" dt="2023-04-11T14:31:19.813" v="5930" actId="1035"/>
          <ac:spMkLst>
            <pc:docMk/>
            <pc:sldMk cId="2982392243" sldId="257"/>
            <ac:spMk id="2" creationId="{3506C304-9F42-A560-46FF-8048F6393539}"/>
          </ac:spMkLst>
        </pc:spChg>
        <pc:spChg chg="del mod">
          <ac:chgData name="Nicolas Chourot" userId="b45d9d06-ac5c-4c96-83d2-dbd329685689" providerId="ADAL" clId="{82E00275-68B1-45E9-B7CB-98151937C277}" dt="2023-04-10T15:09:04.412" v="4" actId="478"/>
          <ac:spMkLst>
            <pc:docMk/>
            <pc:sldMk cId="2982392243" sldId="257"/>
            <ac:spMk id="3" creationId="{8BAA9656-388E-0D47-C976-D944BA46ECA8}"/>
          </ac:spMkLst>
        </pc:spChg>
        <pc:spChg chg="add del mod">
          <ac:chgData name="Nicolas Chourot" userId="b45d9d06-ac5c-4c96-83d2-dbd329685689" providerId="ADAL" clId="{82E00275-68B1-45E9-B7CB-98151937C277}" dt="2023-04-10T15:09:09.370" v="5" actId="478"/>
          <ac:spMkLst>
            <pc:docMk/>
            <pc:sldMk cId="2982392243" sldId="257"/>
            <ac:spMk id="5" creationId="{3E5BF828-27E2-7985-E5A2-507134F586CD}"/>
          </ac:spMkLst>
        </pc:spChg>
        <pc:spChg chg="add mod">
          <ac:chgData name="Nicolas Chourot" userId="b45d9d06-ac5c-4c96-83d2-dbd329685689" providerId="ADAL" clId="{82E00275-68B1-45E9-B7CB-98151937C277}" dt="2023-04-11T15:09:50.198" v="6485" actId="20577"/>
          <ac:spMkLst>
            <pc:docMk/>
            <pc:sldMk cId="2982392243" sldId="257"/>
            <ac:spMk id="7" creationId="{F7C99944-B8D4-EF39-53AB-C550A5D8D444}"/>
          </ac:spMkLst>
        </pc:spChg>
      </pc:sldChg>
      <pc:sldChg chg="modSp mod">
        <pc:chgData name="Nicolas Chourot" userId="b45d9d06-ac5c-4c96-83d2-dbd329685689" providerId="ADAL" clId="{82E00275-68B1-45E9-B7CB-98151937C277}" dt="2023-04-11T15:10:40.522" v="6497" actId="20577"/>
        <pc:sldMkLst>
          <pc:docMk/>
          <pc:sldMk cId="549828324" sldId="258"/>
        </pc:sldMkLst>
        <pc:spChg chg="mod">
          <ac:chgData name="Nicolas Chourot" userId="b45d9d06-ac5c-4c96-83d2-dbd329685689" providerId="ADAL" clId="{82E00275-68B1-45E9-B7CB-98151937C277}" dt="2023-04-11T14:31:35.514" v="5975" actId="1035"/>
          <ac:spMkLst>
            <pc:docMk/>
            <pc:sldMk cId="549828324" sldId="258"/>
            <ac:spMk id="2" creationId="{CE3E9588-B55E-6925-309F-0ED1384D5D95}"/>
          </ac:spMkLst>
        </pc:spChg>
        <pc:spChg chg="mod">
          <ac:chgData name="Nicolas Chourot" userId="b45d9d06-ac5c-4c96-83d2-dbd329685689" providerId="ADAL" clId="{82E00275-68B1-45E9-B7CB-98151937C277}" dt="2023-04-11T15:10:40.522" v="6497" actId="20577"/>
          <ac:spMkLst>
            <pc:docMk/>
            <pc:sldMk cId="549828324" sldId="258"/>
            <ac:spMk id="5" creationId="{FFF21B5D-87D7-1FF2-44B9-3A9262F8D121}"/>
          </ac:spMkLst>
        </pc:spChg>
        <pc:spChg chg="mod">
          <ac:chgData name="Nicolas Chourot" userId="b45d9d06-ac5c-4c96-83d2-dbd329685689" providerId="ADAL" clId="{82E00275-68B1-45E9-B7CB-98151937C277}" dt="2023-04-11T14:32:04.096" v="5978" actId="1076"/>
          <ac:spMkLst>
            <pc:docMk/>
            <pc:sldMk cId="549828324" sldId="258"/>
            <ac:spMk id="7" creationId="{44671EB9-F8EA-D74A-F595-378F51F94CE2}"/>
          </ac:spMkLst>
        </pc:spChg>
      </pc:sldChg>
      <pc:sldChg chg="modSp mod">
        <pc:chgData name="Nicolas Chourot" userId="b45d9d06-ac5c-4c96-83d2-dbd329685689" providerId="ADAL" clId="{82E00275-68B1-45E9-B7CB-98151937C277}" dt="2023-04-11T16:47:43.379" v="7295" actId="947"/>
        <pc:sldMkLst>
          <pc:docMk/>
          <pc:sldMk cId="1586736117" sldId="259"/>
        </pc:sldMkLst>
        <pc:spChg chg="mod">
          <ac:chgData name="Nicolas Chourot" userId="b45d9d06-ac5c-4c96-83d2-dbd329685689" providerId="ADAL" clId="{82E00275-68B1-45E9-B7CB-98151937C277}" dt="2023-04-11T16:47:43.379" v="7295" actId="947"/>
          <ac:spMkLst>
            <pc:docMk/>
            <pc:sldMk cId="1586736117" sldId="259"/>
            <ac:spMk id="2" creationId="{F59CDCCA-48D7-7C76-C268-603307CE84E5}"/>
          </ac:spMkLst>
        </pc:spChg>
        <pc:spChg chg="mod">
          <ac:chgData name="Nicolas Chourot" userId="b45d9d06-ac5c-4c96-83d2-dbd329685689" providerId="ADAL" clId="{82E00275-68B1-45E9-B7CB-98151937C277}" dt="2023-04-11T15:11:22.570" v="6499" actId="20577"/>
          <ac:spMkLst>
            <pc:docMk/>
            <pc:sldMk cId="1586736117" sldId="259"/>
            <ac:spMk id="3" creationId="{6184FAD6-8B88-4C06-046D-4B1BB3EEC259}"/>
          </ac:spMkLst>
        </pc:spChg>
      </pc:sldChg>
      <pc:sldChg chg="addSp modSp mod">
        <pc:chgData name="Nicolas Chourot" userId="b45d9d06-ac5c-4c96-83d2-dbd329685689" providerId="ADAL" clId="{82E00275-68B1-45E9-B7CB-98151937C277}" dt="2023-04-11T17:00:05.621" v="7297" actId="20577"/>
        <pc:sldMkLst>
          <pc:docMk/>
          <pc:sldMk cId="2852446811" sldId="260"/>
        </pc:sldMkLst>
        <pc:spChg chg="mod">
          <ac:chgData name="Nicolas Chourot" userId="b45d9d06-ac5c-4c96-83d2-dbd329685689" providerId="ADAL" clId="{82E00275-68B1-45E9-B7CB-98151937C277}" dt="2023-04-11T15:11:36.325" v="6500" actId="14100"/>
          <ac:spMkLst>
            <pc:docMk/>
            <pc:sldMk cId="2852446811" sldId="260"/>
            <ac:spMk id="2" creationId="{3F486791-86E7-E5C6-8861-0C6951E54EC6}"/>
          </ac:spMkLst>
        </pc:spChg>
        <pc:spChg chg="add mod">
          <ac:chgData name="Nicolas Chourot" userId="b45d9d06-ac5c-4c96-83d2-dbd329685689" providerId="ADAL" clId="{82E00275-68B1-45E9-B7CB-98151937C277}" dt="2023-04-11T15:14:19.892" v="6740" actId="1076"/>
          <ac:spMkLst>
            <pc:docMk/>
            <pc:sldMk cId="2852446811" sldId="260"/>
            <ac:spMk id="3" creationId="{9DD6B65F-6B37-485E-E644-F80C9F4D84C8}"/>
          </ac:spMkLst>
        </pc:spChg>
        <pc:spChg chg="mod">
          <ac:chgData name="Nicolas Chourot" userId="b45d9d06-ac5c-4c96-83d2-dbd329685689" providerId="ADAL" clId="{82E00275-68B1-45E9-B7CB-98151937C277}" dt="2023-04-11T17:00:05.621" v="7297" actId="20577"/>
          <ac:spMkLst>
            <pc:docMk/>
            <pc:sldMk cId="2852446811" sldId="260"/>
            <ac:spMk id="9" creationId="{AD321D59-32DA-98AC-8457-E3F34FA633BC}"/>
          </ac:spMkLst>
        </pc:spChg>
      </pc:sldChg>
      <pc:sldChg chg="addSp modSp new mod">
        <pc:chgData name="Nicolas Chourot" userId="b45d9d06-ac5c-4c96-83d2-dbd329685689" providerId="ADAL" clId="{82E00275-68B1-45E9-B7CB-98151937C277}" dt="2023-04-11T15:30:14.666" v="7121" actId="1035"/>
        <pc:sldMkLst>
          <pc:docMk/>
          <pc:sldMk cId="3503148178" sldId="261"/>
        </pc:sldMkLst>
        <pc:spChg chg="mod">
          <ac:chgData name="Nicolas Chourot" userId="b45d9d06-ac5c-4c96-83d2-dbd329685689" providerId="ADAL" clId="{82E00275-68B1-45E9-B7CB-98151937C277}" dt="2023-04-11T15:14:43.516" v="6741" actId="404"/>
          <ac:spMkLst>
            <pc:docMk/>
            <pc:sldMk cId="3503148178" sldId="261"/>
            <ac:spMk id="2" creationId="{ADD95C05-8D32-DD2D-04B5-8292F12CD0BC}"/>
          </ac:spMkLst>
        </pc:spChg>
        <pc:spChg chg="mod">
          <ac:chgData name="Nicolas Chourot" userId="b45d9d06-ac5c-4c96-83d2-dbd329685689" providerId="ADAL" clId="{82E00275-68B1-45E9-B7CB-98151937C277}" dt="2023-04-11T15:30:07.258" v="7117" actId="1076"/>
          <ac:spMkLst>
            <pc:docMk/>
            <pc:sldMk cId="3503148178" sldId="261"/>
            <ac:spMk id="3" creationId="{B44E8C15-456A-0623-90EC-A84D006AAC8C}"/>
          </ac:spMkLst>
        </pc:spChg>
        <pc:spChg chg="mod">
          <ac:chgData name="Nicolas Chourot" userId="b45d9d06-ac5c-4c96-83d2-dbd329685689" providerId="ADAL" clId="{82E00275-68B1-45E9-B7CB-98151937C277}" dt="2023-04-11T14:35:30.278" v="6034"/>
          <ac:spMkLst>
            <pc:docMk/>
            <pc:sldMk cId="3503148178" sldId="261"/>
            <ac:spMk id="5" creationId="{75C2D935-45F4-67EF-D4DA-713C4FAE2AAA}"/>
          </ac:spMkLst>
        </pc:spChg>
        <pc:spChg chg="add mod">
          <ac:chgData name="Nicolas Chourot" userId="b45d9d06-ac5c-4c96-83d2-dbd329685689" providerId="ADAL" clId="{82E00275-68B1-45E9-B7CB-98151937C277}" dt="2023-04-11T15:29:36.687" v="7116" actId="20578"/>
          <ac:spMkLst>
            <pc:docMk/>
            <pc:sldMk cId="3503148178" sldId="261"/>
            <ac:spMk id="8" creationId="{C3808018-9381-ABC0-2F14-F0C9280C62BE}"/>
          </ac:spMkLst>
        </pc:spChg>
        <pc:grpChg chg="add mod">
          <ac:chgData name="Nicolas Chourot" userId="b45d9d06-ac5c-4c96-83d2-dbd329685689" providerId="ADAL" clId="{82E00275-68B1-45E9-B7CB-98151937C277}" dt="2023-04-11T15:30:14.666" v="7121" actId="1035"/>
          <ac:grpSpMkLst>
            <pc:docMk/>
            <pc:sldMk cId="3503148178" sldId="261"/>
            <ac:grpSpMk id="4" creationId="{E2F18E93-6F2E-6AC1-454F-9F2C517B6F82}"/>
          </ac:grpSpMkLst>
        </pc:grpChg>
        <pc:picChg chg="mod">
          <ac:chgData name="Nicolas Chourot" userId="b45d9d06-ac5c-4c96-83d2-dbd329685689" providerId="ADAL" clId="{82E00275-68B1-45E9-B7CB-98151937C277}" dt="2023-04-11T14:35:30.278" v="6034"/>
          <ac:picMkLst>
            <pc:docMk/>
            <pc:sldMk cId="3503148178" sldId="261"/>
            <ac:picMk id="6" creationId="{5A8E75EC-9B74-E741-5B68-A56676BC16EC}"/>
          </ac:picMkLst>
        </pc:picChg>
      </pc:sldChg>
      <pc:sldChg chg="addSp delSp modSp new mod">
        <pc:chgData name="Nicolas Chourot" userId="b45d9d06-ac5c-4c96-83d2-dbd329685689" providerId="ADAL" clId="{82E00275-68B1-45E9-B7CB-98151937C277}" dt="2023-04-11T14:54:45.122" v="6382" actId="20577"/>
        <pc:sldMkLst>
          <pc:docMk/>
          <pc:sldMk cId="1923409120" sldId="262"/>
        </pc:sldMkLst>
        <pc:spChg chg="del">
          <ac:chgData name="Nicolas Chourot" userId="b45d9d06-ac5c-4c96-83d2-dbd329685689" providerId="ADAL" clId="{82E00275-68B1-45E9-B7CB-98151937C277}" dt="2023-04-10T15:22:34.795" v="468" actId="478"/>
          <ac:spMkLst>
            <pc:docMk/>
            <pc:sldMk cId="1923409120" sldId="262"/>
            <ac:spMk id="2" creationId="{22652553-B01E-731B-FE62-90EE2AD52A75}"/>
          </ac:spMkLst>
        </pc:spChg>
        <pc:spChg chg="del">
          <ac:chgData name="Nicolas Chourot" userId="b45d9d06-ac5c-4c96-83d2-dbd329685689" providerId="ADAL" clId="{82E00275-68B1-45E9-B7CB-98151937C277}" dt="2023-04-10T15:22:34.795" v="468" actId="478"/>
          <ac:spMkLst>
            <pc:docMk/>
            <pc:sldMk cId="1923409120" sldId="262"/>
            <ac:spMk id="3" creationId="{E3BAEE45-83B9-6B1A-D299-66C77A2B5A36}"/>
          </ac:spMkLst>
        </pc:spChg>
        <pc:spChg chg="add mod">
          <ac:chgData name="Nicolas Chourot" userId="b45d9d06-ac5c-4c96-83d2-dbd329685689" providerId="ADAL" clId="{82E00275-68B1-45E9-B7CB-98151937C277}" dt="2023-04-11T14:36:33.809" v="6050" actId="404"/>
          <ac:spMkLst>
            <pc:docMk/>
            <pc:sldMk cId="1923409120" sldId="262"/>
            <ac:spMk id="6" creationId="{8271FE4E-D73E-E7F4-97D2-BD0DF5599E76}"/>
          </ac:spMkLst>
        </pc:spChg>
        <pc:spChg chg="add mod">
          <ac:chgData name="Nicolas Chourot" userId="b45d9d06-ac5c-4c96-83d2-dbd329685689" providerId="ADAL" clId="{82E00275-68B1-45E9-B7CB-98151937C277}" dt="2023-04-10T16:53:43.723" v="3578" actId="790"/>
          <ac:spMkLst>
            <pc:docMk/>
            <pc:sldMk cId="1923409120" sldId="262"/>
            <ac:spMk id="9" creationId="{C7CF68F8-6D67-772A-5597-724997BAF23E}"/>
          </ac:spMkLst>
        </pc:spChg>
        <pc:spChg chg="add mod">
          <ac:chgData name="Nicolas Chourot" userId="b45d9d06-ac5c-4c96-83d2-dbd329685689" providerId="ADAL" clId="{82E00275-68B1-45E9-B7CB-98151937C277}" dt="2023-04-10T16:53:51.447" v="3579" actId="790"/>
          <ac:spMkLst>
            <pc:docMk/>
            <pc:sldMk cId="1923409120" sldId="262"/>
            <ac:spMk id="10" creationId="{007ACCB8-FD47-1299-61E4-E018CC430D4C}"/>
          </ac:spMkLst>
        </pc:spChg>
        <pc:spChg chg="add mod">
          <ac:chgData name="Nicolas Chourot" userId="b45d9d06-ac5c-4c96-83d2-dbd329685689" providerId="ADAL" clId="{82E00275-68B1-45E9-B7CB-98151937C277}" dt="2023-04-10T16:51:53.444" v="3486" actId="1076"/>
          <ac:spMkLst>
            <pc:docMk/>
            <pc:sldMk cId="1923409120" sldId="262"/>
            <ac:spMk id="11" creationId="{6356E010-C461-7327-F995-625E41262885}"/>
          </ac:spMkLst>
        </pc:spChg>
        <pc:spChg chg="add mod">
          <ac:chgData name="Nicolas Chourot" userId="b45d9d06-ac5c-4c96-83d2-dbd329685689" providerId="ADAL" clId="{82E00275-68B1-45E9-B7CB-98151937C277}" dt="2023-04-11T14:54:45.122" v="6382" actId="20577"/>
          <ac:spMkLst>
            <pc:docMk/>
            <pc:sldMk cId="1923409120" sldId="262"/>
            <ac:spMk id="12" creationId="{1DAA243B-7395-9A73-E22E-197A9618D0D9}"/>
          </ac:spMkLst>
        </pc:spChg>
        <pc:spChg chg="add mod">
          <ac:chgData name="Nicolas Chourot" userId="b45d9d06-ac5c-4c96-83d2-dbd329685689" providerId="ADAL" clId="{82E00275-68B1-45E9-B7CB-98151937C277}" dt="2023-04-10T22:51:36.447" v="5350" actId="20577"/>
          <ac:spMkLst>
            <pc:docMk/>
            <pc:sldMk cId="1923409120" sldId="262"/>
            <ac:spMk id="13" creationId="{C4C579BA-DF82-10CE-90E0-338D8463ED1D}"/>
          </ac:spMkLst>
        </pc:spChg>
        <pc:spChg chg="add mod">
          <ac:chgData name="Nicolas Chourot" userId="b45d9d06-ac5c-4c96-83d2-dbd329685689" providerId="ADAL" clId="{82E00275-68B1-45E9-B7CB-98151937C277}" dt="2023-04-10T16:53:17.644" v="3562" actId="1076"/>
          <ac:spMkLst>
            <pc:docMk/>
            <pc:sldMk cId="1923409120" sldId="262"/>
            <ac:spMk id="14" creationId="{04A8B9FE-FD60-84C8-920F-6754C6BAF888}"/>
          </ac:spMkLst>
        </pc:spChg>
        <pc:picChg chg="add">
          <ac:chgData name="Nicolas Chourot" userId="b45d9d06-ac5c-4c96-83d2-dbd329685689" providerId="ADAL" clId="{82E00275-68B1-45E9-B7CB-98151937C277}" dt="2023-04-10T15:22:35.665" v="469" actId="22"/>
          <ac:picMkLst>
            <pc:docMk/>
            <pc:sldMk cId="1923409120" sldId="262"/>
            <ac:picMk id="5" creationId="{C0D3D30D-5380-0EF9-33F4-BF1DB7DC7046}"/>
          </ac:picMkLst>
        </pc:picChg>
        <pc:picChg chg="add mod">
          <ac:chgData name="Nicolas Chourot" userId="b45d9d06-ac5c-4c96-83d2-dbd329685689" providerId="ADAL" clId="{82E00275-68B1-45E9-B7CB-98151937C277}" dt="2023-04-10T16:51:53.444" v="3486" actId="1076"/>
          <ac:picMkLst>
            <pc:docMk/>
            <pc:sldMk cId="1923409120" sldId="262"/>
            <ac:picMk id="8" creationId="{ABAD65D9-63E1-C9C2-BD5B-0886C4216E3D}"/>
          </ac:picMkLst>
        </pc:picChg>
        <pc:picChg chg="add mod">
          <ac:chgData name="Nicolas Chourot" userId="b45d9d06-ac5c-4c96-83d2-dbd329685689" providerId="ADAL" clId="{82E00275-68B1-45E9-B7CB-98151937C277}" dt="2023-04-10T16:51:53.444" v="3486" actId="1076"/>
          <ac:picMkLst>
            <pc:docMk/>
            <pc:sldMk cId="1923409120" sldId="262"/>
            <ac:picMk id="1026" creationId="{5565991F-B4B2-73D0-EA80-1455BDD408AA}"/>
          </ac:picMkLst>
        </pc:picChg>
      </pc:sldChg>
      <pc:sldChg chg="addSp delSp modSp new mod">
        <pc:chgData name="Nicolas Chourot" userId="b45d9d06-ac5c-4c96-83d2-dbd329685689" providerId="ADAL" clId="{82E00275-68B1-45E9-B7CB-98151937C277}" dt="2023-04-10T23:23:24.271" v="5863" actId="790"/>
        <pc:sldMkLst>
          <pc:docMk/>
          <pc:sldMk cId="3742581863" sldId="263"/>
        </pc:sldMkLst>
        <pc:spChg chg="mod">
          <ac:chgData name="Nicolas Chourot" userId="b45d9d06-ac5c-4c96-83d2-dbd329685689" providerId="ADAL" clId="{82E00275-68B1-45E9-B7CB-98151937C277}" dt="2023-04-10T23:20:25.513" v="5679" actId="113"/>
          <ac:spMkLst>
            <pc:docMk/>
            <pc:sldMk cId="3742581863" sldId="263"/>
            <ac:spMk id="2" creationId="{3C5F2D21-023C-17F4-86EB-2B79DCBAC271}"/>
          </ac:spMkLst>
        </pc:spChg>
        <pc:spChg chg="del">
          <ac:chgData name="Nicolas Chourot" userId="b45d9d06-ac5c-4c96-83d2-dbd329685689" providerId="ADAL" clId="{82E00275-68B1-45E9-B7CB-98151937C277}" dt="2023-04-10T15:31:26.790" v="623" actId="478"/>
          <ac:spMkLst>
            <pc:docMk/>
            <pc:sldMk cId="3742581863" sldId="263"/>
            <ac:spMk id="3" creationId="{0FCFB1A3-B33B-0375-14CF-A725CF471A4B}"/>
          </ac:spMkLst>
        </pc:spChg>
        <pc:spChg chg="add mod">
          <ac:chgData name="Nicolas Chourot" userId="b45d9d06-ac5c-4c96-83d2-dbd329685689" providerId="ADAL" clId="{82E00275-68B1-45E9-B7CB-98151937C277}" dt="2023-04-10T16:14:12.623" v="2100" actId="1076"/>
          <ac:spMkLst>
            <pc:docMk/>
            <pc:sldMk cId="3742581863" sldId="263"/>
            <ac:spMk id="12" creationId="{CF135A5C-1728-FAFB-93C1-0DAB393D632C}"/>
          </ac:spMkLst>
        </pc:spChg>
        <pc:spChg chg="add mod">
          <ac:chgData name="Nicolas Chourot" userId="b45d9d06-ac5c-4c96-83d2-dbd329685689" providerId="ADAL" clId="{82E00275-68B1-45E9-B7CB-98151937C277}" dt="2023-04-10T16:14:12.623" v="2100" actId="1076"/>
          <ac:spMkLst>
            <pc:docMk/>
            <pc:sldMk cId="3742581863" sldId="263"/>
            <ac:spMk id="13" creationId="{89D22857-08CD-A936-5250-2481DF53A3DC}"/>
          </ac:spMkLst>
        </pc:spChg>
        <pc:spChg chg="add mod">
          <ac:chgData name="Nicolas Chourot" userId="b45d9d06-ac5c-4c96-83d2-dbd329685689" providerId="ADAL" clId="{82E00275-68B1-45E9-B7CB-98151937C277}" dt="2023-04-10T16:14:12.623" v="2100" actId="1076"/>
          <ac:spMkLst>
            <pc:docMk/>
            <pc:sldMk cId="3742581863" sldId="263"/>
            <ac:spMk id="14" creationId="{679E344D-0529-92A3-A370-6820DFA98709}"/>
          </ac:spMkLst>
        </pc:spChg>
        <pc:spChg chg="add mod">
          <ac:chgData name="Nicolas Chourot" userId="b45d9d06-ac5c-4c96-83d2-dbd329685689" providerId="ADAL" clId="{82E00275-68B1-45E9-B7CB-98151937C277}" dt="2023-04-10T23:23:24.271" v="5863" actId="790"/>
          <ac:spMkLst>
            <pc:docMk/>
            <pc:sldMk cId="3742581863" sldId="263"/>
            <ac:spMk id="20" creationId="{2192B9BE-473B-578D-A2DD-952C7A9DE168}"/>
          </ac:spMkLst>
        </pc:sp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4" creationId="{63A3A02D-6CFE-E016-F5BE-19B1C09B4EEE}"/>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5" creationId="{420588E6-55D5-7787-6674-C68ADF463237}"/>
          </ac:graphicFrameMkLst>
        </pc:graphicFrameChg>
        <pc:graphicFrameChg chg="add mod modGraphic">
          <ac:chgData name="Nicolas Chourot" userId="b45d9d06-ac5c-4c96-83d2-dbd329685689" providerId="ADAL" clId="{82E00275-68B1-45E9-B7CB-98151937C277}" dt="2023-04-10T16:38:17.986" v="3180" actId="1036"/>
          <ac:graphicFrameMkLst>
            <pc:docMk/>
            <pc:sldMk cId="3742581863" sldId="263"/>
            <ac:graphicFrameMk id="6" creationId="{55B66715-4AA7-222B-8B38-7F458318C3C9}"/>
          </ac:graphicFrameMkLst>
        </pc:graphicFrameChg>
        <pc:cxnChg chg="add mod">
          <ac:chgData name="Nicolas Chourot" userId="b45d9d06-ac5c-4c96-83d2-dbd329685689" providerId="ADAL" clId="{82E00275-68B1-45E9-B7CB-98151937C277}" dt="2023-04-10T16:38:17.986" v="3180" actId="1036"/>
          <ac:cxnSpMkLst>
            <pc:docMk/>
            <pc:sldMk cId="3742581863" sldId="263"/>
            <ac:cxnSpMk id="8" creationId="{5D50E5BE-66C7-20B2-6C97-2176BE0157DC}"/>
          </ac:cxnSpMkLst>
        </pc:cxnChg>
        <pc:cxnChg chg="add mod">
          <ac:chgData name="Nicolas Chourot" userId="b45d9d06-ac5c-4c96-83d2-dbd329685689" providerId="ADAL" clId="{82E00275-68B1-45E9-B7CB-98151937C277}" dt="2023-04-10T16:38:17.986" v="3180" actId="1036"/>
          <ac:cxnSpMkLst>
            <pc:docMk/>
            <pc:sldMk cId="3742581863" sldId="263"/>
            <ac:cxnSpMk id="9" creationId="{D92DED8D-D586-1C42-B272-207CC83F6F2C}"/>
          </ac:cxnSpMkLst>
        </pc:cxnChg>
      </pc:sldChg>
      <pc:sldChg chg="addSp delSp modSp new mod">
        <pc:chgData name="Nicolas Chourot" userId="b45d9d06-ac5c-4c96-83d2-dbd329685689" providerId="ADAL" clId="{82E00275-68B1-45E9-B7CB-98151937C277}" dt="2023-04-11T16:18:05.604" v="7293" actId="6549"/>
        <pc:sldMkLst>
          <pc:docMk/>
          <pc:sldMk cId="2497075723" sldId="264"/>
        </pc:sldMkLst>
        <pc:spChg chg="del">
          <ac:chgData name="Nicolas Chourot" userId="b45d9d06-ac5c-4c96-83d2-dbd329685689" providerId="ADAL" clId="{82E00275-68B1-45E9-B7CB-98151937C277}" dt="2023-04-10T15:38:00.826" v="723" actId="478"/>
          <ac:spMkLst>
            <pc:docMk/>
            <pc:sldMk cId="2497075723" sldId="264"/>
            <ac:spMk id="2" creationId="{5A8531A2-5DFE-B0BE-5277-F7F3C5189F9D}"/>
          </ac:spMkLst>
        </pc:spChg>
        <pc:spChg chg="del">
          <ac:chgData name="Nicolas Chourot" userId="b45d9d06-ac5c-4c96-83d2-dbd329685689" providerId="ADAL" clId="{82E00275-68B1-45E9-B7CB-98151937C277}" dt="2023-04-10T15:38:00.826" v="723" actId="478"/>
          <ac:spMkLst>
            <pc:docMk/>
            <pc:sldMk cId="2497075723" sldId="264"/>
            <ac:spMk id="3" creationId="{8CBD5697-CE4A-0A7E-B8A3-3F866F5421D0}"/>
          </ac:spMkLst>
        </pc:spChg>
        <pc:spChg chg="add del mod">
          <ac:chgData name="Nicolas Chourot" userId="b45d9d06-ac5c-4c96-83d2-dbd329685689" providerId="ADAL" clId="{82E00275-68B1-45E9-B7CB-98151937C277}" dt="2023-04-10T15:43:07.342" v="787" actId="21"/>
          <ac:spMkLst>
            <pc:docMk/>
            <pc:sldMk cId="2497075723" sldId="264"/>
            <ac:spMk id="5" creationId="{7A266F74-3DCA-B188-333E-DDF7DF5D92A7}"/>
          </ac:spMkLst>
        </pc:spChg>
        <pc:spChg chg="add del mod">
          <ac:chgData name="Nicolas Chourot" userId="b45d9d06-ac5c-4c96-83d2-dbd329685689" providerId="ADAL" clId="{82E00275-68B1-45E9-B7CB-98151937C277}" dt="2023-04-10T15:43:07.342" v="787" actId="21"/>
          <ac:spMkLst>
            <pc:docMk/>
            <pc:sldMk cId="2497075723" sldId="264"/>
            <ac:spMk id="7" creationId="{A7422AFC-F17B-8EF5-E574-99069EF902CA}"/>
          </ac:spMkLst>
        </pc:spChg>
        <pc:spChg chg="add del mod">
          <ac:chgData name="Nicolas Chourot" userId="b45d9d06-ac5c-4c96-83d2-dbd329685689" providerId="ADAL" clId="{82E00275-68B1-45E9-B7CB-98151937C277}" dt="2023-04-10T15:43:07.342" v="787" actId="21"/>
          <ac:spMkLst>
            <pc:docMk/>
            <pc:sldMk cId="2497075723" sldId="264"/>
            <ac:spMk id="9" creationId="{29E6F0AC-42A4-9A78-0DDA-CD91655F13FD}"/>
          </ac:spMkLst>
        </pc:spChg>
        <pc:spChg chg="add mod">
          <ac:chgData name="Nicolas Chourot" userId="b45d9d06-ac5c-4c96-83d2-dbd329685689" providerId="ADAL" clId="{82E00275-68B1-45E9-B7CB-98151937C277}" dt="2023-04-11T16:18:05.604" v="7293" actId="6549"/>
          <ac:spMkLst>
            <pc:docMk/>
            <pc:sldMk cId="2497075723" sldId="264"/>
            <ac:spMk id="10" creationId="{57B68C08-29C0-0A66-10AA-62B8C99E6023}"/>
          </ac:spMkLst>
        </pc:spChg>
        <pc:spChg chg="add mod">
          <ac:chgData name="Nicolas Chourot" userId="b45d9d06-ac5c-4c96-83d2-dbd329685689" providerId="ADAL" clId="{82E00275-68B1-45E9-B7CB-98151937C277}" dt="2023-04-11T15:33:37.058" v="7153" actId="207"/>
          <ac:spMkLst>
            <pc:docMk/>
            <pc:sldMk cId="2497075723" sldId="264"/>
            <ac:spMk id="12" creationId="{596382B1-2109-B5F0-EC80-9E5BFDDC81FF}"/>
          </ac:spMkLst>
        </pc:spChg>
        <pc:spChg chg="add mod">
          <ac:chgData name="Nicolas Chourot" userId="b45d9d06-ac5c-4c96-83d2-dbd329685689" providerId="ADAL" clId="{82E00275-68B1-45E9-B7CB-98151937C277}" dt="2023-04-11T15:33:49.624" v="7159" actId="20577"/>
          <ac:spMkLst>
            <pc:docMk/>
            <pc:sldMk cId="2497075723" sldId="264"/>
            <ac:spMk id="14" creationId="{75964B0A-087D-298C-23B7-1AADE95921B7}"/>
          </ac:spMkLst>
        </pc:spChg>
        <pc:spChg chg="add del mod">
          <ac:chgData name="Nicolas Chourot" userId="b45d9d06-ac5c-4c96-83d2-dbd329685689" providerId="ADAL" clId="{82E00275-68B1-45E9-B7CB-98151937C277}" dt="2023-04-10T15:49:54.105" v="884" actId="767"/>
          <ac:spMkLst>
            <pc:docMk/>
            <pc:sldMk cId="2497075723" sldId="264"/>
            <ac:spMk id="15" creationId="{5322CFD6-ED97-29EC-5841-1C662D0EF686}"/>
          </ac:spMkLst>
        </pc:spChg>
        <pc:spChg chg="add mod">
          <ac:chgData name="Nicolas Chourot" userId="b45d9d06-ac5c-4c96-83d2-dbd329685689" providerId="ADAL" clId="{82E00275-68B1-45E9-B7CB-98151937C277}" dt="2023-04-10T19:38:48.802" v="5082" actId="20577"/>
          <ac:spMkLst>
            <pc:docMk/>
            <pc:sldMk cId="2497075723" sldId="264"/>
            <ac:spMk id="16" creationId="{034858BD-DA80-C18E-7F8C-27DF45BC4182}"/>
          </ac:spMkLst>
        </pc:spChg>
        <pc:spChg chg="add mod">
          <ac:chgData name="Nicolas Chourot" userId="b45d9d06-ac5c-4c96-83d2-dbd329685689" providerId="ADAL" clId="{82E00275-68B1-45E9-B7CB-98151937C277}" dt="2023-04-10T16:17:05.096" v="2220" actId="20577"/>
          <ac:spMkLst>
            <pc:docMk/>
            <pc:sldMk cId="2497075723" sldId="264"/>
            <ac:spMk id="17" creationId="{A8FEC1F5-8F10-96E7-483A-6E8F27B05420}"/>
          </ac:spMkLst>
        </pc:spChg>
      </pc:sldChg>
      <pc:sldChg chg="addSp delSp modSp new mod">
        <pc:chgData name="Nicolas Chourot" userId="b45d9d06-ac5c-4c96-83d2-dbd329685689" providerId="ADAL" clId="{82E00275-68B1-45E9-B7CB-98151937C277}" dt="2023-04-11T16:18:25.737" v="7294" actId="947"/>
        <pc:sldMkLst>
          <pc:docMk/>
          <pc:sldMk cId="1634777937" sldId="265"/>
        </pc:sldMkLst>
        <pc:spChg chg="del">
          <ac:chgData name="Nicolas Chourot" userId="b45d9d06-ac5c-4c96-83d2-dbd329685689" providerId="ADAL" clId="{82E00275-68B1-45E9-B7CB-98151937C277}" dt="2023-04-10T15:52:53.290" v="1085" actId="478"/>
          <ac:spMkLst>
            <pc:docMk/>
            <pc:sldMk cId="1634777937" sldId="265"/>
            <ac:spMk id="2" creationId="{F3D32A58-03A3-87B6-137F-9F64A73BEB6B}"/>
          </ac:spMkLst>
        </pc:spChg>
        <pc:spChg chg="del">
          <ac:chgData name="Nicolas Chourot" userId="b45d9d06-ac5c-4c96-83d2-dbd329685689" providerId="ADAL" clId="{82E00275-68B1-45E9-B7CB-98151937C277}" dt="2023-04-10T15:52:53.290" v="1085" actId="478"/>
          <ac:spMkLst>
            <pc:docMk/>
            <pc:sldMk cId="1634777937" sldId="265"/>
            <ac:spMk id="3" creationId="{476070B2-12EB-B452-5C4F-F3B4190E1151}"/>
          </ac:spMkLst>
        </pc:spChg>
        <pc:spChg chg="add mod">
          <ac:chgData name="Nicolas Chourot" userId="b45d9d06-ac5c-4c96-83d2-dbd329685689" providerId="ADAL" clId="{82E00275-68B1-45E9-B7CB-98151937C277}" dt="2023-04-11T16:18:25.737" v="7294" actId="947"/>
          <ac:spMkLst>
            <pc:docMk/>
            <pc:sldMk cId="1634777937" sldId="265"/>
            <ac:spMk id="4" creationId="{0288F950-8CBC-4F50-1628-290D3897FB2C}"/>
          </ac:spMkLst>
        </pc:spChg>
        <pc:spChg chg="add mod">
          <ac:chgData name="Nicolas Chourot" userId="b45d9d06-ac5c-4c96-83d2-dbd329685689" providerId="ADAL" clId="{82E00275-68B1-45E9-B7CB-98151937C277}" dt="2023-04-10T15:56:56.982" v="1256" actId="790"/>
          <ac:spMkLst>
            <pc:docMk/>
            <pc:sldMk cId="1634777937" sldId="265"/>
            <ac:spMk id="6" creationId="{6B5D6AE4-B7F6-44E2-0ABF-C207A278CE6C}"/>
          </ac:spMkLst>
        </pc:spChg>
        <pc:spChg chg="add mod">
          <ac:chgData name="Nicolas Chourot" userId="b45d9d06-ac5c-4c96-83d2-dbd329685689" providerId="ADAL" clId="{82E00275-68B1-45E9-B7CB-98151937C277}" dt="2023-04-11T15:35:40.001" v="7163" actId="207"/>
          <ac:spMkLst>
            <pc:docMk/>
            <pc:sldMk cId="1634777937" sldId="265"/>
            <ac:spMk id="7" creationId="{B9CF8A9E-9AFA-8267-A06F-B89BBFA35EAD}"/>
          </ac:spMkLst>
        </pc:spChg>
        <pc:spChg chg="add del">
          <ac:chgData name="Nicolas Chourot" userId="b45d9d06-ac5c-4c96-83d2-dbd329685689" providerId="ADAL" clId="{82E00275-68B1-45E9-B7CB-98151937C277}" dt="2023-04-10T19:31:40.460" v="5028" actId="478"/>
          <ac:spMkLst>
            <pc:docMk/>
            <pc:sldMk cId="1634777937" sldId="265"/>
            <ac:spMk id="15" creationId="{2303721B-23BC-5F63-82F2-B4A9B3FBD185}"/>
          </ac:spMkLst>
        </pc:spChg>
        <pc:spChg chg="add del mod">
          <ac:chgData name="Nicolas Chourot" userId="b45d9d06-ac5c-4c96-83d2-dbd329685689" providerId="ADAL" clId="{82E00275-68B1-45E9-B7CB-98151937C277}" dt="2023-04-10T19:32:10.099" v="5031" actId="478"/>
          <ac:spMkLst>
            <pc:docMk/>
            <pc:sldMk cId="1634777937" sldId="265"/>
            <ac:spMk id="16" creationId="{35B6270D-4F8B-89ED-371D-E3A5F65B8DD9}"/>
          </ac:spMkLst>
        </pc:spChg>
        <pc:spChg chg="add del mod">
          <ac:chgData name="Nicolas Chourot" userId="b45d9d06-ac5c-4c96-83d2-dbd329685689" providerId="ADAL" clId="{82E00275-68B1-45E9-B7CB-98151937C277}" dt="2023-04-10T19:34:11.457" v="5041" actId="478"/>
          <ac:spMkLst>
            <pc:docMk/>
            <pc:sldMk cId="1634777937" sldId="265"/>
            <ac:spMk id="17" creationId="{A262B55E-8DAB-22A7-04E2-050DFB63CC3D}"/>
          </ac:spMkLst>
        </pc:spChg>
        <pc:spChg chg="add mod">
          <ac:chgData name="Nicolas Chourot" userId="b45d9d06-ac5c-4c96-83d2-dbd329685689" providerId="ADAL" clId="{82E00275-68B1-45E9-B7CB-98151937C277}" dt="2023-04-10T19:34:39.807" v="5045" actId="207"/>
          <ac:spMkLst>
            <pc:docMk/>
            <pc:sldMk cId="1634777937" sldId="265"/>
            <ac:spMk id="18" creationId="{D301D9AB-FF4F-61BE-5DBB-8CD20A571653}"/>
          </ac:spMkLst>
        </pc:spChg>
        <pc:spChg chg="add mod">
          <ac:chgData name="Nicolas Chourot" userId="b45d9d06-ac5c-4c96-83d2-dbd329685689" providerId="ADAL" clId="{82E00275-68B1-45E9-B7CB-98151937C277}" dt="2023-04-10T19:36:53.972" v="5063" actId="206"/>
          <ac:spMkLst>
            <pc:docMk/>
            <pc:sldMk cId="1634777937" sldId="265"/>
            <ac:spMk id="21" creationId="{C0E65E9C-A305-C695-ACC0-B230E59B6A98}"/>
          </ac:spMkLst>
        </pc:spChg>
        <pc:picChg chg="add mod modCrop">
          <ac:chgData name="Nicolas Chourot" userId="b45d9d06-ac5c-4c96-83d2-dbd329685689" providerId="ADAL" clId="{82E00275-68B1-45E9-B7CB-98151937C277}" dt="2023-04-10T19:37:21.759" v="5072" actId="1076"/>
          <ac:picMkLst>
            <pc:docMk/>
            <pc:sldMk cId="1634777937" sldId="265"/>
            <ac:picMk id="9" creationId="{A51002D6-AC1A-2B1C-FF19-D2F27511FAB0}"/>
          </ac:picMkLst>
        </pc:picChg>
        <pc:cxnChg chg="add del mod">
          <ac:chgData name="Nicolas Chourot" userId="b45d9d06-ac5c-4c96-83d2-dbd329685689" providerId="ADAL" clId="{82E00275-68B1-45E9-B7CB-98151937C277}" dt="2023-04-10T19:30:52.922" v="5024" actId="478"/>
          <ac:cxnSpMkLst>
            <pc:docMk/>
            <pc:sldMk cId="1634777937" sldId="265"/>
            <ac:cxnSpMk id="11" creationId="{17E8EA03-EAA1-4DB7-E9D9-75FB33AAC21C}"/>
          </ac:cxnSpMkLst>
        </pc:cxnChg>
        <pc:cxnChg chg="add del">
          <ac:chgData name="Nicolas Chourot" userId="b45d9d06-ac5c-4c96-83d2-dbd329685689" providerId="ADAL" clId="{82E00275-68B1-45E9-B7CB-98151937C277}" dt="2023-04-10T19:31:08.487" v="5026" actId="478"/>
          <ac:cxnSpMkLst>
            <pc:docMk/>
            <pc:sldMk cId="1634777937" sldId="265"/>
            <ac:cxnSpMk id="14" creationId="{9AFE68A0-B4F3-2856-8F3D-52D9F3CA4567}"/>
          </ac:cxnSpMkLst>
        </pc:cxnChg>
        <pc:cxnChg chg="add del mod">
          <ac:chgData name="Nicolas Chourot" userId="b45d9d06-ac5c-4c96-83d2-dbd329685689" providerId="ADAL" clId="{82E00275-68B1-45E9-B7CB-98151937C277}" dt="2023-04-10T19:35:09.889" v="5047" actId="478"/>
          <ac:cxnSpMkLst>
            <pc:docMk/>
            <pc:sldMk cId="1634777937" sldId="265"/>
            <ac:cxnSpMk id="20" creationId="{D40E9897-2255-0726-9F18-2D461E60C9B9}"/>
          </ac:cxnSpMkLst>
        </pc:cxnChg>
      </pc:sldChg>
      <pc:sldChg chg="addSp delSp modSp new mod">
        <pc:chgData name="Nicolas Chourot" userId="b45d9d06-ac5c-4c96-83d2-dbd329685689" providerId="ADAL" clId="{82E00275-68B1-45E9-B7CB-98151937C277}" dt="2023-04-20T13:57:31.942" v="7353" actId="20577"/>
        <pc:sldMkLst>
          <pc:docMk/>
          <pc:sldMk cId="999324375" sldId="266"/>
        </pc:sldMkLst>
        <pc:spChg chg="del">
          <ac:chgData name="Nicolas Chourot" userId="b45d9d06-ac5c-4c96-83d2-dbd329685689" providerId="ADAL" clId="{82E00275-68B1-45E9-B7CB-98151937C277}" dt="2023-04-10T16:05:31.967" v="1779" actId="478"/>
          <ac:spMkLst>
            <pc:docMk/>
            <pc:sldMk cId="999324375" sldId="266"/>
            <ac:spMk id="2" creationId="{6276122F-CC22-9427-5156-A1E8C8B77506}"/>
          </ac:spMkLst>
        </pc:spChg>
        <pc:spChg chg="add mod">
          <ac:chgData name="Nicolas Chourot" userId="b45d9d06-ac5c-4c96-83d2-dbd329685689" providerId="ADAL" clId="{82E00275-68B1-45E9-B7CB-98151937C277}" dt="2023-04-11T16:13:31.512" v="7235" actId="1038"/>
          <ac:spMkLst>
            <pc:docMk/>
            <pc:sldMk cId="999324375" sldId="266"/>
            <ac:spMk id="2" creationId="{8B5AA486-D771-5F41-E9B6-E1FEEF82741A}"/>
          </ac:spMkLst>
        </pc:spChg>
        <pc:spChg chg="del">
          <ac:chgData name="Nicolas Chourot" userId="b45d9d06-ac5c-4c96-83d2-dbd329685689" providerId="ADAL" clId="{82E00275-68B1-45E9-B7CB-98151937C277}" dt="2023-04-10T16:05:31.967" v="1779" actId="478"/>
          <ac:spMkLst>
            <pc:docMk/>
            <pc:sldMk cId="999324375" sldId="266"/>
            <ac:spMk id="3" creationId="{D1A72310-F368-4571-B117-0AFBD97E950B}"/>
          </ac:spMkLst>
        </pc:spChg>
        <pc:spChg chg="add mod">
          <ac:chgData name="Nicolas Chourot" userId="b45d9d06-ac5c-4c96-83d2-dbd329685689" providerId="ADAL" clId="{82E00275-68B1-45E9-B7CB-98151937C277}" dt="2023-04-20T13:57:31.942" v="7353" actId="20577"/>
          <ac:spMkLst>
            <pc:docMk/>
            <pc:sldMk cId="999324375" sldId="266"/>
            <ac:spMk id="5" creationId="{30E1AEE1-A979-747B-CB1A-4F0D57650DDC}"/>
          </ac:spMkLst>
        </pc:spChg>
        <pc:spChg chg="add mod">
          <ac:chgData name="Nicolas Chourot" userId="b45d9d06-ac5c-4c96-83d2-dbd329685689" providerId="ADAL" clId="{82E00275-68B1-45E9-B7CB-98151937C277}" dt="2023-04-10T23:26:34.223" v="5874" actId="790"/>
          <ac:spMkLst>
            <pc:docMk/>
            <pc:sldMk cId="999324375" sldId="266"/>
            <ac:spMk id="6" creationId="{52A796B2-6910-0733-0264-F4A80125B6DE}"/>
          </ac:spMkLst>
        </pc:spChg>
        <pc:spChg chg="add mod">
          <ac:chgData name="Nicolas Chourot" userId="b45d9d06-ac5c-4c96-83d2-dbd329685689" providerId="ADAL" clId="{82E00275-68B1-45E9-B7CB-98151937C277}" dt="2023-04-10T23:03:23.902" v="5586"/>
          <ac:spMkLst>
            <pc:docMk/>
            <pc:sldMk cId="999324375" sldId="266"/>
            <ac:spMk id="8" creationId="{1CA18F61-C261-C1A0-C937-6DC2AF093D42}"/>
          </ac:spMkLst>
        </pc:spChg>
        <pc:spChg chg="add mod">
          <ac:chgData name="Nicolas Chourot" userId="b45d9d06-ac5c-4c96-83d2-dbd329685689" providerId="ADAL" clId="{82E00275-68B1-45E9-B7CB-98151937C277}" dt="2023-04-10T23:03:39.035" v="5596" actId="20577"/>
          <ac:spMkLst>
            <pc:docMk/>
            <pc:sldMk cId="999324375" sldId="266"/>
            <ac:spMk id="9" creationId="{CBFB1844-8777-255F-534E-A98554068C70}"/>
          </ac:spMkLst>
        </pc:spChg>
        <pc:spChg chg="add mod">
          <ac:chgData name="Nicolas Chourot" userId="b45d9d06-ac5c-4c96-83d2-dbd329685689" providerId="ADAL" clId="{82E00275-68B1-45E9-B7CB-98151937C277}" dt="2023-04-11T16:15:14.096" v="7268" actId="688"/>
          <ac:spMkLst>
            <pc:docMk/>
            <pc:sldMk cId="999324375" sldId="266"/>
            <ac:spMk id="12" creationId="{008123F7-F423-BB1C-5D7E-1E98B4BF6AD0}"/>
          </ac:spMkLst>
        </pc:spChg>
        <pc:graphicFrameChg chg="add mod">
          <ac:chgData name="Nicolas Chourot" userId="b45d9d06-ac5c-4c96-83d2-dbd329685689" providerId="ADAL" clId="{82E00275-68B1-45E9-B7CB-98151937C277}" dt="2023-04-10T23:03:33.344" v="5587" actId="1076"/>
          <ac:graphicFrameMkLst>
            <pc:docMk/>
            <pc:sldMk cId="999324375" sldId="266"/>
            <ac:graphicFrameMk id="7" creationId="{D66DF2EB-B914-3C6F-FD02-9AED56FD7CAA}"/>
          </ac:graphicFrameMkLst>
        </pc:graphicFrameChg>
        <pc:cxnChg chg="add mod">
          <ac:chgData name="Nicolas Chourot" userId="b45d9d06-ac5c-4c96-83d2-dbd329685689" providerId="ADAL" clId="{82E00275-68B1-45E9-B7CB-98151937C277}" dt="2023-04-11T16:13:44.838" v="7237" actId="14100"/>
          <ac:cxnSpMkLst>
            <pc:docMk/>
            <pc:sldMk cId="999324375" sldId="266"/>
            <ac:cxnSpMk id="3" creationId="{6142DFF1-F412-A253-C3B4-933120F26567}"/>
          </ac:cxnSpMkLst>
        </pc:cxnChg>
      </pc:sldChg>
      <pc:sldChg chg="addSp delSp modSp new mod">
        <pc:chgData name="Nicolas Chourot" userId="b45d9d06-ac5c-4c96-83d2-dbd329685689" providerId="ADAL" clId="{82E00275-68B1-45E9-B7CB-98151937C277}" dt="2023-04-11T16:16:25.887" v="7291" actId="478"/>
        <pc:sldMkLst>
          <pc:docMk/>
          <pc:sldMk cId="2074695345" sldId="267"/>
        </pc:sldMkLst>
        <pc:spChg chg="add mod">
          <ac:chgData name="Nicolas Chourot" userId="b45d9d06-ac5c-4c96-83d2-dbd329685689" providerId="ADAL" clId="{82E00275-68B1-45E9-B7CB-98151937C277}" dt="2023-04-11T16:11:46.094" v="7218" actId="14100"/>
          <ac:spMkLst>
            <pc:docMk/>
            <pc:sldMk cId="2074695345" sldId="267"/>
            <ac:spMk id="2" creationId="{3D624BCE-9A02-5FA5-0955-489516460376}"/>
          </ac:spMkLst>
        </pc:spChg>
        <pc:spChg chg="del">
          <ac:chgData name="Nicolas Chourot" userId="b45d9d06-ac5c-4c96-83d2-dbd329685689" providerId="ADAL" clId="{82E00275-68B1-45E9-B7CB-98151937C277}" dt="2023-04-10T16:08:03.282" v="1815" actId="478"/>
          <ac:spMkLst>
            <pc:docMk/>
            <pc:sldMk cId="2074695345" sldId="267"/>
            <ac:spMk id="2" creationId="{4EE11660-3709-A9D7-F1D5-88DF4DC0B323}"/>
          </ac:spMkLst>
        </pc:spChg>
        <pc:spChg chg="del">
          <ac:chgData name="Nicolas Chourot" userId="b45d9d06-ac5c-4c96-83d2-dbd329685689" providerId="ADAL" clId="{82E00275-68B1-45E9-B7CB-98151937C277}" dt="2023-04-10T16:08:03.282" v="1815" actId="478"/>
          <ac:spMkLst>
            <pc:docMk/>
            <pc:sldMk cId="2074695345" sldId="267"/>
            <ac:spMk id="3" creationId="{1470AEBE-C5FB-862F-635F-BF27028F92DB}"/>
          </ac:spMkLst>
        </pc:spChg>
        <pc:spChg chg="add mod">
          <ac:chgData name="Nicolas Chourot" userId="b45d9d06-ac5c-4c96-83d2-dbd329685689" providerId="ADAL" clId="{82E00275-68B1-45E9-B7CB-98151937C277}" dt="2023-04-10T16:29:47.382" v="2980" actId="1076"/>
          <ac:spMkLst>
            <pc:docMk/>
            <pc:sldMk cId="2074695345" sldId="267"/>
            <ac:spMk id="5" creationId="{D49F02B0-5E07-8105-0963-3AF18953B08B}"/>
          </ac:spMkLst>
        </pc:spChg>
        <pc:spChg chg="add del mod">
          <ac:chgData name="Nicolas Chourot" userId="b45d9d06-ac5c-4c96-83d2-dbd329685689" providerId="ADAL" clId="{82E00275-68B1-45E9-B7CB-98151937C277}" dt="2023-04-10T16:19:12.148" v="2247" actId="22"/>
          <ac:spMkLst>
            <pc:docMk/>
            <pc:sldMk cId="2074695345" sldId="267"/>
            <ac:spMk id="7" creationId="{26274890-9537-2262-0FD9-E3EF87336D64}"/>
          </ac:spMkLst>
        </pc:spChg>
        <pc:spChg chg="add mod">
          <ac:chgData name="Nicolas Chourot" userId="b45d9d06-ac5c-4c96-83d2-dbd329685689" providerId="ADAL" clId="{82E00275-68B1-45E9-B7CB-98151937C277}" dt="2023-04-11T16:16:08.889" v="7290" actId="688"/>
          <ac:spMkLst>
            <pc:docMk/>
            <pc:sldMk cId="2074695345" sldId="267"/>
            <ac:spMk id="7" creationId="{DD5ED8E0-8B01-64FD-66CC-5093B60837FF}"/>
          </ac:spMkLst>
        </pc:spChg>
        <pc:spChg chg="add mod">
          <ac:chgData name="Nicolas Chourot" userId="b45d9d06-ac5c-4c96-83d2-dbd329685689" providerId="ADAL" clId="{82E00275-68B1-45E9-B7CB-98151937C277}" dt="2023-04-10T23:07:42.631" v="5614" actId="20577"/>
          <ac:spMkLst>
            <pc:docMk/>
            <pc:sldMk cId="2074695345" sldId="267"/>
            <ac:spMk id="8" creationId="{A5A3353A-D899-68D3-0781-135625C2BE2A}"/>
          </ac:spMkLst>
        </pc:spChg>
        <pc:spChg chg="add del mod">
          <ac:chgData name="Nicolas Chourot" userId="b45d9d06-ac5c-4c96-83d2-dbd329685689" providerId="ADAL" clId="{82E00275-68B1-45E9-B7CB-98151937C277}" dt="2023-04-10T23:01:57.316" v="5557"/>
          <ac:spMkLst>
            <pc:docMk/>
            <pc:sldMk cId="2074695345" sldId="267"/>
            <ac:spMk id="12" creationId="{5E92C9A9-BF78-C451-3C70-CD49F9E7B8E5}"/>
          </ac:spMkLst>
        </pc:spChg>
        <pc:spChg chg="add mod">
          <ac:chgData name="Nicolas Chourot" userId="b45d9d06-ac5c-4c96-83d2-dbd329685689" providerId="ADAL" clId="{82E00275-68B1-45E9-B7CB-98151937C277}" dt="2023-04-10T23:02:34.479" v="5583" actId="6549"/>
          <ac:spMkLst>
            <pc:docMk/>
            <pc:sldMk cId="2074695345" sldId="267"/>
            <ac:spMk id="13" creationId="{478F28A0-B22B-0521-167D-2694CC02DFD8}"/>
          </ac:spMkLst>
        </pc:spChg>
        <pc:spChg chg="add mod">
          <ac:chgData name="Nicolas Chourot" userId="b45d9d06-ac5c-4c96-83d2-dbd329685689" providerId="ADAL" clId="{82E00275-68B1-45E9-B7CB-98151937C277}" dt="2023-04-10T23:02:26.393" v="5569" actId="571"/>
          <ac:spMkLst>
            <pc:docMk/>
            <pc:sldMk cId="2074695345" sldId="267"/>
            <ac:spMk id="14" creationId="{1C832B1D-6897-1388-2F2B-D331A97AD636}"/>
          </ac:spMkLst>
        </pc:spChg>
        <pc:graphicFrameChg chg="add mod">
          <ac:chgData name="Nicolas Chourot" userId="b45d9d06-ac5c-4c96-83d2-dbd329685689" providerId="ADAL" clId="{82E00275-68B1-45E9-B7CB-98151937C277}" dt="2023-04-10T23:01:20.479" v="5552" actId="1076"/>
          <ac:graphicFrameMkLst>
            <pc:docMk/>
            <pc:sldMk cId="2074695345" sldId="267"/>
            <ac:graphicFrameMk id="11" creationId="{1B7213E3-2BDE-E618-1BE1-EDE62E8A9625}"/>
          </ac:graphicFrameMkLst>
        </pc:graphicFrameChg>
        <pc:picChg chg="add del">
          <ac:chgData name="Nicolas Chourot" userId="b45d9d06-ac5c-4c96-83d2-dbd329685689" providerId="ADAL" clId="{82E00275-68B1-45E9-B7CB-98151937C277}" dt="2023-04-10T23:00:56.843" v="5550" actId="22"/>
          <ac:picMkLst>
            <pc:docMk/>
            <pc:sldMk cId="2074695345" sldId="267"/>
            <ac:picMk id="10" creationId="{C25F284F-BE88-DEDE-AA17-7A82749CBF22}"/>
          </ac:picMkLst>
        </pc:picChg>
        <pc:cxnChg chg="add del mod">
          <ac:chgData name="Nicolas Chourot" userId="b45d9d06-ac5c-4c96-83d2-dbd329685689" providerId="ADAL" clId="{82E00275-68B1-45E9-B7CB-98151937C277}" dt="2023-04-11T16:16:25.887" v="7291" actId="478"/>
          <ac:cxnSpMkLst>
            <pc:docMk/>
            <pc:sldMk cId="2074695345" sldId="267"/>
            <ac:cxnSpMk id="4" creationId="{5DD3BCE8-E619-0A8D-AF39-5E0619CF8E2B}"/>
          </ac:cxnSpMkLst>
        </pc:cxnChg>
        <pc:cxnChg chg="add mod">
          <ac:chgData name="Nicolas Chourot" userId="b45d9d06-ac5c-4c96-83d2-dbd329685689" providerId="ADAL" clId="{82E00275-68B1-45E9-B7CB-98151937C277}" dt="2023-04-11T16:15:38.579" v="7275" actId="1076"/>
          <ac:cxnSpMkLst>
            <pc:docMk/>
            <pc:sldMk cId="2074695345" sldId="267"/>
            <ac:cxnSpMk id="6" creationId="{A7171FE4-D233-2492-52C1-C6CD2B396DE6}"/>
          </ac:cxnSpMkLst>
        </pc:cxnChg>
      </pc:sldChg>
      <pc:sldChg chg="addSp delSp modSp new mod">
        <pc:chgData name="Nicolas Chourot" userId="b45d9d06-ac5c-4c96-83d2-dbd329685689" providerId="ADAL" clId="{82E00275-68B1-45E9-B7CB-98151937C277}" dt="2023-04-11T16:06:29.944" v="7200" actId="1037"/>
        <pc:sldMkLst>
          <pc:docMk/>
          <pc:sldMk cId="4201220394" sldId="268"/>
        </pc:sldMkLst>
        <pc:spChg chg="del">
          <ac:chgData name="Nicolas Chourot" userId="b45d9d06-ac5c-4c96-83d2-dbd329685689" providerId="ADAL" clId="{82E00275-68B1-45E9-B7CB-98151937C277}" dt="2023-04-10T16:34:43.408" v="3071" actId="478"/>
          <ac:spMkLst>
            <pc:docMk/>
            <pc:sldMk cId="4201220394" sldId="268"/>
            <ac:spMk id="2" creationId="{26DABB8B-10A0-34AF-5D01-18118028AAD9}"/>
          </ac:spMkLst>
        </pc:spChg>
        <pc:spChg chg="del">
          <ac:chgData name="Nicolas Chourot" userId="b45d9d06-ac5c-4c96-83d2-dbd329685689" providerId="ADAL" clId="{82E00275-68B1-45E9-B7CB-98151937C277}" dt="2023-04-10T16:34:43.408" v="3071" actId="478"/>
          <ac:spMkLst>
            <pc:docMk/>
            <pc:sldMk cId="4201220394" sldId="268"/>
            <ac:spMk id="3" creationId="{3CA39A89-28F9-2A44-7081-0C1BA4CB16F4}"/>
          </ac:spMkLst>
        </pc:spChg>
        <pc:spChg chg="add mod">
          <ac:chgData name="Nicolas Chourot" userId="b45d9d06-ac5c-4c96-83d2-dbd329685689" providerId="ADAL" clId="{82E00275-68B1-45E9-B7CB-98151937C277}" dt="2023-04-11T16:06:29.944" v="7200" actId="1037"/>
          <ac:spMkLst>
            <pc:docMk/>
            <pc:sldMk cId="4201220394" sldId="268"/>
            <ac:spMk id="5" creationId="{FC924C80-9437-22EA-55C6-9F763D679670}"/>
          </ac:spMkLst>
        </pc:spChg>
        <pc:spChg chg="add mod">
          <ac:chgData name="Nicolas Chourot" userId="b45d9d06-ac5c-4c96-83d2-dbd329685689" providerId="ADAL" clId="{82E00275-68B1-45E9-B7CB-98151937C277}" dt="2023-04-10T23:08:02.517" v="5616" actId="20577"/>
          <ac:spMkLst>
            <pc:docMk/>
            <pc:sldMk cId="4201220394" sldId="268"/>
            <ac:spMk id="6" creationId="{ED18C2E1-30D6-EB88-5FC5-9B573D452F33}"/>
          </ac:spMkLst>
        </pc:spChg>
        <pc:spChg chg="add mod">
          <ac:chgData name="Nicolas Chourot" userId="b45d9d06-ac5c-4c96-83d2-dbd329685689" providerId="ADAL" clId="{82E00275-68B1-45E9-B7CB-98151937C277}" dt="2023-04-10T23:24:03.027" v="5864" actId="1076"/>
          <ac:spMkLst>
            <pc:docMk/>
            <pc:sldMk cId="4201220394" sldId="268"/>
            <ac:spMk id="8" creationId="{E0C1FF0B-1B0A-37B9-6C5D-6B551AD5D05C}"/>
          </ac:spMkLst>
        </pc:spChg>
        <pc:spChg chg="add mod">
          <ac:chgData name="Nicolas Chourot" userId="b45d9d06-ac5c-4c96-83d2-dbd329685689" providerId="ADAL" clId="{82E00275-68B1-45E9-B7CB-98151937C277}" dt="2023-04-10T23:24:03.027" v="5864" actId="1076"/>
          <ac:spMkLst>
            <pc:docMk/>
            <pc:sldMk cId="4201220394" sldId="268"/>
            <ac:spMk id="9" creationId="{FD88A905-BA08-72BE-7D25-A597315A7F17}"/>
          </ac:spMkLst>
        </pc:spChg>
        <pc:spChg chg="add mod">
          <ac:chgData name="Nicolas Chourot" userId="b45d9d06-ac5c-4c96-83d2-dbd329685689" providerId="ADAL" clId="{82E00275-68B1-45E9-B7CB-98151937C277}" dt="2023-04-10T23:24:16.482" v="5866" actId="1076"/>
          <ac:spMkLst>
            <pc:docMk/>
            <pc:sldMk cId="4201220394" sldId="268"/>
            <ac:spMk id="11" creationId="{3637D0B6-E808-EF5C-BCDD-35F0BA1217EB}"/>
          </ac:spMkLst>
        </pc:spChg>
        <pc:spChg chg="add mod">
          <ac:chgData name="Nicolas Chourot" userId="b45d9d06-ac5c-4c96-83d2-dbd329685689" providerId="ADAL" clId="{82E00275-68B1-45E9-B7CB-98151937C277}" dt="2023-04-10T23:24:16.482" v="5866" actId="1076"/>
          <ac:spMkLst>
            <pc:docMk/>
            <pc:sldMk cId="4201220394" sldId="268"/>
            <ac:spMk id="12" creationId="{273D84BD-6DE4-848D-B981-F7F8EA677F9D}"/>
          </ac:spMkLst>
        </pc:spChg>
        <pc:spChg chg="add mod">
          <ac:chgData name="Nicolas Chourot" userId="b45d9d06-ac5c-4c96-83d2-dbd329685689" providerId="ADAL" clId="{82E00275-68B1-45E9-B7CB-98151937C277}" dt="2023-04-10T23:24:30.776" v="5868" actId="1076"/>
          <ac:spMkLst>
            <pc:docMk/>
            <pc:sldMk cId="4201220394" sldId="268"/>
            <ac:spMk id="14" creationId="{C988BCFF-A752-03B9-C258-927787CFA6CD}"/>
          </ac:spMkLst>
        </pc:spChg>
        <pc:spChg chg="add mod">
          <ac:chgData name="Nicolas Chourot" userId="b45d9d06-ac5c-4c96-83d2-dbd329685689" providerId="ADAL" clId="{82E00275-68B1-45E9-B7CB-98151937C277}" dt="2023-04-10T23:24:30.776" v="5868" actId="1076"/>
          <ac:spMkLst>
            <pc:docMk/>
            <pc:sldMk cId="4201220394" sldId="268"/>
            <ac:spMk id="15" creationId="{D64165E1-7A05-34FE-BB67-CFCB40BE59EA}"/>
          </ac:spMkLst>
        </pc:spChg>
        <pc:graphicFrameChg chg="add mod">
          <ac:chgData name="Nicolas Chourot" userId="b45d9d06-ac5c-4c96-83d2-dbd329685689" providerId="ADAL" clId="{82E00275-68B1-45E9-B7CB-98151937C277}" dt="2023-04-10T23:24:03.027" v="5864" actId="1076"/>
          <ac:graphicFrameMkLst>
            <pc:docMk/>
            <pc:sldMk cId="4201220394" sldId="268"/>
            <ac:graphicFrameMk id="7" creationId="{89298662-4CA0-BDB8-C5CA-7F431D457E25}"/>
          </ac:graphicFrameMkLst>
        </pc:graphicFrameChg>
        <pc:graphicFrameChg chg="add mod">
          <ac:chgData name="Nicolas Chourot" userId="b45d9d06-ac5c-4c96-83d2-dbd329685689" providerId="ADAL" clId="{82E00275-68B1-45E9-B7CB-98151937C277}" dt="2023-04-10T23:24:16.482" v="5866" actId="1076"/>
          <ac:graphicFrameMkLst>
            <pc:docMk/>
            <pc:sldMk cId="4201220394" sldId="268"/>
            <ac:graphicFrameMk id="10" creationId="{44A7963E-DD3A-1D68-EBA3-1579ED77A5D2}"/>
          </ac:graphicFrameMkLst>
        </pc:graphicFrameChg>
        <pc:graphicFrameChg chg="add mod">
          <ac:chgData name="Nicolas Chourot" userId="b45d9d06-ac5c-4c96-83d2-dbd329685689" providerId="ADAL" clId="{82E00275-68B1-45E9-B7CB-98151937C277}" dt="2023-04-10T23:24:30.776" v="5868" actId="1076"/>
          <ac:graphicFrameMkLst>
            <pc:docMk/>
            <pc:sldMk cId="4201220394" sldId="268"/>
            <ac:graphicFrameMk id="13" creationId="{F18AF01A-C919-D0D6-A6E6-08B911052798}"/>
          </ac:graphicFrameMkLst>
        </pc:graphicFrameChg>
        <pc:cxnChg chg="add mod">
          <ac:chgData name="Nicolas Chourot" userId="b45d9d06-ac5c-4c96-83d2-dbd329685689" providerId="ADAL" clId="{82E00275-68B1-45E9-B7CB-98151937C277}" dt="2023-04-10T23:25:09.179" v="5873" actId="14100"/>
          <ac:cxnSpMkLst>
            <pc:docMk/>
            <pc:sldMk cId="4201220394" sldId="268"/>
            <ac:cxnSpMk id="16" creationId="{AA6CC818-6B38-411C-173B-C76039F5D674}"/>
          </ac:cxnSpMkLst>
        </pc:cxnChg>
        <pc:cxnChg chg="add mod">
          <ac:chgData name="Nicolas Chourot" userId="b45d9d06-ac5c-4c96-83d2-dbd329685689" providerId="ADAL" clId="{82E00275-68B1-45E9-B7CB-98151937C277}" dt="2023-04-10T23:24:56.696" v="5871" actId="14100"/>
          <ac:cxnSpMkLst>
            <pc:docMk/>
            <pc:sldMk cId="4201220394" sldId="268"/>
            <ac:cxnSpMk id="17" creationId="{56F60DAC-0F67-7633-0CB8-C350A30293C2}"/>
          </ac:cxnSpMkLst>
        </pc:cxnChg>
      </pc:sldChg>
      <pc:sldChg chg="addSp delSp modSp new mod">
        <pc:chgData name="Nicolas Chourot" userId="b45d9d06-ac5c-4c96-83d2-dbd329685689" providerId="ADAL" clId="{82E00275-68B1-45E9-B7CB-98151937C277}" dt="2023-04-11T15:38:41.059" v="7187" actId="1036"/>
        <pc:sldMkLst>
          <pc:docMk/>
          <pc:sldMk cId="2549315032" sldId="269"/>
        </pc:sldMkLst>
        <pc:spChg chg="del">
          <ac:chgData name="Nicolas Chourot" userId="b45d9d06-ac5c-4c96-83d2-dbd329685689" providerId="ADAL" clId="{82E00275-68B1-45E9-B7CB-98151937C277}" dt="2023-04-10T16:58:20.981" v="3715" actId="478"/>
          <ac:spMkLst>
            <pc:docMk/>
            <pc:sldMk cId="2549315032" sldId="269"/>
            <ac:spMk id="2" creationId="{D72A4740-CC1E-61E6-27F4-1895D7B6F1EE}"/>
          </ac:spMkLst>
        </pc:spChg>
        <pc:spChg chg="del">
          <ac:chgData name="Nicolas Chourot" userId="b45d9d06-ac5c-4c96-83d2-dbd329685689" providerId="ADAL" clId="{82E00275-68B1-45E9-B7CB-98151937C277}" dt="2023-04-10T16:58:20.981" v="3715" actId="478"/>
          <ac:spMkLst>
            <pc:docMk/>
            <pc:sldMk cId="2549315032" sldId="269"/>
            <ac:spMk id="3" creationId="{023C7569-0B8E-EE39-6644-F5EB85010CB9}"/>
          </ac:spMkLst>
        </pc:spChg>
        <pc:spChg chg="add mod">
          <ac:chgData name="Nicolas Chourot" userId="b45d9d06-ac5c-4c96-83d2-dbd329685689" providerId="ADAL" clId="{82E00275-68B1-45E9-B7CB-98151937C277}" dt="2023-04-11T15:38:41.059" v="7187" actId="1036"/>
          <ac:spMkLst>
            <pc:docMk/>
            <pc:sldMk cId="2549315032" sldId="269"/>
            <ac:spMk id="5" creationId="{CF2A7D01-7560-02A8-9848-3FBD33DEEC48}"/>
          </ac:spMkLst>
        </pc:spChg>
        <pc:spChg chg="add mod">
          <ac:chgData name="Nicolas Chourot" userId="b45d9d06-ac5c-4c96-83d2-dbd329685689" providerId="ADAL" clId="{82E00275-68B1-45E9-B7CB-98151937C277}" dt="2023-04-11T15:37:30.174" v="7177" actId="20577"/>
          <ac:spMkLst>
            <pc:docMk/>
            <pc:sldMk cId="2549315032" sldId="269"/>
            <ac:spMk id="6" creationId="{D1C0E2CF-67A0-7229-2A06-CDCB736092C8}"/>
          </ac:spMkLst>
        </pc:spChg>
      </pc:sldChg>
      <pc:sldChg chg="addSp delSp modSp new mod">
        <pc:chgData name="Nicolas Chourot" userId="b45d9d06-ac5c-4c96-83d2-dbd329685689" providerId="ADAL" clId="{82E00275-68B1-45E9-B7CB-98151937C277}" dt="2023-04-11T15:38:49.712" v="7188" actId="1037"/>
        <pc:sldMkLst>
          <pc:docMk/>
          <pc:sldMk cId="1643653230" sldId="270"/>
        </pc:sldMkLst>
        <pc:spChg chg="del">
          <ac:chgData name="Nicolas Chourot" userId="b45d9d06-ac5c-4c96-83d2-dbd329685689" providerId="ADAL" clId="{82E00275-68B1-45E9-B7CB-98151937C277}" dt="2023-04-10T17:10:08.794" v="4340" actId="478"/>
          <ac:spMkLst>
            <pc:docMk/>
            <pc:sldMk cId="1643653230" sldId="270"/>
            <ac:spMk id="2" creationId="{F5D0FD5A-ACE7-BE61-AD8A-230CC439E21F}"/>
          </ac:spMkLst>
        </pc:spChg>
        <pc:spChg chg="del">
          <ac:chgData name="Nicolas Chourot" userId="b45d9d06-ac5c-4c96-83d2-dbd329685689" providerId="ADAL" clId="{82E00275-68B1-45E9-B7CB-98151937C277}" dt="2023-04-10T17:10:08.794" v="4340" actId="478"/>
          <ac:spMkLst>
            <pc:docMk/>
            <pc:sldMk cId="1643653230" sldId="270"/>
            <ac:spMk id="3" creationId="{102710F0-9497-C3A3-2FBB-D6498AAEFAE6}"/>
          </ac:spMkLst>
        </pc:spChg>
        <pc:spChg chg="add mod">
          <ac:chgData name="Nicolas Chourot" userId="b45d9d06-ac5c-4c96-83d2-dbd329685689" providerId="ADAL" clId="{82E00275-68B1-45E9-B7CB-98151937C277}" dt="2023-04-11T15:38:49.712" v="7188" actId="1037"/>
          <ac:spMkLst>
            <pc:docMk/>
            <pc:sldMk cId="1643653230" sldId="270"/>
            <ac:spMk id="5" creationId="{B686292D-6033-A4B2-B4F8-A1EB67199EC1}"/>
          </ac:spMkLst>
        </pc:spChg>
        <pc:spChg chg="add mod">
          <ac:chgData name="Nicolas Chourot" userId="b45d9d06-ac5c-4c96-83d2-dbd329685689" providerId="ADAL" clId="{82E00275-68B1-45E9-B7CB-98151937C277}" dt="2023-04-10T19:42:22.146" v="5144" actId="20577"/>
          <ac:spMkLst>
            <pc:docMk/>
            <pc:sldMk cId="1643653230" sldId="270"/>
            <ac:spMk id="6" creationId="{BAF15848-7E7C-ADD5-9748-267F91B42DF4}"/>
          </ac:spMkLst>
        </pc:spChg>
      </pc:sldChg>
      <pc:sldChg chg="addSp delSp modSp new mod">
        <pc:chgData name="Nicolas Chourot" userId="b45d9d06-ac5c-4c96-83d2-dbd329685689" providerId="ADAL" clId="{82E00275-68B1-45E9-B7CB-98151937C277}" dt="2023-04-11T20:07:13.731" v="7348" actId="1037"/>
        <pc:sldMkLst>
          <pc:docMk/>
          <pc:sldMk cId="1260703238" sldId="271"/>
        </pc:sldMkLst>
        <pc:spChg chg="del">
          <ac:chgData name="Nicolas Chourot" userId="b45d9d06-ac5c-4c96-83d2-dbd329685689" providerId="ADAL" clId="{82E00275-68B1-45E9-B7CB-98151937C277}" dt="2023-04-10T17:15:09.360" v="4442" actId="478"/>
          <ac:spMkLst>
            <pc:docMk/>
            <pc:sldMk cId="1260703238" sldId="271"/>
            <ac:spMk id="2" creationId="{3ACA8A0E-E861-920A-76DB-461A7C2450F6}"/>
          </ac:spMkLst>
        </pc:spChg>
        <pc:spChg chg="add mod">
          <ac:chgData name="Nicolas Chourot" userId="b45d9d06-ac5c-4c96-83d2-dbd329685689" providerId="ADAL" clId="{82E00275-68B1-45E9-B7CB-98151937C277}" dt="2023-04-11T16:08:07.837" v="7209" actId="14100"/>
          <ac:spMkLst>
            <pc:docMk/>
            <pc:sldMk cId="1260703238" sldId="271"/>
            <ac:spMk id="2" creationId="{E5722184-D8DD-8F1A-ED42-AC854DBB1EAD}"/>
          </ac:spMkLst>
        </pc:spChg>
        <pc:spChg chg="add mod">
          <ac:chgData name="Nicolas Chourot" userId="b45d9d06-ac5c-4c96-83d2-dbd329685689" providerId="ADAL" clId="{82E00275-68B1-45E9-B7CB-98151937C277}" dt="2023-04-11T16:08:23.062" v="7212" actId="14100"/>
          <ac:spMkLst>
            <pc:docMk/>
            <pc:sldMk cId="1260703238" sldId="271"/>
            <ac:spMk id="3" creationId="{209F5A6B-D96E-F23B-694A-7F01F9A1756D}"/>
          </ac:spMkLst>
        </pc:spChg>
        <pc:spChg chg="del">
          <ac:chgData name="Nicolas Chourot" userId="b45d9d06-ac5c-4c96-83d2-dbd329685689" providerId="ADAL" clId="{82E00275-68B1-45E9-B7CB-98151937C277}" dt="2023-04-10T17:15:09.360" v="4442" actId="478"/>
          <ac:spMkLst>
            <pc:docMk/>
            <pc:sldMk cId="1260703238" sldId="271"/>
            <ac:spMk id="3" creationId="{8E47614D-0D84-95DE-ACBE-D659C9D8673D}"/>
          </ac:spMkLst>
        </pc:spChg>
        <pc:spChg chg="add mod">
          <ac:chgData name="Nicolas Chourot" userId="b45d9d06-ac5c-4c96-83d2-dbd329685689" providerId="ADAL" clId="{82E00275-68B1-45E9-B7CB-98151937C277}" dt="2023-04-11T20:05:14.890" v="7308" actId="1037"/>
          <ac:spMkLst>
            <pc:docMk/>
            <pc:sldMk cId="1260703238" sldId="271"/>
            <ac:spMk id="5" creationId="{18FDB340-737E-6908-1908-A009D572CF52}"/>
          </ac:spMkLst>
        </pc:spChg>
        <pc:spChg chg="add mod">
          <ac:chgData name="Nicolas Chourot" userId="b45d9d06-ac5c-4c96-83d2-dbd329685689" providerId="ADAL" clId="{82E00275-68B1-45E9-B7CB-98151937C277}" dt="2023-04-11T20:07:06.379" v="7347" actId="1038"/>
          <ac:spMkLst>
            <pc:docMk/>
            <pc:sldMk cId="1260703238" sldId="271"/>
            <ac:spMk id="6" creationId="{245DAF50-1E96-FDCC-763B-15812710BB71}"/>
          </ac:spMkLst>
        </pc:spChg>
        <pc:spChg chg="add mod">
          <ac:chgData name="Nicolas Chourot" userId="b45d9d06-ac5c-4c96-83d2-dbd329685689" providerId="ADAL" clId="{82E00275-68B1-45E9-B7CB-98151937C277}" dt="2023-04-11T20:07:06.379" v="7347" actId="1038"/>
          <ac:spMkLst>
            <pc:docMk/>
            <pc:sldMk cId="1260703238" sldId="271"/>
            <ac:spMk id="7" creationId="{7DE615B6-4C89-F430-F5A6-00DD17BFBBF2}"/>
          </ac:spMkLst>
        </pc:spChg>
        <pc:spChg chg="add mod">
          <ac:chgData name="Nicolas Chourot" userId="b45d9d06-ac5c-4c96-83d2-dbd329685689" providerId="ADAL" clId="{82E00275-68B1-45E9-B7CB-98151937C277}" dt="2023-04-11T20:06:26.370" v="7339" actId="1037"/>
          <ac:spMkLst>
            <pc:docMk/>
            <pc:sldMk cId="1260703238" sldId="271"/>
            <ac:spMk id="8" creationId="{0ECCA9EA-82E2-67FD-05BA-B09CB2FF35EE}"/>
          </ac:spMkLst>
        </pc:spChg>
        <pc:spChg chg="add mod">
          <ac:chgData name="Nicolas Chourot" userId="b45d9d06-ac5c-4c96-83d2-dbd329685689" providerId="ADAL" clId="{82E00275-68B1-45E9-B7CB-98151937C277}" dt="2023-04-11T20:07:06.379" v="7347" actId="1038"/>
          <ac:spMkLst>
            <pc:docMk/>
            <pc:sldMk cId="1260703238" sldId="271"/>
            <ac:spMk id="9" creationId="{BAAE550E-AA36-A45A-4A6B-5931D85CE8EC}"/>
          </ac:spMkLst>
        </pc:spChg>
        <pc:spChg chg="add mod">
          <ac:chgData name="Nicolas Chourot" userId="b45d9d06-ac5c-4c96-83d2-dbd329685689" providerId="ADAL" clId="{82E00275-68B1-45E9-B7CB-98151937C277}" dt="2023-04-10T17:18:15.896" v="4474" actId="571"/>
          <ac:spMkLst>
            <pc:docMk/>
            <pc:sldMk cId="1260703238" sldId="271"/>
            <ac:spMk id="10" creationId="{C1AF0931-D17A-C3A7-A481-2F2F894D890F}"/>
          </ac:spMkLst>
        </pc:spChg>
        <pc:spChg chg="add mod">
          <ac:chgData name="Nicolas Chourot" userId="b45d9d06-ac5c-4c96-83d2-dbd329685689" providerId="ADAL" clId="{82E00275-68B1-45E9-B7CB-98151937C277}" dt="2023-04-10T17:18:15.896" v="4474" actId="571"/>
          <ac:spMkLst>
            <pc:docMk/>
            <pc:sldMk cId="1260703238" sldId="271"/>
            <ac:spMk id="11" creationId="{C33E7657-F5FC-6DAF-ACB2-FA60694590DF}"/>
          </ac:spMkLst>
        </pc:spChg>
        <pc:spChg chg="add mod">
          <ac:chgData name="Nicolas Chourot" userId="b45d9d06-ac5c-4c96-83d2-dbd329685689" providerId="ADAL" clId="{82E00275-68B1-45E9-B7CB-98151937C277}" dt="2023-04-11T20:07:06.379" v="7347" actId="1038"/>
          <ac:spMkLst>
            <pc:docMk/>
            <pc:sldMk cId="1260703238" sldId="271"/>
            <ac:spMk id="12" creationId="{9FEDB86D-F303-5EAF-60E7-A63DAF37242A}"/>
          </ac:spMkLst>
        </pc:spChg>
        <pc:spChg chg="add mod">
          <ac:chgData name="Nicolas Chourot" userId="b45d9d06-ac5c-4c96-83d2-dbd329685689" providerId="ADAL" clId="{82E00275-68B1-45E9-B7CB-98151937C277}" dt="2023-04-11T20:06:44.444" v="7343" actId="1037"/>
          <ac:spMkLst>
            <pc:docMk/>
            <pc:sldMk cId="1260703238" sldId="271"/>
            <ac:spMk id="13" creationId="{CE649A83-1210-9C7B-78E9-B8E36C5C720C}"/>
          </ac:spMkLst>
        </pc:spChg>
        <pc:spChg chg="add mod">
          <ac:chgData name="Nicolas Chourot" userId="b45d9d06-ac5c-4c96-83d2-dbd329685689" providerId="ADAL" clId="{82E00275-68B1-45E9-B7CB-98151937C277}" dt="2023-04-11T20:06:44.444" v="7343" actId="1037"/>
          <ac:spMkLst>
            <pc:docMk/>
            <pc:sldMk cId="1260703238" sldId="271"/>
            <ac:spMk id="14" creationId="{CDBD6449-8452-7FF9-B487-15B7D324CCCC}"/>
          </ac:spMkLst>
        </pc:spChg>
        <pc:spChg chg="add mod">
          <ac:chgData name="Nicolas Chourot" userId="b45d9d06-ac5c-4c96-83d2-dbd329685689" providerId="ADAL" clId="{82E00275-68B1-45E9-B7CB-98151937C277}" dt="2023-04-11T20:07:13.731" v="7348" actId="1037"/>
          <ac:spMkLst>
            <pc:docMk/>
            <pc:sldMk cId="1260703238" sldId="271"/>
            <ac:spMk id="15" creationId="{265BD04F-8B95-D1DB-C074-6548704A159C}"/>
          </ac:spMkLst>
        </pc:spChg>
        <pc:spChg chg="add mod">
          <ac:chgData name="Nicolas Chourot" userId="b45d9d06-ac5c-4c96-83d2-dbd329685689" providerId="ADAL" clId="{82E00275-68B1-45E9-B7CB-98151937C277}" dt="2023-04-11T16:08:38.290" v="7213" actId="207"/>
          <ac:spMkLst>
            <pc:docMk/>
            <pc:sldMk cId="1260703238" sldId="271"/>
            <ac:spMk id="16" creationId="{C9142DE9-0EC6-C6E3-DE65-10FFCEB17F27}"/>
          </ac:spMkLst>
        </pc:spChg>
        <pc:spChg chg="add mod">
          <ac:chgData name="Nicolas Chourot" userId="b45d9d06-ac5c-4c96-83d2-dbd329685689" providerId="ADAL" clId="{82E00275-68B1-45E9-B7CB-98151937C277}" dt="2023-04-11T20:07:06.379" v="7347" actId="1038"/>
          <ac:spMkLst>
            <pc:docMk/>
            <pc:sldMk cId="1260703238" sldId="271"/>
            <ac:spMk id="17" creationId="{5C1CC318-52C7-C767-B020-40260ADB3D98}"/>
          </ac:spMkLst>
        </pc:spChg>
        <pc:spChg chg="add mod">
          <ac:chgData name="Nicolas Chourot" userId="b45d9d06-ac5c-4c96-83d2-dbd329685689" providerId="ADAL" clId="{82E00275-68B1-45E9-B7CB-98151937C277}" dt="2023-04-11T20:06:26.370" v="7339" actId="1037"/>
          <ac:spMkLst>
            <pc:docMk/>
            <pc:sldMk cId="1260703238" sldId="271"/>
            <ac:spMk id="18" creationId="{3EA54514-D7A8-EF8A-17A5-9B44F16FE560}"/>
          </ac:spMkLst>
        </pc:spChg>
        <pc:spChg chg="add mod">
          <ac:chgData name="Nicolas Chourot" userId="b45d9d06-ac5c-4c96-83d2-dbd329685689" providerId="ADAL" clId="{82E00275-68B1-45E9-B7CB-98151937C277}" dt="2023-04-11T20:07:06.379" v="7347" actId="1038"/>
          <ac:spMkLst>
            <pc:docMk/>
            <pc:sldMk cId="1260703238" sldId="271"/>
            <ac:spMk id="19" creationId="{415B6E79-263B-18B9-BFB9-6F59DD873510}"/>
          </ac:spMkLst>
        </pc:spChg>
      </pc:sldChg>
      <pc:sldChg chg="addSp delSp modSp new mod">
        <pc:chgData name="Nicolas Chourot" userId="b45d9d06-ac5c-4c96-83d2-dbd329685689" providerId="ADAL" clId="{82E00275-68B1-45E9-B7CB-98151937C277}" dt="2023-04-11T20:07:33.641" v="7351" actId="571"/>
        <pc:sldMkLst>
          <pc:docMk/>
          <pc:sldMk cId="2462432754" sldId="272"/>
        </pc:sldMkLst>
        <pc:spChg chg="del">
          <ac:chgData name="Nicolas Chourot" userId="b45d9d06-ac5c-4c96-83d2-dbd329685689" providerId="ADAL" clId="{82E00275-68B1-45E9-B7CB-98151937C277}" dt="2023-04-10T17:29:12.811" v="4753" actId="478"/>
          <ac:spMkLst>
            <pc:docMk/>
            <pc:sldMk cId="2462432754" sldId="272"/>
            <ac:spMk id="2" creationId="{B2BE37F2-E96A-173B-EBC4-B20263927348}"/>
          </ac:spMkLst>
        </pc:spChg>
        <pc:spChg chg="add mod">
          <ac:chgData name="Nicolas Chourot" userId="b45d9d06-ac5c-4c96-83d2-dbd329685689" providerId="ADAL" clId="{82E00275-68B1-45E9-B7CB-98151937C277}" dt="2023-04-11T16:07:25.649" v="7203" actId="14100"/>
          <ac:spMkLst>
            <pc:docMk/>
            <pc:sldMk cId="2462432754" sldId="272"/>
            <ac:spMk id="2" creationId="{B5964FA8-3477-13D4-4098-08EF7F0E9677}"/>
          </ac:spMkLst>
        </pc:spChg>
        <pc:spChg chg="add mod">
          <ac:chgData name="Nicolas Chourot" userId="b45d9d06-ac5c-4c96-83d2-dbd329685689" providerId="ADAL" clId="{82E00275-68B1-45E9-B7CB-98151937C277}" dt="2023-04-11T16:07:42.809" v="7207" actId="1035"/>
          <ac:spMkLst>
            <pc:docMk/>
            <pc:sldMk cId="2462432754" sldId="272"/>
            <ac:spMk id="3" creationId="{452945DC-DBE0-00BB-9A26-C3C6BC13AF59}"/>
          </ac:spMkLst>
        </pc:spChg>
        <pc:spChg chg="del">
          <ac:chgData name="Nicolas Chourot" userId="b45d9d06-ac5c-4c96-83d2-dbd329685689" providerId="ADAL" clId="{82E00275-68B1-45E9-B7CB-98151937C277}" dt="2023-04-10T17:29:12.811" v="4753" actId="478"/>
          <ac:spMkLst>
            <pc:docMk/>
            <pc:sldMk cId="2462432754" sldId="272"/>
            <ac:spMk id="3" creationId="{ECF67C33-A23C-898C-E435-326C9F9D7BE7}"/>
          </ac:spMkLst>
        </pc:spChg>
        <pc:spChg chg="add mod">
          <ac:chgData name="Nicolas Chourot" userId="b45d9d06-ac5c-4c96-83d2-dbd329685689" providerId="ADAL" clId="{82E00275-68B1-45E9-B7CB-98151937C277}" dt="2023-04-11T20:07:33.641" v="7351" actId="571"/>
          <ac:spMkLst>
            <pc:docMk/>
            <pc:sldMk cId="2462432754" sldId="272"/>
            <ac:spMk id="4" creationId="{E291E67C-1692-708D-A85A-D5D8B923C873}"/>
          </ac:spMkLst>
        </pc:spChg>
        <pc:spChg chg="add mod">
          <ac:chgData name="Nicolas Chourot" userId="b45d9d06-ac5c-4c96-83d2-dbd329685689" providerId="ADAL" clId="{82E00275-68B1-45E9-B7CB-98151937C277}" dt="2023-04-11T20:04:54.911" v="7300" actId="1076"/>
          <ac:spMkLst>
            <pc:docMk/>
            <pc:sldMk cId="2462432754" sldId="272"/>
            <ac:spMk id="5" creationId="{8B1E315E-18F9-8176-BAD0-2D82E2807160}"/>
          </ac:spMkLst>
        </pc:spChg>
        <pc:spChg chg="add mod">
          <ac:chgData name="Nicolas Chourot" userId="b45d9d06-ac5c-4c96-83d2-dbd329685689" providerId="ADAL" clId="{82E00275-68B1-45E9-B7CB-98151937C277}" dt="2023-04-11T16:07:05.944" v="7201" actId="207"/>
          <ac:spMkLst>
            <pc:docMk/>
            <pc:sldMk cId="2462432754" sldId="272"/>
            <ac:spMk id="6" creationId="{2695DE95-9EA2-95C3-D7F3-50376E423212}"/>
          </ac:spMkLst>
        </pc:spChg>
        <pc:spChg chg="add mod">
          <ac:chgData name="Nicolas Chourot" userId="b45d9d06-ac5c-4c96-83d2-dbd329685689" providerId="ADAL" clId="{82E00275-68B1-45E9-B7CB-98151937C277}" dt="2023-04-11T20:05:53.035" v="7332" actId="1038"/>
          <ac:spMkLst>
            <pc:docMk/>
            <pc:sldMk cId="2462432754" sldId="272"/>
            <ac:spMk id="7" creationId="{9D391F21-D30F-D494-4677-2E7D8F81E3FC}"/>
          </ac:spMkLst>
        </pc:spChg>
        <pc:spChg chg="add mod">
          <ac:chgData name="Nicolas Chourot" userId="b45d9d06-ac5c-4c96-83d2-dbd329685689" providerId="ADAL" clId="{82E00275-68B1-45E9-B7CB-98151937C277}" dt="2023-04-11T20:05:53.035" v="7332" actId="1038"/>
          <ac:spMkLst>
            <pc:docMk/>
            <pc:sldMk cId="2462432754" sldId="272"/>
            <ac:spMk id="8" creationId="{FB351D9C-09A5-621E-3B6C-E65D53B6B336}"/>
          </ac:spMkLst>
        </pc:spChg>
        <pc:spChg chg="add mod">
          <ac:chgData name="Nicolas Chourot" userId="b45d9d06-ac5c-4c96-83d2-dbd329685689" providerId="ADAL" clId="{82E00275-68B1-45E9-B7CB-98151937C277}" dt="2023-04-11T20:05:53.035" v="7332" actId="1038"/>
          <ac:spMkLst>
            <pc:docMk/>
            <pc:sldMk cId="2462432754" sldId="272"/>
            <ac:spMk id="9" creationId="{16756D27-6EA7-4779-34EE-1E6DDC62A3BF}"/>
          </ac:spMkLst>
        </pc:spChg>
        <pc:spChg chg="add mod">
          <ac:chgData name="Nicolas Chourot" userId="b45d9d06-ac5c-4c96-83d2-dbd329685689" providerId="ADAL" clId="{82E00275-68B1-45E9-B7CB-98151937C277}" dt="2023-04-11T20:07:27.091" v="7350" actId="14100"/>
          <ac:spMkLst>
            <pc:docMk/>
            <pc:sldMk cId="2462432754" sldId="272"/>
            <ac:spMk id="10" creationId="{A273712A-5E6D-675E-851B-EA3A8129EEE8}"/>
          </ac:spMkLst>
        </pc:spChg>
        <pc:spChg chg="add mod">
          <ac:chgData name="Nicolas Chourot" userId="b45d9d06-ac5c-4c96-83d2-dbd329685689" providerId="ADAL" clId="{82E00275-68B1-45E9-B7CB-98151937C277}" dt="2023-04-11T20:05:53.035" v="7332" actId="1038"/>
          <ac:spMkLst>
            <pc:docMk/>
            <pc:sldMk cId="2462432754" sldId="272"/>
            <ac:spMk id="11" creationId="{65B280A5-16F0-A08D-1B3E-2ED6D1B0D5A2}"/>
          </ac:spMkLst>
        </pc:spChg>
        <pc:spChg chg="add mod">
          <ac:chgData name="Nicolas Chourot" userId="b45d9d06-ac5c-4c96-83d2-dbd329685689" providerId="ADAL" clId="{82E00275-68B1-45E9-B7CB-98151937C277}" dt="2023-04-10T17:32:01.468" v="4796" actId="571"/>
          <ac:spMkLst>
            <pc:docMk/>
            <pc:sldMk cId="2462432754" sldId="272"/>
            <ac:spMk id="12" creationId="{07AD0502-1C82-CAFD-5E60-98E2524D5A41}"/>
          </ac:spMkLst>
        </pc:spChg>
        <pc:spChg chg="add mod">
          <ac:chgData name="Nicolas Chourot" userId="b45d9d06-ac5c-4c96-83d2-dbd329685689" providerId="ADAL" clId="{82E00275-68B1-45E9-B7CB-98151937C277}" dt="2023-04-10T17:32:01.468" v="4796" actId="571"/>
          <ac:spMkLst>
            <pc:docMk/>
            <pc:sldMk cId="2462432754" sldId="272"/>
            <ac:spMk id="13" creationId="{FA4149B6-37F3-D54D-9130-AB087F4B287A}"/>
          </ac:spMkLst>
        </pc:spChg>
        <pc:spChg chg="add mod">
          <ac:chgData name="Nicolas Chourot" userId="b45d9d06-ac5c-4c96-83d2-dbd329685689" providerId="ADAL" clId="{82E00275-68B1-45E9-B7CB-98151937C277}" dt="2023-04-11T20:05:53.035" v="7332" actId="1038"/>
          <ac:spMkLst>
            <pc:docMk/>
            <pc:sldMk cId="2462432754" sldId="272"/>
            <ac:spMk id="14" creationId="{54543EB9-6D23-F360-619D-D1C1F137154E}"/>
          </ac:spMkLst>
        </pc:spChg>
        <pc:spChg chg="add mod">
          <ac:chgData name="Nicolas Chourot" userId="b45d9d06-ac5c-4c96-83d2-dbd329685689" providerId="ADAL" clId="{82E00275-68B1-45E9-B7CB-98151937C277}" dt="2023-04-11T20:05:53.035" v="7332" actId="1038"/>
          <ac:spMkLst>
            <pc:docMk/>
            <pc:sldMk cId="2462432754" sldId="272"/>
            <ac:spMk id="15" creationId="{884B08B8-4D10-4608-D02A-99FA26E3466A}"/>
          </ac:spMkLst>
        </pc:spChg>
        <pc:spChg chg="add mod">
          <ac:chgData name="Nicolas Chourot" userId="b45d9d06-ac5c-4c96-83d2-dbd329685689" providerId="ADAL" clId="{82E00275-68B1-45E9-B7CB-98151937C277}" dt="2023-04-11T20:05:53.035" v="7332" actId="1038"/>
          <ac:spMkLst>
            <pc:docMk/>
            <pc:sldMk cId="2462432754" sldId="272"/>
            <ac:spMk id="16" creationId="{D8CD7226-0B82-2DED-B63D-25FCFCC59F8F}"/>
          </ac:spMkLst>
        </pc:spChg>
        <pc:spChg chg="add mod">
          <ac:chgData name="Nicolas Chourot" userId="b45d9d06-ac5c-4c96-83d2-dbd329685689" providerId="ADAL" clId="{82E00275-68B1-45E9-B7CB-98151937C277}" dt="2023-04-11T20:05:53.035" v="7332" actId="1038"/>
          <ac:spMkLst>
            <pc:docMk/>
            <pc:sldMk cId="2462432754" sldId="272"/>
            <ac:spMk id="17" creationId="{6783D62F-2709-7797-364B-AD827B6786E0}"/>
          </ac:spMkLst>
        </pc:spChg>
        <pc:spChg chg="add mod">
          <ac:chgData name="Nicolas Chourot" userId="b45d9d06-ac5c-4c96-83d2-dbd329685689" providerId="ADAL" clId="{82E00275-68B1-45E9-B7CB-98151937C277}" dt="2023-04-11T20:05:53.035" v="7332" actId="1038"/>
          <ac:spMkLst>
            <pc:docMk/>
            <pc:sldMk cId="2462432754" sldId="272"/>
            <ac:spMk id="18" creationId="{BDAEE32C-A578-B434-F4EC-3AFB40501387}"/>
          </ac:spMkLst>
        </pc:spChg>
      </pc:sldChg>
      <pc:sldChg chg="addSp delSp modSp new mod">
        <pc:chgData name="Nicolas Chourot" userId="b45d9d06-ac5c-4c96-83d2-dbd329685689" providerId="ADAL" clId="{82E00275-68B1-45E9-B7CB-98151937C277}" dt="2023-04-10T19:26:35.600" v="5015" actId="732"/>
        <pc:sldMkLst>
          <pc:docMk/>
          <pc:sldMk cId="1068537723" sldId="273"/>
        </pc:sldMkLst>
        <pc:spChg chg="del">
          <ac:chgData name="Nicolas Chourot" userId="b45d9d06-ac5c-4c96-83d2-dbd329685689" providerId="ADAL" clId="{82E00275-68B1-45E9-B7CB-98151937C277}" dt="2023-04-10T19:04:11.330" v="4817" actId="478"/>
          <ac:spMkLst>
            <pc:docMk/>
            <pc:sldMk cId="1068537723" sldId="273"/>
            <ac:spMk id="2" creationId="{45ECEB4D-27A7-B780-C773-53FD1E69C4BB}"/>
          </ac:spMkLst>
        </pc:spChg>
        <pc:spChg chg="del">
          <ac:chgData name="Nicolas Chourot" userId="b45d9d06-ac5c-4c96-83d2-dbd329685689" providerId="ADAL" clId="{82E00275-68B1-45E9-B7CB-98151937C277}" dt="2023-04-10T19:04:11.330" v="4817" actId="478"/>
          <ac:spMkLst>
            <pc:docMk/>
            <pc:sldMk cId="1068537723" sldId="273"/>
            <ac:spMk id="3" creationId="{375B453C-AE75-CBC1-DBF9-01306ACBDFC5}"/>
          </ac:spMkLst>
        </pc:spChg>
        <pc:spChg chg="add del">
          <ac:chgData name="Nicolas Chourot" userId="b45d9d06-ac5c-4c96-83d2-dbd329685689" providerId="ADAL" clId="{82E00275-68B1-45E9-B7CB-98151937C277}" dt="2023-04-10T19:04:50.620" v="4823" actId="22"/>
          <ac:spMkLst>
            <pc:docMk/>
            <pc:sldMk cId="1068537723" sldId="273"/>
            <ac:spMk id="7" creationId="{87CE9F3E-14FC-5E11-38B9-043683E83E63}"/>
          </ac:spMkLst>
        </pc:spChg>
        <pc:spChg chg="add del mod">
          <ac:chgData name="Nicolas Chourot" userId="b45d9d06-ac5c-4c96-83d2-dbd329685689" providerId="ADAL" clId="{82E00275-68B1-45E9-B7CB-98151937C277}" dt="2023-04-10T19:05:00.443" v="4827" actId="22"/>
          <ac:spMkLst>
            <pc:docMk/>
            <pc:sldMk cId="1068537723" sldId="273"/>
            <ac:spMk id="9" creationId="{079DC19B-9233-532C-0B6B-F479EBBF7AC7}"/>
          </ac:spMkLst>
        </pc:spChg>
        <pc:spChg chg="add del mod">
          <ac:chgData name="Nicolas Chourot" userId="b45d9d06-ac5c-4c96-83d2-dbd329685689" providerId="ADAL" clId="{82E00275-68B1-45E9-B7CB-98151937C277}" dt="2023-04-10T19:06:18.341" v="4831" actId="478"/>
          <ac:spMkLst>
            <pc:docMk/>
            <pc:sldMk cId="1068537723" sldId="273"/>
            <ac:spMk id="11" creationId="{F7D86D62-2144-63EF-9EF2-A8C026EC6CA4}"/>
          </ac:spMkLst>
        </pc:spChg>
        <pc:spChg chg="add mod">
          <ac:chgData name="Nicolas Chourot" userId="b45d9d06-ac5c-4c96-83d2-dbd329685689" providerId="ADAL" clId="{82E00275-68B1-45E9-B7CB-98151937C277}" dt="2023-04-10T19:08:53.171" v="4865" actId="20577"/>
          <ac:spMkLst>
            <pc:docMk/>
            <pc:sldMk cId="1068537723" sldId="273"/>
            <ac:spMk id="15" creationId="{BED6C5A0-21E6-651C-8206-BABCFFBD7ED9}"/>
          </ac:spMkLst>
        </pc:spChg>
        <pc:picChg chg="add del mod">
          <ac:chgData name="Nicolas Chourot" userId="b45d9d06-ac5c-4c96-83d2-dbd329685689" providerId="ADAL" clId="{82E00275-68B1-45E9-B7CB-98151937C277}" dt="2023-04-10T19:08:56.825" v="4866" actId="21"/>
          <ac:picMkLst>
            <pc:docMk/>
            <pc:sldMk cId="1068537723" sldId="273"/>
            <ac:picMk id="5" creationId="{F7F43E73-F505-8EC2-E3B9-306FC1224CAE}"/>
          </ac:picMkLst>
        </pc:picChg>
        <pc:picChg chg="add mod">
          <ac:chgData name="Nicolas Chourot" userId="b45d9d06-ac5c-4c96-83d2-dbd329685689" providerId="ADAL" clId="{82E00275-68B1-45E9-B7CB-98151937C277}" dt="2023-04-10T19:11:26.969" v="4890" actId="14100"/>
          <ac:picMkLst>
            <pc:docMk/>
            <pc:sldMk cId="1068537723" sldId="273"/>
            <ac:picMk id="13" creationId="{F92A6A7A-F4C7-8B67-3589-4C2C669FA6A9}"/>
          </ac:picMkLst>
        </pc:picChg>
        <pc:picChg chg="add mod">
          <ac:chgData name="Nicolas Chourot" userId="b45d9d06-ac5c-4c96-83d2-dbd329685689" providerId="ADAL" clId="{82E00275-68B1-45E9-B7CB-98151937C277}" dt="2023-04-10T19:11:23.363" v="4889" actId="1076"/>
          <ac:picMkLst>
            <pc:docMk/>
            <pc:sldMk cId="1068537723" sldId="273"/>
            <ac:picMk id="17" creationId="{DDF1F9EA-9A9E-B385-59B9-7D21ABB8E4F8}"/>
          </ac:picMkLst>
        </pc:picChg>
        <pc:picChg chg="add del mod">
          <ac:chgData name="Nicolas Chourot" userId="b45d9d06-ac5c-4c96-83d2-dbd329685689" providerId="ADAL" clId="{82E00275-68B1-45E9-B7CB-98151937C277}" dt="2023-04-10T19:11:53.891" v="4898" actId="21"/>
          <ac:picMkLst>
            <pc:docMk/>
            <pc:sldMk cId="1068537723" sldId="273"/>
            <ac:picMk id="18" creationId="{1A477CA7-C756-0DE1-3873-23D8EEC02D02}"/>
          </ac:picMkLst>
        </pc:picChg>
        <pc:picChg chg="add del mod">
          <ac:chgData name="Nicolas Chourot" userId="b45d9d06-ac5c-4c96-83d2-dbd329685689" providerId="ADAL" clId="{82E00275-68B1-45E9-B7CB-98151937C277}" dt="2023-04-10T19:17:25.387" v="4949" actId="21"/>
          <ac:picMkLst>
            <pc:docMk/>
            <pc:sldMk cId="1068537723" sldId="273"/>
            <ac:picMk id="19" creationId="{892E3906-A76D-3FBA-7AD3-F584791DC7B3}"/>
          </ac:picMkLst>
        </pc:picChg>
        <pc:picChg chg="add del mod">
          <ac:chgData name="Nicolas Chourot" userId="b45d9d06-ac5c-4c96-83d2-dbd329685689" providerId="ADAL" clId="{82E00275-68B1-45E9-B7CB-98151937C277}" dt="2023-04-10T19:23:35.031" v="4998" actId="21"/>
          <ac:picMkLst>
            <pc:docMk/>
            <pc:sldMk cId="1068537723" sldId="273"/>
            <ac:picMk id="21" creationId="{FFD7AE18-0713-29ED-C2A4-52A04CC49EFC}"/>
          </ac:picMkLst>
        </pc:picChg>
        <pc:picChg chg="add del mod modCrop">
          <ac:chgData name="Nicolas Chourot" userId="b45d9d06-ac5c-4c96-83d2-dbd329685689" providerId="ADAL" clId="{82E00275-68B1-45E9-B7CB-98151937C277}" dt="2023-04-10T19:23:35.031" v="4998" actId="21"/>
          <ac:picMkLst>
            <pc:docMk/>
            <pc:sldMk cId="1068537723" sldId="273"/>
            <ac:picMk id="23" creationId="{2E30E078-BA4C-FBA0-6868-AD3981D1ABF7}"/>
          </ac:picMkLst>
        </pc:picChg>
        <pc:picChg chg="add del">
          <ac:chgData name="Nicolas Chourot" userId="b45d9d06-ac5c-4c96-83d2-dbd329685689" providerId="ADAL" clId="{82E00275-68B1-45E9-B7CB-98151937C277}" dt="2023-04-10T19:25:24.106" v="5002" actId="22"/>
          <ac:picMkLst>
            <pc:docMk/>
            <pc:sldMk cId="1068537723" sldId="273"/>
            <ac:picMk id="25" creationId="{B6F2D580-5D59-D366-089B-9BDE005D0C96}"/>
          </ac:picMkLst>
        </pc:picChg>
        <pc:picChg chg="add del">
          <ac:chgData name="Nicolas Chourot" userId="b45d9d06-ac5c-4c96-83d2-dbd329685689" providerId="ADAL" clId="{82E00275-68B1-45E9-B7CB-98151937C277}" dt="2023-04-10T19:25:35.511" v="5004" actId="22"/>
          <ac:picMkLst>
            <pc:docMk/>
            <pc:sldMk cId="1068537723" sldId="273"/>
            <ac:picMk id="27" creationId="{23C56B7C-318C-3E43-06F7-81C033042FA9}"/>
          </ac:picMkLst>
        </pc:picChg>
        <pc:picChg chg="add mod modCrop">
          <ac:chgData name="Nicolas Chourot" userId="b45d9d06-ac5c-4c96-83d2-dbd329685689" providerId="ADAL" clId="{82E00275-68B1-45E9-B7CB-98151937C277}" dt="2023-04-10T19:26:35.600" v="5015" actId="732"/>
          <ac:picMkLst>
            <pc:docMk/>
            <pc:sldMk cId="1068537723" sldId="273"/>
            <ac:picMk id="29" creationId="{895CE843-50A0-E660-C914-17534C7FC1E7}"/>
          </ac:picMkLst>
        </pc:picChg>
      </pc:sldChg>
      <pc:sldChg chg="addSp delSp modSp new mod">
        <pc:chgData name="Nicolas Chourot" userId="b45d9d06-ac5c-4c96-83d2-dbd329685689" providerId="ADAL" clId="{82E00275-68B1-45E9-B7CB-98151937C277}" dt="2023-04-10T23:12:57.499" v="5630" actId="1076"/>
        <pc:sldMkLst>
          <pc:docMk/>
          <pc:sldMk cId="3656666991" sldId="274"/>
        </pc:sldMkLst>
        <pc:spChg chg="del">
          <ac:chgData name="Nicolas Chourot" userId="b45d9d06-ac5c-4c96-83d2-dbd329685689" providerId="ADAL" clId="{82E00275-68B1-45E9-B7CB-98151937C277}" dt="2023-04-10T19:09:02.525" v="4868" actId="478"/>
          <ac:spMkLst>
            <pc:docMk/>
            <pc:sldMk cId="3656666991" sldId="274"/>
            <ac:spMk id="2" creationId="{9BD597B5-742C-3893-FDF4-878433267D91}"/>
          </ac:spMkLst>
        </pc:spChg>
        <pc:spChg chg="del">
          <ac:chgData name="Nicolas Chourot" userId="b45d9d06-ac5c-4c96-83d2-dbd329685689" providerId="ADAL" clId="{82E00275-68B1-45E9-B7CB-98151937C277}" dt="2023-04-10T19:09:02.525" v="4868" actId="478"/>
          <ac:spMkLst>
            <pc:docMk/>
            <pc:sldMk cId="3656666991" sldId="274"/>
            <ac:spMk id="3" creationId="{10E6F6BA-DA17-5747-7AFD-DFC4CC3F5ADD}"/>
          </ac:spMkLst>
        </pc:spChg>
        <pc:spChg chg="add mod">
          <ac:chgData name="Nicolas Chourot" userId="b45d9d06-ac5c-4c96-83d2-dbd329685689" providerId="ADAL" clId="{82E00275-68B1-45E9-B7CB-98151937C277}" dt="2023-04-10T19:09:59.515" v="4882" actId="20577"/>
          <ac:spMkLst>
            <pc:docMk/>
            <pc:sldMk cId="3656666991" sldId="274"/>
            <ac:spMk id="7" creationId="{DFD8D5D4-9F5D-08F8-8B1D-493166B1DC1F}"/>
          </ac:spMkLst>
        </pc:spChg>
        <pc:spChg chg="add del mod">
          <ac:chgData name="Nicolas Chourot" userId="b45d9d06-ac5c-4c96-83d2-dbd329685689" providerId="ADAL" clId="{82E00275-68B1-45E9-B7CB-98151937C277}" dt="2023-04-10T19:46:10.319" v="5167" actId="21"/>
          <ac:spMkLst>
            <pc:docMk/>
            <pc:sldMk cId="3656666991" sldId="274"/>
            <ac:spMk id="13" creationId="{A6B1AD3B-1B0A-4DC5-94F1-3304B6729082}"/>
          </ac:spMkLst>
        </pc:spChg>
        <pc:picChg chg="add del mod">
          <ac:chgData name="Nicolas Chourot" userId="b45d9d06-ac5c-4c96-83d2-dbd329685689" providerId="ADAL" clId="{82E00275-68B1-45E9-B7CB-98151937C277}" dt="2023-04-10T19:11:36.902" v="4893" actId="21"/>
          <ac:picMkLst>
            <pc:docMk/>
            <pc:sldMk cId="3656666991" sldId="274"/>
            <ac:picMk id="4" creationId="{C6901DAE-C625-41AF-A07D-20E4EA094369}"/>
          </ac:picMkLst>
        </pc:picChg>
        <pc:picChg chg="add mod">
          <ac:chgData name="Nicolas Chourot" userId="b45d9d06-ac5c-4c96-83d2-dbd329685689" providerId="ADAL" clId="{82E00275-68B1-45E9-B7CB-98151937C277}" dt="2023-04-10T19:12:02.267" v="4900" actId="14100"/>
          <ac:picMkLst>
            <pc:docMk/>
            <pc:sldMk cId="3656666991" sldId="274"/>
            <ac:picMk id="6" creationId="{DDC33164-7439-8E26-34C6-06D015C0956C}"/>
          </ac:picMkLst>
        </pc:picChg>
        <pc:picChg chg="add mod">
          <ac:chgData name="Nicolas Chourot" userId="b45d9d06-ac5c-4c96-83d2-dbd329685689" providerId="ADAL" clId="{82E00275-68B1-45E9-B7CB-98151937C277}" dt="2023-04-10T23:12:26.578" v="5626" actId="1076"/>
          <ac:picMkLst>
            <pc:docMk/>
            <pc:sldMk cId="3656666991" sldId="274"/>
            <ac:picMk id="8" creationId="{EE87464E-1F78-8603-B11C-C148D0200B15}"/>
          </ac:picMkLst>
        </pc:picChg>
        <pc:picChg chg="add mod">
          <ac:chgData name="Nicolas Chourot" userId="b45d9d06-ac5c-4c96-83d2-dbd329685689" providerId="ADAL" clId="{82E00275-68B1-45E9-B7CB-98151937C277}" dt="2023-04-10T19:43:37.808" v="5145" actId="1076"/>
          <ac:picMkLst>
            <pc:docMk/>
            <pc:sldMk cId="3656666991" sldId="274"/>
            <ac:picMk id="9" creationId="{0C19B07B-0F09-EF27-A33B-D26AFED8F82A}"/>
          </ac:picMkLst>
        </pc:picChg>
        <pc:picChg chg="add mod">
          <ac:chgData name="Nicolas Chourot" userId="b45d9d06-ac5c-4c96-83d2-dbd329685689" providerId="ADAL" clId="{82E00275-68B1-45E9-B7CB-98151937C277}" dt="2023-04-10T19:43:44.045" v="5147" actId="14100"/>
          <ac:picMkLst>
            <pc:docMk/>
            <pc:sldMk cId="3656666991" sldId="274"/>
            <ac:picMk id="10" creationId="{149A8125-044B-22EA-6E3E-BFA80A5D500F}"/>
          </ac:picMkLst>
        </pc:picChg>
        <pc:picChg chg="add del mod">
          <ac:chgData name="Nicolas Chourot" userId="b45d9d06-ac5c-4c96-83d2-dbd329685689" providerId="ADAL" clId="{82E00275-68B1-45E9-B7CB-98151937C277}" dt="2023-04-10T19:46:10.319" v="5167" actId="21"/>
          <ac:picMkLst>
            <pc:docMk/>
            <pc:sldMk cId="3656666991" sldId="274"/>
            <ac:picMk id="12" creationId="{78B41A1C-E75D-A0AF-B091-AD43A9FCCEEC}"/>
          </ac:picMkLst>
        </pc:picChg>
        <pc:picChg chg="add mod">
          <ac:chgData name="Nicolas Chourot" userId="b45d9d06-ac5c-4c96-83d2-dbd329685689" providerId="ADAL" clId="{82E00275-68B1-45E9-B7CB-98151937C277}" dt="2023-04-10T23:12:57.499" v="5630" actId="1076"/>
          <ac:picMkLst>
            <pc:docMk/>
            <pc:sldMk cId="3656666991" sldId="274"/>
            <ac:picMk id="19" creationId="{6B5BE821-B92D-CD70-EA99-B4D2E82573C7}"/>
          </ac:picMkLst>
        </pc:picChg>
        <pc:cxnChg chg="add mod">
          <ac:chgData name="Nicolas Chourot" userId="b45d9d06-ac5c-4c96-83d2-dbd329685689" providerId="ADAL" clId="{82E00275-68B1-45E9-B7CB-98151937C277}" dt="2023-04-10T23:11:54.358" v="5625" actId="14100"/>
          <ac:cxnSpMkLst>
            <pc:docMk/>
            <pc:sldMk cId="3656666991" sldId="274"/>
            <ac:cxnSpMk id="14" creationId="{AAA2E905-627E-907C-D03C-D22A8837F6C0}"/>
          </ac:cxnSpMkLst>
        </pc:cxnChg>
      </pc:sldChg>
      <pc:sldChg chg="addSp delSp modSp new mod">
        <pc:chgData name="Nicolas Chourot" userId="b45d9d06-ac5c-4c96-83d2-dbd329685689" providerId="ADAL" clId="{82E00275-68B1-45E9-B7CB-98151937C277}" dt="2023-04-10T19:19:58.478" v="4979" actId="1076"/>
        <pc:sldMkLst>
          <pc:docMk/>
          <pc:sldMk cId="3685384248" sldId="275"/>
        </pc:sldMkLst>
        <pc:spChg chg="del">
          <ac:chgData name="Nicolas Chourot" userId="b45d9d06-ac5c-4c96-83d2-dbd329685689" providerId="ADAL" clId="{82E00275-68B1-45E9-B7CB-98151937C277}" dt="2023-04-10T19:12:31.431" v="4902" actId="478"/>
          <ac:spMkLst>
            <pc:docMk/>
            <pc:sldMk cId="3685384248" sldId="275"/>
            <ac:spMk id="2" creationId="{46C09AE7-E542-7E05-1ECA-40FA4527A58F}"/>
          </ac:spMkLst>
        </pc:spChg>
        <pc:spChg chg="del">
          <ac:chgData name="Nicolas Chourot" userId="b45d9d06-ac5c-4c96-83d2-dbd329685689" providerId="ADAL" clId="{82E00275-68B1-45E9-B7CB-98151937C277}" dt="2023-04-10T19:12:31.431" v="4902" actId="478"/>
          <ac:spMkLst>
            <pc:docMk/>
            <pc:sldMk cId="3685384248" sldId="275"/>
            <ac:spMk id="3" creationId="{668CFF4B-68FE-58AC-5D3B-7D87026BCCA2}"/>
          </ac:spMkLst>
        </pc:spChg>
        <pc:spChg chg="add mod">
          <ac:chgData name="Nicolas Chourot" userId="b45d9d06-ac5c-4c96-83d2-dbd329685689" providerId="ADAL" clId="{82E00275-68B1-45E9-B7CB-98151937C277}" dt="2023-04-10T19:18:00.779" v="4960" actId="20577"/>
          <ac:spMkLst>
            <pc:docMk/>
            <pc:sldMk cId="3685384248" sldId="275"/>
            <ac:spMk id="8" creationId="{FE9AF782-C7FE-B43C-A875-354B02569639}"/>
          </ac:spMkLst>
        </pc:spChg>
        <pc:spChg chg="add del mod">
          <ac:chgData name="Nicolas Chourot" userId="b45d9d06-ac5c-4c96-83d2-dbd329685689" providerId="ADAL" clId="{82E00275-68B1-45E9-B7CB-98151937C277}" dt="2023-04-10T19:17:48.320" v="4953" actId="478"/>
          <ac:spMkLst>
            <pc:docMk/>
            <pc:sldMk cId="3685384248" sldId="275"/>
            <ac:spMk id="11" creationId="{2F3502C6-6BD2-5304-BC11-10811FAB8044}"/>
          </ac:spMkLst>
        </pc:spChg>
        <pc:picChg chg="add del mod">
          <ac:chgData name="Nicolas Chourot" userId="b45d9d06-ac5c-4c96-83d2-dbd329685689" providerId="ADAL" clId="{82E00275-68B1-45E9-B7CB-98151937C277}" dt="2023-04-10T19:19:24.169" v="4966" actId="478"/>
          <ac:picMkLst>
            <pc:docMk/>
            <pc:sldMk cId="3685384248" sldId="275"/>
            <ac:picMk id="5" creationId="{ED672B86-CB6E-1C56-4FA1-E54272394E37}"/>
          </ac:picMkLst>
        </pc:picChg>
        <pc:picChg chg="add mod">
          <ac:chgData name="Nicolas Chourot" userId="b45d9d06-ac5c-4c96-83d2-dbd329685689" providerId="ADAL" clId="{82E00275-68B1-45E9-B7CB-98151937C277}" dt="2023-04-10T19:13:58.380" v="4908" actId="1076"/>
          <ac:picMkLst>
            <pc:docMk/>
            <pc:sldMk cId="3685384248" sldId="275"/>
            <ac:picMk id="7" creationId="{06A1A0D8-0163-1783-F55A-B9600315A9F4}"/>
          </ac:picMkLst>
        </pc:picChg>
        <pc:picChg chg="add del mod">
          <ac:chgData name="Nicolas Chourot" userId="b45d9d06-ac5c-4c96-83d2-dbd329685689" providerId="ADAL" clId="{82E00275-68B1-45E9-B7CB-98151937C277}" dt="2023-04-10T19:17:43.802" v="4952" actId="478"/>
          <ac:picMkLst>
            <pc:docMk/>
            <pc:sldMk cId="3685384248" sldId="275"/>
            <ac:picMk id="10" creationId="{542A44FF-B548-B157-3800-A60F1D940F5C}"/>
          </ac:picMkLst>
        </pc:picChg>
        <pc:picChg chg="add del mod">
          <ac:chgData name="Nicolas Chourot" userId="b45d9d06-ac5c-4c96-83d2-dbd329685689" providerId="ADAL" clId="{82E00275-68B1-45E9-B7CB-98151937C277}" dt="2023-04-10T19:17:08.120" v="4944" actId="21"/>
          <ac:picMkLst>
            <pc:docMk/>
            <pc:sldMk cId="3685384248" sldId="275"/>
            <ac:picMk id="13" creationId="{56627C99-6EDF-DBDE-C08F-9FDFE8AD8EE4}"/>
          </ac:picMkLst>
        </pc:picChg>
        <pc:picChg chg="add mod">
          <ac:chgData name="Nicolas Chourot" userId="b45d9d06-ac5c-4c96-83d2-dbd329685689" providerId="ADAL" clId="{82E00275-68B1-45E9-B7CB-98151937C277}" dt="2023-04-10T19:19:45.983" v="4974" actId="1076"/>
          <ac:picMkLst>
            <pc:docMk/>
            <pc:sldMk cId="3685384248" sldId="275"/>
            <ac:picMk id="14" creationId="{892BA979-1898-6CEB-8BEE-287671131108}"/>
          </ac:picMkLst>
        </pc:picChg>
        <pc:picChg chg="add mod">
          <ac:chgData name="Nicolas Chourot" userId="b45d9d06-ac5c-4c96-83d2-dbd329685689" providerId="ADAL" clId="{82E00275-68B1-45E9-B7CB-98151937C277}" dt="2023-04-10T19:19:58.478" v="4979" actId="1076"/>
          <ac:picMkLst>
            <pc:docMk/>
            <pc:sldMk cId="3685384248" sldId="275"/>
            <ac:picMk id="16" creationId="{6F260E2E-2D11-8385-BA80-137B5FAAFF54}"/>
          </ac:picMkLst>
        </pc:picChg>
      </pc:sldChg>
      <pc:sldChg chg="addSp delSp modSp new mod">
        <pc:chgData name="Nicolas Chourot" userId="b45d9d06-ac5c-4c96-83d2-dbd329685689" providerId="ADAL" clId="{82E00275-68B1-45E9-B7CB-98151937C277}" dt="2023-04-10T19:55:45.855" v="5221" actId="208"/>
        <pc:sldMkLst>
          <pc:docMk/>
          <pc:sldMk cId="223605184" sldId="276"/>
        </pc:sldMkLst>
        <pc:spChg chg="del">
          <ac:chgData name="Nicolas Chourot" userId="b45d9d06-ac5c-4c96-83d2-dbd329685689" providerId="ADAL" clId="{82E00275-68B1-45E9-B7CB-98151937C277}" dt="2023-04-10T19:45:42.803" v="5163" actId="478"/>
          <ac:spMkLst>
            <pc:docMk/>
            <pc:sldMk cId="223605184" sldId="276"/>
            <ac:spMk id="2" creationId="{3CBD4D80-1E35-BA14-5791-EE899530F751}"/>
          </ac:spMkLst>
        </pc:spChg>
        <pc:spChg chg="del">
          <ac:chgData name="Nicolas Chourot" userId="b45d9d06-ac5c-4c96-83d2-dbd329685689" providerId="ADAL" clId="{82E00275-68B1-45E9-B7CB-98151937C277}" dt="2023-04-10T19:45:42.803" v="5163" actId="478"/>
          <ac:spMkLst>
            <pc:docMk/>
            <pc:sldMk cId="223605184" sldId="276"/>
            <ac:spMk id="3" creationId="{BBE85B92-837F-411A-E7FB-CF982054A8DC}"/>
          </ac:spMkLst>
        </pc:spChg>
        <pc:spChg chg="add mod">
          <ac:chgData name="Nicolas Chourot" userId="b45d9d06-ac5c-4c96-83d2-dbd329685689" providerId="ADAL" clId="{82E00275-68B1-45E9-B7CB-98151937C277}" dt="2023-04-10T19:46:20.779" v="5170" actId="1076"/>
          <ac:spMkLst>
            <pc:docMk/>
            <pc:sldMk cId="223605184" sldId="276"/>
            <ac:spMk id="7" creationId="{0FAC5DFF-2F10-AC2F-0AE1-B2F266A84687}"/>
          </ac:spMkLst>
        </pc:spChg>
        <pc:spChg chg="add mod">
          <ac:chgData name="Nicolas Chourot" userId="b45d9d06-ac5c-4c96-83d2-dbd329685689" providerId="ADAL" clId="{82E00275-68B1-45E9-B7CB-98151937C277}" dt="2023-04-10T19:52:50.318" v="5200" actId="1582"/>
          <ac:spMkLst>
            <pc:docMk/>
            <pc:sldMk cId="223605184" sldId="276"/>
            <ac:spMk id="8" creationId="{5CBAF97A-DDAD-CA1B-9D60-0A38853AFEF1}"/>
          </ac:spMkLst>
        </pc:spChg>
        <pc:spChg chg="add mod">
          <ac:chgData name="Nicolas Chourot" userId="b45d9d06-ac5c-4c96-83d2-dbd329685689" providerId="ADAL" clId="{82E00275-68B1-45E9-B7CB-98151937C277}" dt="2023-04-10T19:52:50.318" v="5200" actId="1582"/>
          <ac:spMkLst>
            <pc:docMk/>
            <pc:sldMk cId="223605184" sldId="276"/>
            <ac:spMk id="9" creationId="{12B57071-9561-2561-1C54-3478793EBCDF}"/>
          </ac:spMkLst>
        </pc:spChg>
        <pc:spChg chg="add mod">
          <ac:chgData name="Nicolas Chourot" userId="b45d9d06-ac5c-4c96-83d2-dbd329685689" providerId="ADAL" clId="{82E00275-68B1-45E9-B7CB-98151937C277}" dt="2023-04-10T19:54:53.020" v="5211" actId="14100"/>
          <ac:spMkLst>
            <pc:docMk/>
            <pc:sldMk cId="223605184" sldId="276"/>
            <ac:spMk id="19" creationId="{9A571E22-B401-9613-C1F7-0ED4B88792FA}"/>
          </ac:spMkLst>
        </pc:spChg>
        <pc:spChg chg="add del mod">
          <ac:chgData name="Nicolas Chourot" userId="b45d9d06-ac5c-4c96-83d2-dbd329685689" providerId="ADAL" clId="{82E00275-68B1-45E9-B7CB-98151937C277}" dt="2023-04-10T19:55:12.014" v="5216" actId="478"/>
          <ac:spMkLst>
            <pc:docMk/>
            <pc:sldMk cId="223605184" sldId="276"/>
            <ac:spMk id="21" creationId="{10350261-937A-7BB7-FB9D-59D92CBBEBF8}"/>
          </ac:spMkLst>
        </pc:spChg>
        <pc:spChg chg="add mod">
          <ac:chgData name="Nicolas Chourot" userId="b45d9d06-ac5c-4c96-83d2-dbd329685689" providerId="ADAL" clId="{82E00275-68B1-45E9-B7CB-98151937C277}" dt="2023-04-10T19:55:31.301" v="5219" actId="14100"/>
          <ac:spMkLst>
            <pc:docMk/>
            <pc:sldMk cId="223605184" sldId="276"/>
            <ac:spMk id="22" creationId="{796BA071-749E-1B43-A951-A8828414E6C9}"/>
          </ac:spMkLst>
        </pc:spChg>
        <pc:picChg chg="add mod">
          <ac:chgData name="Nicolas Chourot" userId="b45d9d06-ac5c-4c96-83d2-dbd329685689" providerId="ADAL" clId="{82E00275-68B1-45E9-B7CB-98151937C277}" dt="2023-04-10T19:49:44.044" v="5173" actId="1076"/>
          <ac:picMkLst>
            <pc:docMk/>
            <pc:sldMk cId="223605184" sldId="276"/>
            <ac:picMk id="5" creationId="{68494A12-DB85-2D42-0663-9F3B7217E2AA}"/>
          </ac:picMkLst>
        </pc:picChg>
        <pc:picChg chg="add mod">
          <ac:chgData name="Nicolas Chourot" userId="b45d9d06-ac5c-4c96-83d2-dbd329685689" providerId="ADAL" clId="{82E00275-68B1-45E9-B7CB-98151937C277}" dt="2023-04-10T19:49:30.669" v="5172" actId="1076"/>
          <ac:picMkLst>
            <pc:docMk/>
            <pc:sldMk cId="223605184" sldId="276"/>
            <ac:picMk id="6" creationId="{770F5EEE-FDF0-F63E-0906-CA5AD1F1189D}"/>
          </ac:picMkLst>
        </pc:picChg>
        <pc:picChg chg="add mod">
          <ac:chgData name="Nicolas Chourot" userId="b45d9d06-ac5c-4c96-83d2-dbd329685689" providerId="ADAL" clId="{82E00275-68B1-45E9-B7CB-98151937C277}" dt="2023-04-10T19:54:29.036" v="5206" actId="1076"/>
          <ac:picMkLst>
            <pc:docMk/>
            <pc:sldMk cId="223605184" sldId="276"/>
            <ac:picMk id="18" creationId="{AE7F7BF0-2562-35DE-9413-5B1F425E6EB0}"/>
          </ac:picMkLst>
        </pc:picChg>
        <pc:cxnChg chg="add mod">
          <ac:chgData name="Nicolas Chourot" userId="b45d9d06-ac5c-4c96-83d2-dbd329685689" providerId="ADAL" clId="{82E00275-68B1-45E9-B7CB-98151937C277}" dt="2023-04-10T19:52:50.318" v="5200" actId="1582"/>
          <ac:cxnSpMkLst>
            <pc:docMk/>
            <pc:sldMk cId="223605184" sldId="276"/>
            <ac:cxnSpMk id="11" creationId="{FF128D00-8E3A-84E4-17E9-4CE2A1A11078}"/>
          </ac:cxnSpMkLst>
        </pc:cxnChg>
        <pc:cxnChg chg="add mod">
          <ac:chgData name="Nicolas Chourot" userId="b45d9d06-ac5c-4c96-83d2-dbd329685689" providerId="ADAL" clId="{82E00275-68B1-45E9-B7CB-98151937C277}" dt="2023-04-10T19:55:45.855" v="5221" actId="208"/>
          <ac:cxnSpMkLst>
            <pc:docMk/>
            <pc:sldMk cId="223605184" sldId="276"/>
            <ac:cxnSpMk id="24" creationId="{F44B6BAC-B892-7390-60CB-BF0BD95DFD93}"/>
          </ac:cxnSpMkLst>
        </pc:cxnChg>
      </pc:sldChg>
      <pc:sldChg chg="addSp delSp modSp new mod">
        <pc:chgData name="Nicolas Chourot" userId="b45d9d06-ac5c-4c96-83d2-dbd329685689" providerId="ADAL" clId="{82E00275-68B1-45E9-B7CB-98151937C277}" dt="2023-04-10T22:42:39.504" v="5326" actId="1038"/>
        <pc:sldMkLst>
          <pc:docMk/>
          <pc:sldMk cId="2961922193" sldId="277"/>
        </pc:sldMkLst>
        <pc:spChg chg="del">
          <ac:chgData name="Nicolas Chourot" userId="b45d9d06-ac5c-4c96-83d2-dbd329685689" providerId="ADAL" clId="{82E00275-68B1-45E9-B7CB-98151937C277}" dt="2023-04-10T22:32:27.240" v="5223" actId="478"/>
          <ac:spMkLst>
            <pc:docMk/>
            <pc:sldMk cId="2961922193" sldId="277"/>
            <ac:spMk id="2" creationId="{49E21C6C-40BF-A468-4BD2-E89E1F9056EB}"/>
          </ac:spMkLst>
        </pc:spChg>
        <pc:spChg chg="del">
          <ac:chgData name="Nicolas Chourot" userId="b45d9d06-ac5c-4c96-83d2-dbd329685689" providerId="ADAL" clId="{82E00275-68B1-45E9-B7CB-98151937C277}" dt="2023-04-10T22:32:27.240" v="5223" actId="478"/>
          <ac:spMkLst>
            <pc:docMk/>
            <pc:sldMk cId="2961922193" sldId="277"/>
            <ac:spMk id="3" creationId="{B599BFAE-E61B-3647-C0DE-FDD02C1F3B88}"/>
          </ac:spMkLst>
        </pc:spChg>
        <pc:spChg chg="add mod">
          <ac:chgData name="Nicolas Chourot" userId="b45d9d06-ac5c-4c96-83d2-dbd329685689" providerId="ADAL" clId="{82E00275-68B1-45E9-B7CB-98151937C277}" dt="2023-04-10T22:37:24.788" v="5308" actId="1038"/>
          <ac:spMkLst>
            <pc:docMk/>
            <pc:sldMk cId="2961922193" sldId="277"/>
            <ac:spMk id="8" creationId="{F3D2E3F0-18C1-6392-CBD9-FD41F8608A40}"/>
          </ac:spMkLst>
        </pc:spChg>
        <pc:spChg chg="add mod">
          <ac:chgData name="Nicolas Chourot" userId="b45d9d06-ac5c-4c96-83d2-dbd329685689" providerId="ADAL" clId="{82E00275-68B1-45E9-B7CB-98151937C277}" dt="2023-04-10T22:37:24.788" v="5308" actId="1038"/>
          <ac:spMkLst>
            <pc:docMk/>
            <pc:sldMk cId="2961922193" sldId="277"/>
            <ac:spMk id="9" creationId="{6B639B35-93BE-D97E-E0BA-1545CE129534}"/>
          </ac:spMkLst>
        </pc:spChg>
        <pc:spChg chg="add mod">
          <ac:chgData name="Nicolas Chourot" userId="b45d9d06-ac5c-4c96-83d2-dbd329685689" providerId="ADAL" clId="{82E00275-68B1-45E9-B7CB-98151937C277}" dt="2023-04-10T22:37:24.788" v="5308" actId="1038"/>
          <ac:spMkLst>
            <pc:docMk/>
            <pc:sldMk cId="2961922193" sldId="277"/>
            <ac:spMk id="19" creationId="{37EFB9EF-87D4-EC37-3A65-3F9DA53CB7B9}"/>
          </ac:spMkLst>
        </pc:spChg>
        <pc:spChg chg="add mod">
          <ac:chgData name="Nicolas Chourot" userId="b45d9d06-ac5c-4c96-83d2-dbd329685689" providerId="ADAL" clId="{82E00275-68B1-45E9-B7CB-98151937C277}" dt="2023-04-10T22:37:24.788" v="5308" actId="1038"/>
          <ac:spMkLst>
            <pc:docMk/>
            <pc:sldMk cId="2961922193" sldId="277"/>
            <ac:spMk id="20" creationId="{041A841B-D0E3-FB84-892F-3C8C1AE34082}"/>
          </ac:spMkLst>
        </pc:spChg>
        <pc:spChg chg="add mod">
          <ac:chgData name="Nicolas Chourot" userId="b45d9d06-ac5c-4c96-83d2-dbd329685689" providerId="ADAL" clId="{82E00275-68B1-45E9-B7CB-98151937C277}" dt="2023-04-10T22:37:07.764" v="5279" actId="6549"/>
          <ac:spMkLst>
            <pc:docMk/>
            <pc:sldMk cId="2961922193" sldId="277"/>
            <ac:spMk id="27" creationId="{AB7AB32E-D44D-D64F-50EE-2BEB577D81A3}"/>
          </ac:spMkLst>
        </pc:spChg>
        <pc:spChg chg="add del mod">
          <ac:chgData name="Nicolas Chourot" userId="b45d9d06-ac5c-4c96-83d2-dbd329685689" providerId="ADAL" clId="{82E00275-68B1-45E9-B7CB-98151937C277}" dt="2023-04-10T22:38:30.365" v="5310" actId="478"/>
          <ac:spMkLst>
            <pc:docMk/>
            <pc:sldMk cId="2961922193" sldId="277"/>
            <ac:spMk id="29" creationId="{52AECF66-11E9-A363-42BE-DDE3393CF62D}"/>
          </ac:spMkLst>
        </pc:spChg>
        <pc:picChg chg="add mod ord modCrop">
          <ac:chgData name="Nicolas Chourot" userId="b45d9d06-ac5c-4c96-83d2-dbd329685689" providerId="ADAL" clId="{82E00275-68B1-45E9-B7CB-98151937C277}" dt="2023-04-10T22:37:24.788" v="5308" actId="1038"/>
          <ac:picMkLst>
            <pc:docMk/>
            <pc:sldMk cId="2961922193" sldId="277"/>
            <ac:picMk id="5" creationId="{E5EAAD58-5AAE-ECBD-A9EA-D20ACAB6409C}"/>
          </ac:picMkLst>
        </pc:picChg>
        <pc:picChg chg="add mod">
          <ac:chgData name="Nicolas Chourot" userId="b45d9d06-ac5c-4c96-83d2-dbd329685689" providerId="ADAL" clId="{82E00275-68B1-45E9-B7CB-98151937C277}" dt="2023-04-10T22:42:39.504" v="5326" actId="1038"/>
          <ac:picMkLst>
            <pc:docMk/>
            <pc:sldMk cId="2961922193" sldId="277"/>
            <ac:picMk id="7" creationId="{71FBB18F-0EE8-F993-7A80-5C3B76B29536}"/>
          </ac:picMkLst>
        </pc:picChg>
        <pc:picChg chg="add mod ord">
          <ac:chgData name="Nicolas Chourot" userId="b45d9d06-ac5c-4c96-83d2-dbd329685689" providerId="ADAL" clId="{82E00275-68B1-45E9-B7CB-98151937C277}" dt="2023-04-10T22:39:21.009" v="5316" actId="167"/>
          <ac:picMkLst>
            <pc:docMk/>
            <pc:sldMk cId="2961922193" sldId="277"/>
            <ac:picMk id="31" creationId="{9EFBBF44-E1DA-FF6A-5286-F29154C1F0D7}"/>
          </ac:picMkLst>
        </pc:picChg>
        <pc:cxnChg chg="add mod">
          <ac:chgData name="Nicolas Chourot" userId="b45d9d06-ac5c-4c96-83d2-dbd329685689" providerId="ADAL" clId="{82E00275-68B1-45E9-B7CB-98151937C277}" dt="2023-04-10T22:37:24.788" v="5308" actId="1038"/>
          <ac:cxnSpMkLst>
            <pc:docMk/>
            <pc:sldMk cId="2961922193" sldId="277"/>
            <ac:cxnSpMk id="10" creationId="{9D14564E-2991-E871-2B82-B91394D467B6}"/>
          </ac:cxnSpMkLst>
        </pc:cxnChg>
        <pc:cxnChg chg="add mod">
          <ac:chgData name="Nicolas Chourot" userId="b45d9d06-ac5c-4c96-83d2-dbd329685689" providerId="ADAL" clId="{82E00275-68B1-45E9-B7CB-98151937C277}" dt="2023-04-10T22:37:24.788" v="5308" actId="1038"/>
          <ac:cxnSpMkLst>
            <pc:docMk/>
            <pc:sldMk cId="2961922193" sldId="277"/>
            <ac:cxnSpMk id="21" creationId="{8532CDBD-4C1E-6D0A-A5E1-D9167D16037A}"/>
          </ac:cxnSpMkLst>
        </pc:cxnChg>
      </pc:sldChg>
      <pc:sldMasterChg chg="modSldLayout">
        <pc:chgData name="Nicolas Chourot" userId="b45d9d06-ac5c-4c96-83d2-dbd329685689" providerId="ADAL" clId="{82E00275-68B1-45E9-B7CB-98151937C277}" dt="2023-04-11T14:29:08.749" v="5893"/>
        <pc:sldMasterMkLst>
          <pc:docMk/>
          <pc:sldMasterMk cId="183041248" sldId="2147483765"/>
        </pc:sldMasterMkLst>
        <pc:sldLayoutChg chg="delSp">
          <pc:chgData name="Nicolas Chourot" userId="b45d9d06-ac5c-4c96-83d2-dbd329685689" providerId="ADAL" clId="{82E00275-68B1-45E9-B7CB-98151937C277}" dt="2023-04-11T14:29:08.749" v="5893"/>
          <pc:sldLayoutMkLst>
            <pc:docMk/>
            <pc:sldMasterMk cId="183041248" sldId="2147483765"/>
            <pc:sldLayoutMk cId="3363071963" sldId="2147483783"/>
          </pc:sldLayoutMkLst>
          <pc:cxnChg chg="del">
            <ac:chgData name="Nicolas Chourot" userId="b45d9d06-ac5c-4c96-83d2-dbd329685689" providerId="ADAL" clId="{82E00275-68B1-45E9-B7CB-98151937C277}" dt="2023-04-11T14:29:08.749" v="5893"/>
            <ac:cxnSpMkLst>
              <pc:docMk/>
              <pc:sldMasterMk cId="183041248" sldId="2147483765"/>
              <pc:sldLayoutMk cId="3363071963" sldId="2147483783"/>
              <ac:cxnSpMk id="33" creationId="{00000000-0000-0000-0000-000000000000}"/>
            </ac:cxnSpMkLst>
          </pc:cxnChg>
        </pc:sldLayoutChg>
      </pc:sldMasterChg>
    </pc:docChg>
  </pc:docChgLst>
  <pc:docChgLst>
    <pc:chgData name="Nicolas Chourot" userId="b45d9d06-ac5c-4c96-83d2-dbd329685689" providerId="ADAL" clId="{CDB0E256-25AB-4593-A444-B9589B2F80F1}"/>
    <pc:docChg chg="undo custSel addSld modSld">
      <pc:chgData name="Nicolas Chourot" userId="b45d9d06-ac5c-4c96-83d2-dbd329685689" providerId="ADAL" clId="{CDB0E256-25AB-4593-A444-B9589B2F80F1}" dt="2023-04-06T20:50:16.420" v="451" actId="20577"/>
      <pc:docMkLst>
        <pc:docMk/>
      </pc:docMkLst>
      <pc:sldChg chg="modSp mod">
        <pc:chgData name="Nicolas Chourot" userId="b45d9d06-ac5c-4c96-83d2-dbd329685689" providerId="ADAL" clId="{CDB0E256-25AB-4593-A444-B9589B2F80F1}" dt="2023-04-06T19:42:49.650" v="29" actId="20577"/>
        <pc:sldMkLst>
          <pc:docMk/>
          <pc:sldMk cId="549828324" sldId="258"/>
        </pc:sldMkLst>
        <pc:spChg chg="mod">
          <ac:chgData name="Nicolas Chourot" userId="b45d9d06-ac5c-4c96-83d2-dbd329685689" providerId="ADAL" clId="{CDB0E256-25AB-4593-A444-B9589B2F80F1}" dt="2023-04-06T19:42:49.650" v="29" actId="20577"/>
          <ac:spMkLst>
            <pc:docMk/>
            <pc:sldMk cId="549828324" sldId="258"/>
            <ac:spMk id="5" creationId="{FFF21B5D-87D7-1FF2-44B9-3A9262F8D121}"/>
          </ac:spMkLst>
        </pc:spChg>
      </pc:sldChg>
      <pc:sldChg chg="modSp new mod">
        <pc:chgData name="Nicolas Chourot" userId="b45d9d06-ac5c-4c96-83d2-dbd329685689" providerId="ADAL" clId="{CDB0E256-25AB-4593-A444-B9589B2F80F1}" dt="2023-04-06T20:11:24.927" v="356" actId="20577"/>
        <pc:sldMkLst>
          <pc:docMk/>
          <pc:sldMk cId="1586736117" sldId="259"/>
        </pc:sldMkLst>
        <pc:spChg chg="mod">
          <ac:chgData name="Nicolas Chourot" userId="b45d9d06-ac5c-4c96-83d2-dbd329685689" providerId="ADAL" clId="{CDB0E256-25AB-4593-A444-B9589B2F80F1}" dt="2023-04-06T20:02:42.356" v="59" actId="20577"/>
          <ac:spMkLst>
            <pc:docMk/>
            <pc:sldMk cId="1586736117" sldId="259"/>
            <ac:spMk id="2" creationId="{F59CDCCA-48D7-7C76-C268-603307CE84E5}"/>
          </ac:spMkLst>
        </pc:spChg>
        <pc:spChg chg="mod">
          <ac:chgData name="Nicolas Chourot" userId="b45d9d06-ac5c-4c96-83d2-dbd329685689" providerId="ADAL" clId="{CDB0E256-25AB-4593-A444-B9589B2F80F1}" dt="2023-04-06T20:11:24.927" v="356" actId="20577"/>
          <ac:spMkLst>
            <pc:docMk/>
            <pc:sldMk cId="1586736117" sldId="259"/>
            <ac:spMk id="3" creationId="{6184FAD6-8B88-4C06-046D-4B1BB3EEC259}"/>
          </ac:spMkLst>
        </pc:spChg>
      </pc:sldChg>
      <pc:sldChg chg="addSp delSp modSp new mod">
        <pc:chgData name="Nicolas Chourot" userId="b45d9d06-ac5c-4c96-83d2-dbd329685689" providerId="ADAL" clId="{CDB0E256-25AB-4593-A444-B9589B2F80F1}" dt="2023-04-06T20:50:16.420" v="451" actId="20577"/>
        <pc:sldMkLst>
          <pc:docMk/>
          <pc:sldMk cId="2852446811" sldId="260"/>
        </pc:sldMkLst>
        <pc:spChg chg="mod">
          <ac:chgData name="Nicolas Chourot" userId="b45d9d06-ac5c-4c96-83d2-dbd329685689" providerId="ADAL" clId="{CDB0E256-25AB-4593-A444-B9589B2F80F1}" dt="2023-04-06T20:32:04.120" v="398" actId="20577"/>
          <ac:spMkLst>
            <pc:docMk/>
            <pc:sldMk cId="2852446811" sldId="260"/>
            <ac:spMk id="2" creationId="{3F486791-86E7-E5C6-8861-0C6951E54EC6}"/>
          </ac:spMkLst>
        </pc:spChg>
        <pc:spChg chg="del">
          <ac:chgData name="Nicolas Chourot" userId="b45d9d06-ac5c-4c96-83d2-dbd329685689" providerId="ADAL" clId="{CDB0E256-25AB-4593-A444-B9589B2F80F1}" dt="2023-04-06T20:16:54.263" v="358" actId="478"/>
          <ac:spMkLst>
            <pc:docMk/>
            <pc:sldMk cId="2852446811" sldId="260"/>
            <ac:spMk id="3" creationId="{63B1C230-2519-D2CE-19CF-75B80874EB86}"/>
          </ac:spMkLst>
        </pc:spChg>
        <pc:spChg chg="add del mod">
          <ac:chgData name="Nicolas Chourot" userId="b45d9d06-ac5c-4c96-83d2-dbd329685689" providerId="ADAL" clId="{CDB0E256-25AB-4593-A444-B9589B2F80F1}" dt="2023-04-06T20:50:16.420" v="451" actId="20577"/>
          <ac:spMkLst>
            <pc:docMk/>
            <pc:sldMk cId="2852446811" sldId="260"/>
            <ac:spMk id="5" creationId="{B0EC2436-EB1F-D275-9AC2-86160468D835}"/>
          </ac:spMkLst>
        </pc:spChg>
        <pc:spChg chg="add del mod">
          <ac:chgData name="Nicolas Chourot" userId="b45d9d06-ac5c-4c96-83d2-dbd329685689" providerId="ADAL" clId="{CDB0E256-25AB-4593-A444-B9589B2F80F1}" dt="2023-04-06T20:32:09.736" v="399" actId="478"/>
          <ac:spMkLst>
            <pc:docMk/>
            <pc:sldMk cId="2852446811" sldId="260"/>
            <ac:spMk id="7" creationId="{1904B2F9-AABC-B905-5DA8-2F1BA3C273AE}"/>
          </ac:spMkLst>
        </pc:spChg>
        <pc:spChg chg="add mod">
          <ac:chgData name="Nicolas Chourot" userId="b45d9d06-ac5c-4c96-83d2-dbd329685689" providerId="ADAL" clId="{CDB0E256-25AB-4593-A444-B9589B2F80F1}" dt="2023-04-06T20:32:28.160" v="407" actId="20577"/>
          <ac:spMkLst>
            <pc:docMk/>
            <pc:sldMk cId="2852446811" sldId="260"/>
            <ac:spMk id="9" creationId="{AD321D59-32DA-98AC-8457-E3F34FA633BC}"/>
          </ac:spMkLst>
        </pc:spChg>
        <pc:cxnChg chg="add mod">
          <ac:chgData name="Nicolas Chourot" userId="b45d9d06-ac5c-4c96-83d2-dbd329685689" providerId="ADAL" clId="{CDB0E256-25AB-4593-A444-B9589B2F80F1}" dt="2023-04-06T20:50:13.579" v="450" actId="478"/>
          <ac:cxnSpMkLst>
            <pc:docMk/>
            <pc:sldMk cId="2852446811" sldId="260"/>
            <ac:cxnSpMk id="11" creationId="{BA83E7C2-9C6D-F1B7-7B25-884C6636535B}"/>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683471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971883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531724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4148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739165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fr-FR"/>
              <a:t>Modifiez le style du titre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2025-02-05</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231120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fr-FR"/>
              <a:t>Modifiez le style du titre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13E82E7-2CC9-402B-A44D-979850ED69B5}" type="datetimeFigureOut">
              <a:rPr lang="fr-CA" smtClean="0"/>
              <a:t>2025-02-05</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111545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57845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fr-FR"/>
              <a:t>Modifiez le style du titre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172446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8370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56193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fr-FR"/>
              <a:t>Modifiez le style du titre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13E82E7-2CC9-402B-A44D-979850ED69B5}" type="datetimeFigureOut">
              <a:rPr lang="fr-CA" smtClean="0"/>
              <a:t>2025-02-05</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87886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854203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fr-FR"/>
              <a:t>Modifiez le style du titre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Content Placeholder 3"/>
          <p:cNvSpPr>
            <a:spLocks noGrp="1"/>
          </p:cNvSpPr>
          <p:nvPr>
            <p:ph sz="quarter" idx="13"/>
          </p:nvPr>
        </p:nvSpPr>
        <p:spPr>
          <a:xfrm>
            <a:off x="913774" y="3051012"/>
            <a:ext cx="5106027"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3" name="Content Placeholder 5"/>
          <p:cNvSpPr>
            <a:spLocks noGrp="1"/>
          </p:cNvSpPr>
          <p:nvPr>
            <p:ph sz="quarter" idx="14"/>
          </p:nvPr>
        </p:nvSpPr>
        <p:spPr>
          <a:xfrm>
            <a:off x="6172200" y="3051012"/>
            <a:ext cx="5105401" cy="274018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13E82E7-2CC9-402B-A44D-979850ED69B5}" type="datetimeFigureOut">
              <a:rPr lang="fr-CA" smtClean="0"/>
              <a:t>2025-02-05</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6466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13E82E7-2CC9-402B-A44D-979850ED69B5}" type="datetimeFigureOut">
              <a:rPr lang="fr-CA" smtClean="0"/>
              <a:t>2025-02-05</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272262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13E82E7-2CC9-402B-A44D-979850ED69B5}" type="datetimeFigureOut">
              <a:rPr lang="fr-CA" smtClean="0"/>
              <a:t>2025-02-05</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1996958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fr-FR"/>
              <a:t>Modifiez le style du titre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312329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13E82E7-2CC9-402B-A44D-979850ED69B5}" type="datetimeFigureOut">
              <a:rPr lang="fr-CA" smtClean="0"/>
              <a:t>2025-02-05</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2DF2E4C1-7B45-4C4F-B929-EF57710249E6}" type="slidenum">
              <a:rPr lang="fr-CA" smtClean="0"/>
              <a:t>‹N°›</a:t>
            </a:fld>
            <a:endParaRPr lang="fr-CA"/>
          </a:p>
        </p:txBody>
      </p:sp>
    </p:spTree>
    <p:extLst>
      <p:ext uri="{BB962C8B-B14F-4D97-AF65-F5344CB8AC3E}">
        <p14:creationId xmlns:p14="http://schemas.microsoft.com/office/powerpoint/2010/main" val="426134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13E82E7-2CC9-402B-A44D-979850ED69B5}" type="datetimeFigureOut">
              <a:rPr lang="fr-CA" smtClean="0"/>
              <a:t>2025-02-05</a:t>
            </a:fld>
            <a:endParaRPr lang="fr-C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r-C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DF2E4C1-7B45-4C4F-B929-EF57710249E6}" type="slidenum">
              <a:rPr lang="fr-CA" smtClean="0"/>
              <a:t>‹N°›</a:t>
            </a:fld>
            <a:endParaRPr lang="fr-CA"/>
          </a:p>
        </p:txBody>
      </p:sp>
    </p:spTree>
    <p:extLst>
      <p:ext uri="{BB962C8B-B14F-4D97-AF65-F5344CB8AC3E}">
        <p14:creationId xmlns:p14="http://schemas.microsoft.com/office/powerpoint/2010/main" val="2409547023"/>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icolas-Chourot/JsonDemo2025"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8.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icolas-Chourot/JsonDemo-2024" TargetMode="External"/><Relationship Id="rId2" Type="http://schemas.openxmlformats.org/officeDocument/2006/relationships/image" Target="../media/image4.png"/><Relationship Id="rId1" Type="http://schemas.openxmlformats.org/officeDocument/2006/relationships/slideLayout" Target="../slideLayouts/slideLayout18.xml"/><Relationship Id="rId4" Type="http://schemas.openxmlformats.org/officeDocument/2006/relationships/hyperlink" Target="https://github.com/Nicolas-Chourot/JsonDemo2025"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D8FF4-238E-5373-74F8-5F706C5E31D0}"/>
              </a:ext>
            </a:extLst>
          </p:cNvPr>
          <p:cNvSpPr>
            <a:spLocks noGrp="1"/>
          </p:cNvSpPr>
          <p:nvPr>
            <p:ph type="ctrTitle"/>
          </p:nvPr>
        </p:nvSpPr>
        <p:spPr/>
        <p:txBody>
          <a:bodyPr>
            <a:normAutofit/>
          </a:bodyPr>
          <a:lstStyle/>
          <a:p>
            <a:r>
              <a:rPr lang="fr-CA" dirty="0"/>
              <a:t>Support des données avec des fichiers JSON</a:t>
            </a:r>
          </a:p>
        </p:txBody>
      </p:sp>
      <p:sp>
        <p:nvSpPr>
          <p:cNvPr id="3" name="Sous-titre 2">
            <a:extLst>
              <a:ext uri="{FF2B5EF4-FFF2-40B4-BE49-F238E27FC236}">
                <a16:creationId xmlns:a16="http://schemas.microsoft.com/office/drawing/2014/main" id="{7A2B4C12-6F9B-DEA1-B2E3-056DDA5F75C2}"/>
              </a:ext>
            </a:extLst>
          </p:cNvPr>
          <p:cNvSpPr>
            <a:spLocks noGrp="1"/>
          </p:cNvSpPr>
          <p:nvPr>
            <p:ph type="subTitle" idx="1"/>
          </p:nvPr>
        </p:nvSpPr>
        <p:spPr/>
        <p:txBody>
          <a:bodyPr/>
          <a:lstStyle/>
          <a:p>
            <a:r>
              <a:rPr lang="fr-CA" dirty="0"/>
              <a:t>Auteur Nicolas Chourot</a:t>
            </a:r>
          </a:p>
        </p:txBody>
      </p:sp>
      <p:grpSp>
        <p:nvGrpSpPr>
          <p:cNvPr id="8" name="Groupe 7">
            <a:extLst>
              <a:ext uri="{FF2B5EF4-FFF2-40B4-BE49-F238E27FC236}">
                <a16:creationId xmlns:a16="http://schemas.microsoft.com/office/drawing/2014/main" id="{E3EC0439-A671-9110-18CF-CAF84B15369C}"/>
              </a:ext>
            </a:extLst>
          </p:cNvPr>
          <p:cNvGrpSpPr/>
          <p:nvPr/>
        </p:nvGrpSpPr>
        <p:grpSpPr>
          <a:xfrm>
            <a:off x="3522454" y="4791009"/>
            <a:ext cx="6618550" cy="466790"/>
            <a:chOff x="3345474" y="5502242"/>
            <a:chExt cx="6618550" cy="466790"/>
          </a:xfrm>
        </p:grpSpPr>
        <p:sp>
          <p:nvSpPr>
            <p:cNvPr id="5" name="ZoneTexte 4">
              <a:extLst>
                <a:ext uri="{FF2B5EF4-FFF2-40B4-BE49-F238E27FC236}">
                  <a16:creationId xmlns:a16="http://schemas.microsoft.com/office/drawing/2014/main" id="{D57574E4-553A-B894-2B69-16BD731C291E}"/>
                </a:ext>
              </a:extLst>
            </p:cNvPr>
            <p:cNvSpPr txBox="1"/>
            <p:nvPr/>
          </p:nvSpPr>
          <p:spPr>
            <a:xfrm>
              <a:off x="3869422" y="5550971"/>
              <a:ext cx="6094602" cy="369332"/>
            </a:xfrm>
            <a:prstGeom prst="rect">
              <a:avLst/>
            </a:prstGeom>
            <a:noFill/>
          </p:spPr>
          <p:txBody>
            <a:bodyPr wrap="square">
              <a:spAutoFit/>
            </a:bodyPr>
            <a:lstStyle/>
            <a:p>
              <a:r>
                <a:rPr lang="en-CA" dirty="0">
                  <a:hlinkClick r:id="rId2"/>
                </a:rPr>
                <a:t>https://github.com/Nicolas-Chourot/JsonDemo2025</a:t>
              </a:r>
              <a:endParaRPr lang="en-CA" dirty="0"/>
            </a:p>
          </p:txBody>
        </p:sp>
        <p:pic>
          <p:nvPicPr>
            <p:cNvPr id="7" name="Image 6">
              <a:extLst>
                <a:ext uri="{FF2B5EF4-FFF2-40B4-BE49-F238E27FC236}">
                  <a16:creationId xmlns:a16="http://schemas.microsoft.com/office/drawing/2014/main" id="{B7E149F2-CD04-014E-6476-D88280750B78}"/>
                </a:ext>
              </a:extLst>
            </p:cNvPr>
            <p:cNvPicPr>
              <a:picLocks noChangeAspect="1"/>
            </p:cNvPicPr>
            <p:nvPr/>
          </p:nvPicPr>
          <p:blipFill>
            <a:blip r:embed="rId3"/>
            <a:stretch>
              <a:fillRect/>
            </a:stretch>
          </p:blipFill>
          <p:spPr>
            <a:xfrm>
              <a:off x="3345474" y="5502242"/>
              <a:ext cx="523948" cy="466790"/>
            </a:xfrm>
            <a:prstGeom prst="rect">
              <a:avLst/>
            </a:prstGeom>
          </p:spPr>
        </p:pic>
      </p:grpSp>
    </p:spTree>
    <p:extLst>
      <p:ext uri="{BB962C8B-B14F-4D97-AF65-F5344CB8AC3E}">
        <p14:creationId xmlns:p14="http://schemas.microsoft.com/office/powerpoint/2010/main" val="2432704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288F950-8CBC-4F50-1628-290D3897FB2C}"/>
              </a:ext>
            </a:extLst>
          </p:cNvPr>
          <p:cNvSpPr>
            <a:spLocks noGrp="1"/>
          </p:cNvSpPr>
          <p:nvPr>
            <p:ph type="title"/>
          </p:nvPr>
        </p:nvSpPr>
        <p:spPr>
          <a:xfrm>
            <a:off x="838201" y="365125"/>
            <a:ext cx="10369082" cy="590570"/>
          </a:xfrm>
        </p:spPr>
        <p:txBody>
          <a:bodyPr>
            <a:noAutofit/>
          </a:bodyPr>
          <a:lstStyle/>
          <a:p>
            <a:r>
              <a:rPr lang="fr-CA" sz="2000" cap="none" noProof="1"/>
              <a:t>Définition du singleton </a:t>
            </a:r>
            <a:r>
              <a:rPr lang="fr-CA" sz="2000" cap="none" noProof="1">
                <a:solidFill>
                  <a:srgbClr val="00B0F0"/>
                </a:solidFill>
              </a:rPr>
              <a:t>DB</a:t>
            </a:r>
            <a:r>
              <a:rPr lang="fr-CA" sz="2000" cap="none" noProof="1"/>
              <a:t>, qui fera office de DAL et donnera accès aux répertoires </a:t>
            </a:r>
            <a:br>
              <a:rPr lang="fr-CA" sz="2000" cap="none" noProof="1"/>
            </a:br>
            <a:r>
              <a:rPr lang="fr-CA" sz="2000" cap="none" noProof="1">
                <a:solidFill>
                  <a:srgbClr val="00B0F0"/>
                </a:solidFill>
              </a:rPr>
              <a:t>Students, Courses </a:t>
            </a:r>
            <a:r>
              <a:rPr lang="fr-CA" sz="2000" cap="none" noProof="1"/>
              <a:t>et</a:t>
            </a:r>
            <a:r>
              <a:rPr lang="fr-CA" sz="2000" cap="none" noProof="1">
                <a:solidFill>
                  <a:srgbClr val="00B0F0"/>
                </a:solidFill>
              </a:rPr>
              <a:t> Registrations</a:t>
            </a:r>
            <a:endParaRPr lang="fr-CA" sz="2000" cap="none" noProof="1"/>
          </a:p>
        </p:txBody>
      </p:sp>
      <p:sp>
        <p:nvSpPr>
          <p:cNvPr id="6" name="ZoneTexte 5">
            <a:extLst>
              <a:ext uri="{FF2B5EF4-FFF2-40B4-BE49-F238E27FC236}">
                <a16:creationId xmlns:a16="http://schemas.microsoft.com/office/drawing/2014/main" id="{6B5D6AE4-B7F6-44E2-0ABF-C207A278CE6C}"/>
              </a:ext>
            </a:extLst>
          </p:cNvPr>
          <p:cNvSpPr txBox="1"/>
          <p:nvPr/>
        </p:nvSpPr>
        <p:spPr>
          <a:xfrm>
            <a:off x="838201" y="1155493"/>
            <a:ext cx="9239864" cy="3600986"/>
          </a:xfrm>
          <a:prstGeom prst="rect">
            <a:avLst/>
          </a:prstGeom>
          <a:noFill/>
        </p:spPr>
        <p:txBody>
          <a:bodyPr wrap="square">
            <a:spAutoFit/>
          </a:bodyPr>
          <a:lstStyle/>
          <a:p>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class</a:t>
            </a:r>
            <a:r>
              <a:rPr lang="en-CA" sz="1200" noProof="1">
                <a:solidFill>
                  <a:srgbClr val="000000"/>
                </a:solidFill>
                <a:latin typeface="Cascadia Mono" panose="020B0609020000020004" pitchFamily="49" charset="0"/>
              </a:rPr>
              <a:t> </a:t>
            </a:r>
            <a:r>
              <a:rPr lang="en-CA" sz="1200" noProof="1">
                <a:solidFill>
                  <a:srgbClr val="2B91AF"/>
                </a:solidFill>
                <a:latin typeface="Cascadia Mono" panose="020B0609020000020004" pitchFamily="49" charset="0"/>
              </a:rPr>
              <a:t>DB</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singleton setup</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private</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readonly</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DB();</a:t>
            </a: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DB Instance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return</a:t>
            </a:r>
            <a:r>
              <a:rPr lang="en-CA" sz="1200" noProof="1">
                <a:solidFill>
                  <a:srgbClr val="000000"/>
                </a:solidFill>
                <a:latin typeface="Cascadia Mono" panose="020B0609020000020004" pitchFamily="49" charset="0"/>
              </a:rPr>
              <a:t> instance; } }</a:t>
            </a: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#region</a:t>
            </a:r>
            <a:r>
              <a:rPr lang="en-CA" sz="1200" noProof="1">
                <a:solidFill>
                  <a:srgbClr val="000000"/>
                </a:solidFill>
                <a:latin typeface="Cascadia Mono" panose="020B0609020000020004" pitchFamily="49" charset="0"/>
              </a:rPr>
              <a:t> Repositories</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StudentsRepository Students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StudentsRepository();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CoursesRepository Courses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CoursesRepository();</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static</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public</a:t>
            </a:r>
            <a:r>
              <a:rPr lang="en-CA" sz="1200" noProof="1">
                <a:solidFill>
                  <a:srgbClr val="000000"/>
                </a:solidFill>
                <a:latin typeface="Cascadia Mono" panose="020B0609020000020004" pitchFamily="49" charset="0"/>
              </a:rPr>
              <a:t> Repository&lt;Registration&gt; Registrations { </a:t>
            </a:r>
            <a:r>
              <a:rPr lang="en-CA" sz="1200" noProof="1">
                <a:solidFill>
                  <a:srgbClr val="0000FF"/>
                </a:solidFill>
                <a:latin typeface="Cascadia Mono" panose="020B0609020000020004" pitchFamily="49" charset="0"/>
              </a:rPr>
              <a:t>get</a:t>
            </a:r>
            <a:r>
              <a:rPr lang="en-CA" sz="1200" noProof="1">
                <a:solidFill>
                  <a:srgbClr val="000000"/>
                </a:solidFill>
                <a:latin typeface="Cascadia Mono" panose="020B0609020000020004" pitchFamily="49" charset="0"/>
              </a:rPr>
              <a:t>; </a:t>
            </a:r>
            <a:r>
              <a:rPr lang="en-CA" sz="1200" noProof="1">
                <a:solidFill>
                  <a:srgbClr val="0000FF"/>
                </a:solidFill>
                <a:latin typeface="Cascadia Mono" panose="020B0609020000020004" pitchFamily="49" charset="0"/>
              </a:rPr>
              <a:t>set</a:t>
            </a:r>
            <a:r>
              <a:rPr lang="en-CA" sz="1200" noProof="1">
                <a:solidFill>
                  <a:srgbClr val="000000"/>
                </a:solidFill>
                <a:latin typeface="Cascadia Mono" panose="020B0609020000020004" pitchFamily="49" charset="0"/>
              </a:rPr>
              <a:t>; } </a:t>
            </a:r>
          </a:p>
          <a:p>
            <a:r>
              <a:rPr lang="en-CA" sz="1200" noProof="1">
                <a:solidFill>
                  <a:srgbClr val="000000"/>
                </a:solidFill>
                <a:latin typeface="Cascadia Mono" panose="020B0609020000020004" pitchFamily="49" charset="0"/>
              </a:rPr>
              <a:t>        = </a:t>
            </a:r>
            <a:r>
              <a:rPr lang="en-CA" sz="1200" noProof="1">
                <a:solidFill>
                  <a:srgbClr val="0000FF"/>
                </a:solidFill>
                <a:latin typeface="Cascadia Mono" panose="020B0609020000020004" pitchFamily="49" charset="0"/>
              </a:rPr>
              <a:t>new</a:t>
            </a:r>
            <a:r>
              <a:rPr lang="en-CA" sz="1200" noProof="1">
                <a:solidFill>
                  <a:srgbClr val="000000"/>
                </a:solidFill>
                <a:latin typeface="Cascadia Mono" panose="020B0609020000020004" pitchFamily="49" charset="0"/>
              </a:rPr>
              <a:t> Repository&lt;Registration&gt;();</a:t>
            </a:r>
          </a:p>
          <a:p>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    </a:t>
            </a:r>
            <a:r>
              <a:rPr lang="en-CA" sz="1200" noProof="1">
                <a:solidFill>
                  <a:srgbClr val="808080"/>
                </a:solidFill>
                <a:latin typeface="Cascadia Mono" panose="020B0609020000020004" pitchFamily="49" charset="0"/>
              </a:rPr>
              <a:t>#endregion</a:t>
            </a:r>
            <a:endParaRPr lang="en-CA" sz="1200" noProof="1">
              <a:solidFill>
                <a:srgbClr val="000000"/>
              </a:solidFill>
              <a:latin typeface="Cascadia Mono" panose="020B0609020000020004" pitchFamily="49" charset="0"/>
            </a:endParaRPr>
          </a:p>
          <a:p>
            <a:r>
              <a:rPr lang="en-CA" sz="1200" noProof="1">
                <a:solidFill>
                  <a:srgbClr val="000000"/>
                </a:solidFill>
                <a:latin typeface="Cascadia Mono" panose="020B0609020000020004" pitchFamily="49" charset="0"/>
              </a:rPr>
              <a:t>}</a:t>
            </a:r>
            <a:endParaRPr lang="en-CA" sz="700" noProof="1"/>
          </a:p>
        </p:txBody>
      </p:sp>
      <p:sp>
        <p:nvSpPr>
          <p:cNvPr id="7" name="ZoneTexte 6">
            <a:extLst>
              <a:ext uri="{FF2B5EF4-FFF2-40B4-BE49-F238E27FC236}">
                <a16:creationId xmlns:a16="http://schemas.microsoft.com/office/drawing/2014/main" id="{B9CF8A9E-9AFA-8267-A06F-B89BBFA35EAD}"/>
              </a:ext>
            </a:extLst>
          </p:cNvPr>
          <p:cNvSpPr txBox="1"/>
          <p:nvPr/>
        </p:nvSpPr>
        <p:spPr>
          <a:xfrm>
            <a:off x="7265056" y="1734411"/>
            <a:ext cx="4607396" cy="3231654"/>
          </a:xfrm>
          <a:prstGeom prst="rect">
            <a:avLst/>
          </a:prstGeom>
          <a:noFill/>
        </p:spPr>
        <p:txBody>
          <a:bodyPr wrap="square" rtlCol="0">
            <a:spAutoFit/>
          </a:bodyPr>
          <a:lstStyle/>
          <a:p>
            <a:r>
              <a:rPr lang="en-CA" sz="1200" noProof="1"/>
              <a:t>Les fichiers </a:t>
            </a:r>
            <a:r>
              <a:rPr lang="en-CA" sz="1200" noProof="1">
                <a:solidFill>
                  <a:srgbClr val="00B0F0"/>
                </a:solidFill>
              </a:rPr>
              <a:t>Students.json</a:t>
            </a:r>
            <a:r>
              <a:rPr lang="en-CA" sz="1200" noProof="1"/>
              <a:t>, </a:t>
            </a:r>
            <a:r>
              <a:rPr lang="en-CA" sz="1200" noProof="1">
                <a:solidFill>
                  <a:srgbClr val="00B0F0"/>
                </a:solidFill>
              </a:rPr>
              <a:t>Courses.json </a:t>
            </a:r>
            <a:r>
              <a:rPr lang="en-CA" sz="1200" noProof="1"/>
              <a:t>et </a:t>
            </a:r>
            <a:r>
              <a:rPr lang="en-CA" sz="1200" noProof="1">
                <a:solidFill>
                  <a:srgbClr val="00B0F0"/>
                </a:solidFill>
              </a:rPr>
              <a:t>Registrations.json</a:t>
            </a:r>
            <a:r>
              <a:rPr lang="en-CA" sz="1200" noProof="1"/>
              <a:t> seront stockés dans le répertoire App_Data</a:t>
            </a:r>
          </a:p>
          <a:p>
            <a:endParaRPr lang="en-CA" sz="1200" noProof="1"/>
          </a:p>
          <a:p>
            <a:endParaRPr lang="en-CA" sz="1200" noProof="1"/>
          </a:p>
          <a:p>
            <a:endParaRPr lang="en-CA" sz="1200" noProof="1"/>
          </a:p>
          <a:p>
            <a:endParaRPr lang="en-CA" sz="1200" noProof="1"/>
          </a:p>
          <a:p>
            <a:endParaRPr lang="en-CA" sz="1200" noProof="1"/>
          </a:p>
          <a:p>
            <a:r>
              <a:rPr lang="en-CA" sz="1200" noProof="1"/>
              <a:t>Par exemple:</a:t>
            </a:r>
          </a:p>
          <a:p>
            <a:endParaRPr lang="en-CA" sz="1200" noProof="1"/>
          </a:p>
          <a:p>
            <a:r>
              <a:rPr lang="en-CA" sz="1200" noProof="1">
                <a:solidFill>
                  <a:srgbClr val="00B0F0"/>
                </a:solidFill>
              </a:rPr>
              <a:t>DB.Students.ToList(); </a:t>
            </a:r>
          </a:p>
          <a:p>
            <a:r>
              <a:rPr lang="en-CA" sz="1200" noProof="1"/>
              <a:t>produira la liste de tous les enregistrements du répertoire </a:t>
            </a:r>
            <a:r>
              <a:rPr lang="en-CA" sz="1200" noProof="1">
                <a:solidFill>
                  <a:srgbClr val="00B0F0"/>
                </a:solidFill>
              </a:rPr>
              <a:t>Students</a:t>
            </a:r>
          </a:p>
          <a:p>
            <a:endParaRPr lang="en-CA" sz="1200" noProof="1"/>
          </a:p>
          <a:p>
            <a:r>
              <a:rPr lang="en-CA" sz="1200" noProof="1">
                <a:solidFill>
                  <a:srgbClr val="00B0F0"/>
                </a:solidFill>
              </a:rPr>
              <a:t>DB.Courses.Add(new Course(){...}); </a:t>
            </a:r>
          </a:p>
          <a:p>
            <a:r>
              <a:rPr lang="en-CA" sz="1200" noProof="1"/>
              <a:t>pour ajouter un nouvel enregistrement </a:t>
            </a:r>
            <a:r>
              <a:rPr lang="en-CA" sz="1200" noProof="1">
                <a:solidFill>
                  <a:srgbClr val="00B0F0"/>
                </a:solidFill>
              </a:rPr>
              <a:t>Course</a:t>
            </a:r>
          </a:p>
          <a:p>
            <a:endParaRPr lang="en-CA" sz="1200" noProof="1"/>
          </a:p>
          <a:p>
            <a:r>
              <a:rPr lang="en-CA" sz="1200" noProof="1">
                <a:solidFill>
                  <a:srgbClr val="00B0F0"/>
                </a:solidFill>
              </a:rPr>
              <a:t>DB.Registrations.Delete(id); </a:t>
            </a:r>
          </a:p>
          <a:p>
            <a:r>
              <a:rPr lang="en-CA" sz="1200" noProof="1"/>
              <a:t>pour effacer un enregistrement </a:t>
            </a:r>
            <a:r>
              <a:rPr lang="en-CA" sz="1200" noProof="1">
                <a:solidFill>
                  <a:srgbClr val="00B0F0"/>
                </a:solidFill>
              </a:rPr>
              <a:t>Registration</a:t>
            </a:r>
          </a:p>
        </p:txBody>
      </p:sp>
      <p:pic>
        <p:nvPicPr>
          <p:cNvPr id="9" name="Image 8">
            <a:extLst>
              <a:ext uri="{FF2B5EF4-FFF2-40B4-BE49-F238E27FC236}">
                <a16:creationId xmlns:a16="http://schemas.microsoft.com/office/drawing/2014/main" id="{A51002D6-AC1A-2B1C-FF19-D2F27511FAB0}"/>
              </a:ext>
            </a:extLst>
          </p:cNvPr>
          <p:cNvPicPr>
            <a:picLocks noChangeAspect="1"/>
          </p:cNvPicPr>
          <p:nvPr/>
        </p:nvPicPr>
        <p:blipFill rotWithShape="1">
          <a:blip r:embed="rId2"/>
          <a:srcRect t="2233"/>
          <a:stretch/>
        </p:blipFill>
        <p:spPr>
          <a:xfrm>
            <a:off x="8844136" y="2354287"/>
            <a:ext cx="1638529" cy="763714"/>
          </a:xfrm>
          <a:prstGeom prst="rect">
            <a:avLst/>
          </a:prstGeom>
        </p:spPr>
      </p:pic>
    </p:spTree>
    <p:extLst>
      <p:ext uri="{BB962C8B-B14F-4D97-AF65-F5344CB8AC3E}">
        <p14:creationId xmlns:p14="http://schemas.microsoft.com/office/powerpoint/2010/main" val="163477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49F02B0-5E07-8105-0963-3AF18953B08B}"/>
              </a:ext>
            </a:extLst>
          </p:cNvPr>
          <p:cNvSpPr txBox="1"/>
          <p:nvPr/>
        </p:nvSpPr>
        <p:spPr>
          <a:xfrm>
            <a:off x="6096000" y="50005"/>
            <a:ext cx="6096982" cy="6863417"/>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Code =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private</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static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GenerateCode()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DateTime.Now.Year.ToString();</a:t>
            </a:r>
          </a:p>
          <a:p>
            <a:r>
              <a:rPr lang="en-US" sz="800" noProof="1">
                <a:solidFill>
                  <a:srgbClr val="000000"/>
                </a:solidFill>
                <a:latin typeface="Cascadia Mono" panose="020B0609020000020004" pitchFamily="49" charset="0"/>
              </a:rPr>
              <a:t>        Random rnd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Random();</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 = 0; i &lt; 5; i++) code += rnd.Next(0, 9).ToString();</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"Prénom"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FirstName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"Nom"</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LastName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LastName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FirstName;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r.StudentId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List&lt;Course&gt;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courses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List&lt;Course&gt;();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r.Course.Code))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courses.Add(registration.Course);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courses;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(selectedCoursesId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selectedCoursesId)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Id, CourseId = courseId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8" name="ZoneTexte 7">
            <a:extLst>
              <a:ext uri="{FF2B5EF4-FFF2-40B4-BE49-F238E27FC236}">
                <a16:creationId xmlns:a16="http://schemas.microsoft.com/office/drawing/2014/main" id="{A5A3353A-D899-68D3-0781-135625C2BE2A}"/>
              </a:ext>
            </a:extLst>
          </p:cNvPr>
          <p:cNvSpPr txBox="1"/>
          <p:nvPr/>
        </p:nvSpPr>
        <p:spPr>
          <a:xfrm>
            <a:off x="200578" y="206477"/>
            <a:ext cx="5356614" cy="3200876"/>
          </a:xfrm>
          <a:prstGeom prst="rect">
            <a:avLst/>
          </a:prstGeom>
          <a:noFill/>
        </p:spPr>
        <p:txBody>
          <a:bodyPr wrap="square" rtlCol="0">
            <a:spAutoFit/>
          </a:bodyPr>
          <a:lstStyle/>
          <a:p>
            <a:r>
              <a:rPr lang="fr-CA" dirty="0"/>
              <a:t>La classe </a:t>
            </a:r>
            <a:r>
              <a:rPr lang="fr-CA" dirty="0" err="1">
                <a:solidFill>
                  <a:srgbClr val="00B0F0"/>
                </a:solidFill>
              </a:rPr>
              <a:t>Student</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d’un générateur de </a:t>
            </a:r>
            <a:r>
              <a:rPr lang="fr-CA" sz="1000" dirty="0">
                <a:solidFill>
                  <a:srgbClr val="00B0F0"/>
                </a:solidFill>
              </a:rPr>
              <a:t>Code</a:t>
            </a:r>
            <a:r>
              <a:rPr lang="fr-CA" sz="1000" dirty="0"/>
              <a:t> (année + 5 nombres aléatoires)</a:t>
            </a:r>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d’étudiants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de l’étudiant</a:t>
            </a:r>
          </a:p>
          <a:p>
            <a:pPr marL="171450" indent="-171450">
              <a:buFont typeface="Arial" panose="020B0604020202020204" pitchFamily="34" charset="0"/>
              <a:buChar char="•"/>
            </a:pPr>
            <a:r>
              <a:rPr lang="fr-CA" sz="1000" dirty="0"/>
              <a:t>Ajout de </a:t>
            </a:r>
            <a:r>
              <a:rPr lang="fr-CA" sz="1000" dirty="0">
                <a:solidFill>
                  <a:srgbClr val="00B0F0"/>
                </a:solidFill>
              </a:rPr>
              <a:t>public List&lt;Course&gt; Courses </a:t>
            </a:r>
            <a:r>
              <a:rPr lang="fr-CA" sz="1000" dirty="0"/>
              <a:t>pour fournir la liste des cours auquel est inscrit l’étudiant</a:t>
            </a: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a:p>
            <a:endParaRPr lang="fr-CA" sz="1000" dirty="0"/>
          </a:p>
          <a:p>
            <a:r>
              <a:rPr lang="fr-CA" sz="1000" dirty="0"/>
              <a:t>A noter aussi les que propriétés Registrations et Courses se comparent aux champs de navigations d’</a:t>
            </a:r>
            <a:r>
              <a:rPr lang="fr-CA" sz="1000" dirty="0" err="1"/>
              <a:t>Entity</a:t>
            </a:r>
            <a:r>
              <a:rPr lang="fr-CA" sz="1000" dirty="0"/>
              <a:t> Framework.</a:t>
            </a:r>
          </a:p>
        </p:txBody>
      </p:sp>
      <p:graphicFrame>
        <p:nvGraphicFramePr>
          <p:cNvPr id="11" name="Tableau 4">
            <a:extLst>
              <a:ext uri="{FF2B5EF4-FFF2-40B4-BE49-F238E27FC236}">
                <a16:creationId xmlns:a16="http://schemas.microsoft.com/office/drawing/2014/main" id="{1B7213E3-2BDE-E618-1BE1-EDE62E8A9625}"/>
              </a:ext>
            </a:extLst>
          </p:cNvPr>
          <p:cNvGraphicFramePr>
            <a:graphicFrameLocks noGrp="1"/>
          </p:cNvGraphicFramePr>
          <p:nvPr>
            <p:extLst>
              <p:ext uri="{D42A27DB-BD31-4B8C-83A1-F6EECF244321}">
                <p14:modId xmlns:p14="http://schemas.microsoft.com/office/powerpoint/2010/main" val="440714866"/>
              </p:ext>
            </p:extLst>
          </p:nvPr>
        </p:nvGraphicFramePr>
        <p:xfrm>
          <a:off x="410250" y="3668055"/>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3" name="ZoneTexte 12">
            <a:extLst>
              <a:ext uri="{FF2B5EF4-FFF2-40B4-BE49-F238E27FC236}">
                <a16:creationId xmlns:a16="http://schemas.microsoft.com/office/drawing/2014/main" id="{478F28A0-B22B-0521-167D-2694CC02DFD8}"/>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4" name="ZoneTexte 13">
            <a:extLst>
              <a:ext uri="{FF2B5EF4-FFF2-40B4-BE49-F238E27FC236}">
                <a16:creationId xmlns:a16="http://schemas.microsoft.com/office/drawing/2014/main" id="{1C832B1D-6897-1388-2F2B-D331A97AD636}"/>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a:t>Courses</a:t>
            </a:r>
            <a:endParaRPr lang="en-CA" dirty="0"/>
          </a:p>
        </p:txBody>
      </p:sp>
      <p:sp>
        <p:nvSpPr>
          <p:cNvPr id="2" name="Rectangle 1">
            <a:extLst>
              <a:ext uri="{FF2B5EF4-FFF2-40B4-BE49-F238E27FC236}">
                <a16:creationId xmlns:a16="http://schemas.microsoft.com/office/drawing/2014/main" id="{3D624BCE-9A02-5FA5-0955-489516460376}"/>
              </a:ext>
            </a:extLst>
          </p:cNvPr>
          <p:cNvSpPr/>
          <p:nvPr/>
        </p:nvSpPr>
        <p:spPr>
          <a:xfrm>
            <a:off x="6386420" y="3020273"/>
            <a:ext cx="5395330" cy="220655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 name="Connecteur droit avec flèche 5">
            <a:extLst>
              <a:ext uri="{FF2B5EF4-FFF2-40B4-BE49-F238E27FC236}">
                <a16:creationId xmlns:a16="http://schemas.microsoft.com/office/drawing/2014/main" id="{A7171FE4-D233-2492-52C1-C6CD2B396DE6}"/>
              </a:ext>
            </a:extLst>
          </p:cNvPr>
          <p:cNvCxnSpPr>
            <a:cxnSpLocks/>
          </p:cNvCxnSpPr>
          <p:nvPr/>
        </p:nvCxnSpPr>
        <p:spPr>
          <a:xfrm flipV="1">
            <a:off x="2081119" y="3239935"/>
            <a:ext cx="4254788" cy="264657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DD5ED8E0-8B01-64FD-66CC-5093B60837FF}"/>
              </a:ext>
            </a:extLst>
          </p:cNvPr>
          <p:cNvSpPr txBox="1"/>
          <p:nvPr/>
        </p:nvSpPr>
        <p:spPr>
          <a:xfrm rot="19688638">
            <a:off x="3363841" y="4361627"/>
            <a:ext cx="1449436" cy="261610"/>
          </a:xfrm>
          <a:prstGeom prst="rect">
            <a:avLst/>
          </a:prstGeom>
          <a:noFill/>
        </p:spPr>
        <p:txBody>
          <a:bodyPr wrap="squar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207469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0E1AEE1-A979-747B-CB1A-4F0D57650DDC}"/>
              </a:ext>
            </a:extLst>
          </p:cNvPr>
          <p:cNvSpPr txBox="1"/>
          <p:nvPr/>
        </p:nvSpPr>
        <p:spPr>
          <a:xfrm>
            <a:off x="4594122" y="289642"/>
            <a:ext cx="7552649" cy="5755422"/>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"Sigle"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Code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[Display(Name = </a:t>
            </a:r>
            <a:r>
              <a:rPr lang="en-US" sz="800" noProof="1">
                <a:solidFill>
                  <a:srgbClr val="A31515"/>
                </a:solidFill>
                <a:latin typeface="Cascadia Mono" panose="020B0609020000020004" pitchFamily="49" charset="0"/>
              </a:rPr>
              <a:t>"Titre"</a:t>
            </a:r>
            <a:r>
              <a:rPr lang="en-US" sz="800" noProof="1">
                <a:solidFill>
                  <a:srgbClr val="000000"/>
                </a:solidFill>
                <a:latin typeface="Cascadia Mono" panose="020B0609020000020004" pitchFamily="49" charset="0"/>
              </a:rPr>
              <a:t>), Required(ErrorMessage = </a:t>
            </a:r>
            <a:r>
              <a:rPr lang="en-US" sz="800" noProof="1">
                <a:solidFill>
                  <a:srgbClr val="A31515"/>
                </a:solidFill>
                <a:latin typeface="Cascadia Mono" panose="020B0609020000020004" pitchFamily="49" charset="0"/>
              </a:rPr>
              <a:t>"Obligatoire"</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Title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string</a:t>
            </a:r>
            <a:r>
              <a:rPr lang="en-US" sz="800" noProof="1">
                <a:solidFill>
                  <a:srgbClr val="000000"/>
                </a:solidFill>
                <a:latin typeface="Cascadia Mono" panose="020B0609020000020004" pitchFamily="49" charset="0"/>
              </a:rPr>
              <a:t> Caption</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Code + </a:t>
            </a:r>
            <a:r>
              <a:rPr lang="en-US" sz="800" noProof="1">
                <a:solidFill>
                  <a:srgbClr val="A31515"/>
                </a:solidFill>
                <a:latin typeface="Cascadia Mono" panose="020B0609020000020004" pitchFamily="49" charset="0"/>
              </a:rPr>
              <a:t>" "</a:t>
            </a:r>
            <a:r>
              <a:rPr lang="en-US" sz="800" noProof="1">
                <a:solidFill>
                  <a:srgbClr val="000000"/>
                </a:solidFill>
                <a:latin typeface="Cascadia Mono" panose="020B0609020000020004" pitchFamily="49" charset="0"/>
              </a:rPr>
              <a:t> + Title;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List&lt;Registration&gt; Registrations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DB.Registrations.ToList().Where(r =&gt; r.CourseId == Id).ToList();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List&lt;Student&gt;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get</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var</a:t>
            </a:r>
            <a:r>
              <a:rPr lang="en-US" sz="800" noProof="1">
                <a:solidFill>
                  <a:srgbClr val="000000"/>
                </a:solidFill>
                <a:latin typeface="Cascadia Mono" panose="020B0609020000020004" pitchFamily="49" charset="0"/>
              </a:rPr>
              <a:t> students =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List&lt;Student&gt;();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(var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Registrations.OrderBy(r =&gt; r.Student.LastName).ThenBy(r =&gt; r.Student.FirstName))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students.Add(registration.Student);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students;</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p>
          <a:p>
            <a:r>
              <a:rPr lang="en-US" sz="800" noProof="1">
                <a:solidFill>
                  <a:schemeClr val="accent3">
                    <a:lumMod val="75000"/>
                  </a:schemeClr>
                </a:solidFill>
                <a:latin typeface="Cascadia Mono" panose="020B0609020000020004" pitchFamily="49" charset="0"/>
              </a:rPr>
              <a:t>        // On peut effacer les items d</a:t>
            </a:r>
            <a:r>
              <a:rPr lang="fr-CA" sz="800" noProof="1">
                <a:solidFill>
                  <a:schemeClr val="accent3">
                    <a:lumMod val="75000"/>
                  </a:schemeClr>
                </a:solidFill>
                <a:latin typeface="Cascadia Mono" panose="020B0609020000020004" pitchFamily="49" charset="0"/>
              </a:rPr>
              <a:t>’une collection List</a:t>
            </a:r>
            <a:r>
              <a:rPr lang="en-US" sz="800" noProof="1">
                <a:solidFill>
                  <a:schemeClr val="accent3">
                    <a:lumMod val="75000"/>
                  </a:schemeClr>
                </a:solidFill>
                <a:latin typeface="Cascadia Mono" panose="020B0609020000020004" pitchFamily="49" charset="0"/>
              </a:rPr>
              <a:t>&lt;T&gt; dans une boucle foreach</a:t>
            </a:r>
          </a:p>
          <a:p>
            <a:r>
              <a:rPr lang="en-US" sz="800" noProof="1">
                <a:solidFill>
                  <a:schemeClr val="accent3">
                    <a:lumMod val="75000"/>
                  </a:schemeClr>
                </a:solidFill>
                <a:latin typeface="Cascadia Mono" panose="020B0609020000020004" pitchFamily="49" charset="0"/>
              </a:rPr>
              <a:t>        // contrairement avec une collection IEnumerable&lt;T&gt;. Cela engendrerait une exception.</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(Registration registration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Registrations)</a:t>
            </a:r>
          </a:p>
          <a:p>
            <a:r>
              <a:rPr lang="en-US" sz="800" noProof="1">
                <a:solidFill>
                  <a:srgbClr val="000000"/>
                </a:solidFill>
                <a:latin typeface="Cascadia Mono" panose="020B0609020000020004" pitchFamily="49" charset="0"/>
              </a:rPr>
              <a:t>            DB.Registrations.Delete(registration.Id);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void</a:t>
            </a:r>
            <a:r>
              <a:rPr lang="en-US" sz="800" noProof="1">
                <a:solidFill>
                  <a:srgbClr val="000000"/>
                </a:solidFill>
                <a:latin typeface="Cascadia Mono" panose="020B0609020000020004" pitchFamily="49" charset="0"/>
              </a:rPr>
              <a:t> UpdateRegistrations(List&lt;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DeleteAllRegistrations();</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(selectedStudentsId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foreach</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a:t>
            </a:r>
            <a:r>
              <a:rPr lang="en-US" sz="800" noProof="1">
                <a:solidFill>
                  <a:srgbClr val="0000FF"/>
                </a:solidFill>
                <a:latin typeface="Cascadia Mono" panose="020B0609020000020004" pitchFamily="49" charset="0"/>
              </a:rPr>
              <a:t>in</a:t>
            </a:r>
            <a:r>
              <a:rPr lang="en-US" sz="800" noProof="1">
                <a:solidFill>
                  <a:srgbClr val="000000"/>
                </a:solidFill>
                <a:latin typeface="Cascadia Mono" panose="020B0609020000020004" pitchFamily="49" charset="0"/>
              </a:rPr>
              <a:t> selectedStudentsId)</a:t>
            </a:r>
          </a:p>
          <a:p>
            <a:r>
              <a:rPr lang="en-US" sz="800" noProof="1">
                <a:solidFill>
                  <a:srgbClr val="000000"/>
                </a:solidFill>
                <a:latin typeface="Cascadia Mono" panose="020B0609020000020004" pitchFamily="49" charset="0"/>
              </a:rPr>
              <a:t>                DB.Registrations.Add(</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Registration { StudentId = studentId, CourseId = Id });</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52A796B2-6910-0733-0264-F4A80125B6DE}"/>
              </a:ext>
            </a:extLst>
          </p:cNvPr>
          <p:cNvSpPr txBox="1"/>
          <p:nvPr/>
        </p:nvSpPr>
        <p:spPr>
          <a:xfrm>
            <a:off x="200578" y="206477"/>
            <a:ext cx="4206240" cy="3170099"/>
          </a:xfrm>
          <a:prstGeom prst="rect">
            <a:avLst/>
          </a:prstGeom>
          <a:noFill/>
        </p:spPr>
        <p:txBody>
          <a:bodyPr wrap="square" rtlCol="0">
            <a:spAutoFit/>
          </a:bodyPr>
          <a:lstStyle/>
          <a:p>
            <a:r>
              <a:rPr lang="fr-CA" dirty="0"/>
              <a:t>La classe </a:t>
            </a:r>
            <a:r>
              <a:rPr lang="fr-CA" dirty="0">
                <a:solidFill>
                  <a:srgbClr val="00B0F0"/>
                </a:solidFill>
              </a:rPr>
              <a:t>Course</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des annotations de validation pour le formulaire de saisie</a:t>
            </a:r>
          </a:p>
          <a:p>
            <a:pPr marL="171450" indent="-171450">
              <a:buFont typeface="Arial" panose="020B0604020202020204" pitchFamily="34" charset="0"/>
              <a:buChar char="•"/>
            </a:pPr>
            <a:r>
              <a:rPr lang="fr-CA" sz="1000" dirty="0"/>
              <a:t>Ajout de </a:t>
            </a:r>
            <a:r>
              <a:rPr lang="fr-CA" sz="1000" dirty="0" err="1">
                <a:solidFill>
                  <a:srgbClr val="00B0F0"/>
                </a:solidFill>
              </a:rPr>
              <a:t>Caption</a:t>
            </a:r>
            <a:r>
              <a:rPr lang="fr-CA" sz="1000" dirty="0"/>
              <a:t> qui sera utile pour présenter des listes des cours</a:t>
            </a:r>
          </a:p>
          <a:p>
            <a:pPr marL="171450" indent="-171450">
              <a:buFont typeface="Arial" panose="020B0604020202020204" pitchFamily="34" charset="0"/>
              <a:buChar char="•"/>
            </a:pPr>
            <a:r>
              <a:rPr lang="fr-CA" sz="1000" dirty="0"/>
              <a:t>Ajout de </a:t>
            </a:r>
            <a:r>
              <a:rPr lang="fr-CA" sz="1000" dirty="0">
                <a:solidFill>
                  <a:srgbClr val="00B0F0"/>
                </a:solidFill>
              </a:rPr>
              <a:t>public List&lt;Registration&gt; Registrations </a:t>
            </a:r>
            <a:r>
              <a:rPr lang="fr-CA" sz="1000" dirty="0"/>
              <a:t>pour fournir la liste de inscriptions au cours</a:t>
            </a:r>
          </a:p>
          <a:p>
            <a:pPr marL="171450" indent="-171450">
              <a:buFont typeface="Arial" panose="020B0604020202020204" pitchFamily="34" charset="0"/>
              <a:buChar char="•"/>
            </a:pPr>
            <a:r>
              <a:rPr lang="fr-CA" sz="1000" dirty="0"/>
              <a:t>Ajout de </a:t>
            </a:r>
            <a:r>
              <a:rPr lang="fr-CA" sz="1000" dirty="0">
                <a:solidFill>
                  <a:srgbClr val="00B0F0"/>
                </a:solidFill>
              </a:rPr>
              <a:t>public List&lt;</a:t>
            </a:r>
            <a:r>
              <a:rPr lang="fr-CA" sz="1000" dirty="0" err="1">
                <a:solidFill>
                  <a:srgbClr val="00B0F0"/>
                </a:solidFill>
              </a:rPr>
              <a:t>Student</a:t>
            </a:r>
            <a:r>
              <a:rPr lang="fr-CA" sz="1000" dirty="0">
                <a:solidFill>
                  <a:srgbClr val="00B0F0"/>
                </a:solidFill>
              </a:rPr>
              <a:t>&gt; </a:t>
            </a:r>
            <a:r>
              <a:rPr lang="fr-CA" sz="1000" dirty="0" err="1">
                <a:solidFill>
                  <a:srgbClr val="00B0F0"/>
                </a:solidFill>
              </a:rPr>
              <a:t>Students</a:t>
            </a:r>
            <a:r>
              <a:rPr lang="fr-CA" sz="1000" dirty="0">
                <a:solidFill>
                  <a:srgbClr val="00B0F0"/>
                </a:solidFill>
              </a:rPr>
              <a:t> </a:t>
            </a:r>
            <a:r>
              <a:rPr lang="fr-CA" sz="1000" dirty="0"/>
              <a:t>pour fournir la liste des </a:t>
            </a:r>
            <a:r>
              <a:rPr lang="fr-CA" sz="1000" dirty="0" err="1"/>
              <a:t>étutiants</a:t>
            </a:r>
            <a:r>
              <a:rPr lang="fr-CA" sz="1000" dirty="0"/>
              <a:t> inscrits au cours</a:t>
            </a:r>
          </a:p>
          <a:p>
            <a:endParaRPr lang="fr-CA" sz="1000" dirty="0"/>
          </a:p>
          <a:p>
            <a:r>
              <a:rPr lang="fr-CA" sz="1000" dirty="0"/>
              <a:t>Etc.</a:t>
            </a:r>
          </a:p>
          <a:p>
            <a:endParaRPr lang="fr-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D66DF2EB-B914-3C6F-FD02-9AED56FD7CAA}"/>
              </a:ext>
            </a:extLst>
          </p:cNvPr>
          <p:cNvGraphicFramePr>
            <a:graphicFrameLocks noGrp="1"/>
          </p:cNvGraphicFramePr>
          <p:nvPr>
            <p:extLst>
              <p:ext uri="{D42A27DB-BD31-4B8C-83A1-F6EECF244321}">
                <p14:modId xmlns:p14="http://schemas.microsoft.com/office/powerpoint/2010/main" val="665555534"/>
              </p:ext>
            </p:extLst>
          </p:nvPr>
        </p:nvGraphicFramePr>
        <p:xfrm>
          <a:off x="410248" y="4033815"/>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1CA18F61-C261-C1A0-C937-6DC2AF093D42}"/>
              </a:ext>
            </a:extLst>
          </p:cNvPr>
          <p:cNvSpPr txBox="1"/>
          <p:nvPr/>
        </p:nvSpPr>
        <p:spPr>
          <a:xfrm>
            <a:off x="410250" y="5517175"/>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9" name="ZoneTexte 8">
            <a:extLst>
              <a:ext uri="{FF2B5EF4-FFF2-40B4-BE49-F238E27FC236}">
                <a16:creationId xmlns:a16="http://schemas.microsoft.com/office/drawing/2014/main" id="{CBFB1844-8777-255F-534E-A98554068C70}"/>
              </a:ext>
            </a:extLst>
          </p:cNvPr>
          <p:cNvSpPr txBox="1"/>
          <p:nvPr/>
        </p:nvSpPr>
        <p:spPr>
          <a:xfrm>
            <a:off x="410249" y="5886507"/>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sp>
        <p:nvSpPr>
          <p:cNvPr id="2" name="Rectangle 1">
            <a:extLst>
              <a:ext uri="{FF2B5EF4-FFF2-40B4-BE49-F238E27FC236}">
                <a16:creationId xmlns:a16="http://schemas.microsoft.com/office/drawing/2014/main" id="{8B5AA486-D771-5F41-E9B6-E1FEEF82741A}"/>
              </a:ext>
            </a:extLst>
          </p:cNvPr>
          <p:cNvSpPr/>
          <p:nvPr/>
        </p:nvSpPr>
        <p:spPr>
          <a:xfrm>
            <a:off x="4890564" y="1799105"/>
            <a:ext cx="7124453" cy="219475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3" name="Connecteur droit avec flèche 2">
            <a:extLst>
              <a:ext uri="{FF2B5EF4-FFF2-40B4-BE49-F238E27FC236}">
                <a16:creationId xmlns:a16="http://schemas.microsoft.com/office/drawing/2014/main" id="{6142DFF1-F412-A253-C3B4-933120F26567}"/>
              </a:ext>
            </a:extLst>
          </p:cNvPr>
          <p:cNvCxnSpPr>
            <a:cxnSpLocks/>
          </p:cNvCxnSpPr>
          <p:nvPr/>
        </p:nvCxnSpPr>
        <p:spPr>
          <a:xfrm flipV="1">
            <a:off x="2180171" y="3014570"/>
            <a:ext cx="2663199" cy="281399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08123F7-F423-BB1C-5D7E-1E98B4BF6AD0}"/>
              </a:ext>
            </a:extLst>
          </p:cNvPr>
          <p:cNvSpPr txBox="1"/>
          <p:nvPr/>
        </p:nvSpPr>
        <p:spPr>
          <a:xfrm rot="18806795">
            <a:off x="2603297" y="4316069"/>
            <a:ext cx="1449436" cy="261610"/>
          </a:xfrm>
          <a:prstGeom prst="rect">
            <a:avLst/>
          </a:prstGeom>
          <a:noFill/>
        </p:spPr>
        <p:txBody>
          <a:bodyPr wrap="none" rtlCol="0">
            <a:spAutoFit/>
          </a:bodyPr>
          <a:lstStyle/>
          <a:p>
            <a:r>
              <a:rPr lang="fr-CA" sz="1100" dirty="0">
                <a:solidFill>
                  <a:srgbClr val="00B050"/>
                </a:solidFill>
              </a:rPr>
              <a:t>Champs de navigation</a:t>
            </a:r>
            <a:endParaRPr lang="en-CA" sz="1100" dirty="0">
              <a:solidFill>
                <a:srgbClr val="00B050"/>
              </a:solidFill>
            </a:endParaRPr>
          </a:p>
        </p:txBody>
      </p:sp>
    </p:spTree>
    <p:extLst>
      <p:ext uri="{BB962C8B-B14F-4D97-AF65-F5344CB8AC3E}">
        <p14:creationId xmlns:p14="http://schemas.microsoft.com/office/powerpoint/2010/main" val="999324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C924C80-9437-22EA-55C6-9F763D679670}"/>
              </a:ext>
            </a:extLst>
          </p:cNvPr>
          <p:cNvSpPr txBox="1"/>
          <p:nvPr/>
        </p:nvSpPr>
        <p:spPr>
          <a:xfrm>
            <a:off x="6456352" y="321127"/>
            <a:ext cx="5452478" cy="1077218"/>
          </a:xfrm>
          <a:prstGeom prst="rect">
            <a:avLst/>
          </a:prstGeom>
          <a:noFill/>
        </p:spPr>
        <p:txBody>
          <a:bodyPr wrap="square">
            <a:spAutoFit/>
          </a:bodyPr>
          <a:lstStyle/>
          <a:p>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Registration</a:t>
            </a:r>
            <a:endParaRPr lang="en-US" sz="800" noProof="1">
              <a:solidFill>
                <a:srgbClr val="000000"/>
              </a:solidFill>
              <a:latin typeface="Cascadia Mono" panose="020B0609020000020004" pitchFamily="49" charset="0"/>
            </a:endParaRPr>
          </a:p>
          <a:p>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StudentId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CourseId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set</a:t>
            </a:r>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Course Course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DB.Courses.Get(CourseId); } }</a:t>
            </a:r>
          </a:p>
          <a:p>
            <a:r>
              <a:rPr lang="en-US" sz="800" noProof="1">
                <a:solidFill>
                  <a:srgbClr val="000000"/>
                </a:solidFill>
                <a:latin typeface="Cascadia Mono" panose="020B0609020000020004" pitchFamily="49" charset="0"/>
              </a:rPr>
              <a:t>    [JsonIgnore]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Student Student { </a:t>
            </a:r>
            <a:r>
              <a:rPr lang="en-US" sz="800" noProof="1">
                <a:solidFill>
                  <a:srgbClr val="0000FF"/>
                </a:solidFill>
                <a:latin typeface="Cascadia Mono" panose="020B0609020000020004" pitchFamily="49" charset="0"/>
              </a:rPr>
              <a:t>get</a:t>
            </a:r>
            <a:r>
              <a:rPr lang="en-US" sz="800" noProof="1">
                <a:solidFill>
                  <a:srgbClr val="000000"/>
                </a:solidFill>
                <a:latin typeface="Cascadia Mono" panose="020B0609020000020004" pitchFamily="49" charset="0"/>
              </a:rPr>
              <a:t> {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DB.Students.Get(StudentId); } }</a:t>
            </a:r>
          </a:p>
          <a:p>
            <a:r>
              <a:rPr lang="en-US" sz="800" noProof="1">
                <a:solidFill>
                  <a:srgbClr val="000000"/>
                </a:solidFill>
                <a:latin typeface="Cascadia Mono" panose="020B0609020000020004" pitchFamily="49" charset="0"/>
              </a:rPr>
              <a:t>}</a:t>
            </a:r>
            <a:endParaRPr lang="en-US" sz="800" noProof="1"/>
          </a:p>
        </p:txBody>
      </p:sp>
      <p:sp>
        <p:nvSpPr>
          <p:cNvPr id="6" name="ZoneTexte 5">
            <a:extLst>
              <a:ext uri="{FF2B5EF4-FFF2-40B4-BE49-F238E27FC236}">
                <a16:creationId xmlns:a16="http://schemas.microsoft.com/office/drawing/2014/main" id="{ED18C2E1-30D6-EB88-5FC5-9B573D452F33}"/>
              </a:ext>
            </a:extLst>
          </p:cNvPr>
          <p:cNvSpPr txBox="1"/>
          <p:nvPr/>
        </p:nvSpPr>
        <p:spPr>
          <a:xfrm>
            <a:off x="200577" y="206477"/>
            <a:ext cx="5144237" cy="2277547"/>
          </a:xfrm>
          <a:prstGeom prst="rect">
            <a:avLst/>
          </a:prstGeom>
          <a:noFill/>
        </p:spPr>
        <p:txBody>
          <a:bodyPr wrap="square" rtlCol="0">
            <a:spAutoFit/>
          </a:bodyPr>
          <a:lstStyle/>
          <a:p>
            <a:r>
              <a:rPr lang="fr-CA" dirty="0"/>
              <a:t>La classe </a:t>
            </a:r>
            <a:r>
              <a:rPr lang="fr-CA" dirty="0">
                <a:solidFill>
                  <a:srgbClr val="00B0F0"/>
                </a:solidFill>
              </a:rPr>
              <a:t>Registration</a:t>
            </a:r>
            <a:r>
              <a:rPr lang="fr-CA" dirty="0"/>
              <a:t> complétée pour offrir toute la logique applicative des relations entre les répertoires </a:t>
            </a:r>
            <a:r>
              <a:rPr lang="fr-CA" dirty="0" err="1">
                <a:solidFill>
                  <a:srgbClr val="00B0F0"/>
                </a:solidFill>
              </a:rPr>
              <a:t>Students</a:t>
            </a:r>
            <a:r>
              <a:rPr lang="fr-CA" dirty="0"/>
              <a:t>, </a:t>
            </a:r>
            <a:r>
              <a:rPr lang="fr-CA" dirty="0">
                <a:solidFill>
                  <a:srgbClr val="00B0F0"/>
                </a:solidFill>
              </a:rPr>
              <a:t>Registrations</a:t>
            </a:r>
            <a:r>
              <a:rPr lang="fr-CA" dirty="0"/>
              <a:t> et </a:t>
            </a:r>
            <a:r>
              <a:rPr lang="fr-CA" dirty="0">
                <a:solidFill>
                  <a:srgbClr val="00B0F0"/>
                </a:solidFill>
              </a:rPr>
              <a:t>Courses</a:t>
            </a:r>
            <a:r>
              <a:rPr lang="fr-CA" dirty="0"/>
              <a:t>:</a:t>
            </a:r>
          </a:p>
          <a:p>
            <a:endParaRPr lang="fr-CA" dirty="0"/>
          </a:p>
          <a:p>
            <a:pPr marL="171450" indent="-171450">
              <a:buFont typeface="Arial" panose="020B0604020202020204" pitchFamily="34" charset="0"/>
              <a:buChar char="•"/>
            </a:pPr>
            <a:r>
              <a:rPr lang="fr-CA" sz="1000" dirty="0"/>
              <a:t>Ajout de </a:t>
            </a:r>
            <a:r>
              <a:rPr lang="fr-CA" sz="1000" dirty="0">
                <a:solidFill>
                  <a:srgbClr val="00B0F0"/>
                </a:solidFill>
              </a:rPr>
              <a:t>public Course </a:t>
            </a:r>
            <a:r>
              <a:rPr lang="fr-CA" sz="1000" dirty="0" err="1">
                <a:solidFill>
                  <a:srgbClr val="00B0F0"/>
                </a:solidFill>
              </a:rPr>
              <a:t>Course</a:t>
            </a:r>
            <a:r>
              <a:rPr lang="fr-CA" sz="1000" dirty="0">
                <a:solidFill>
                  <a:srgbClr val="00B0F0"/>
                </a:solidFill>
              </a:rPr>
              <a:t> </a:t>
            </a:r>
            <a:r>
              <a:rPr lang="fr-CA" sz="1000" dirty="0"/>
              <a:t>pour fournir le cours ciblé par </a:t>
            </a:r>
            <a:r>
              <a:rPr lang="fr-CA" sz="1000" dirty="0" err="1">
                <a:solidFill>
                  <a:srgbClr val="00B0F0"/>
                </a:solidFill>
              </a:rPr>
              <a:t>CourseId</a:t>
            </a:r>
            <a:endParaRPr lang="fr-CA" sz="1000" dirty="0">
              <a:solidFill>
                <a:srgbClr val="00B0F0"/>
              </a:solidFill>
            </a:endParaRPr>
          </a:p>
          <a:p>
            <a:pPr marL="171450" indent="-171450">
              <a:buFont typeface="Arial" panose="020B0604020202020204" pitchFamily="34" charset="0"/>
              <a:buChar char="•"/>
            </a:pPr>
            <a:r>
              <a:rPr lang="fr-CA" sz="1000" dirty="0"/>
              <a:t>Ajout de </a:t>
            </a:r>
            <a:r>
              <a:rPr lang="fr-CA" sz="1000" dirty="0">
                <a:solidFill>
                  <a:srgbClr val="00B0F0"/>
                </a:solidFill>
              </a:rPr>
              <a:t>public </a:t>
            </a:r>
            <a:r>
              <a:rPr lang="fr-CA" sz="1000" dirty="0" err="1">
                <a:solidFill>
                  <a:srgbClr val="00B0F0"/>
                </a:solidFill>
              </a:rPr>
              <a:t>Student</a:t>
            </a:r>
            <a:r>
              <a:rPr lang="fr-CA" sz="1000" dirty="0">
                <a:solidFill>
                  <a:srgbClr val="00B0F0"/>
                </a:solidFill>
              </a:rPr>
              <a:t> </a:t>
            </a:r>
            <a:r>
              <a:rPr lang="fr-CA" sz="1000" dirty="0" err="1">
                <a:solidFill>
                  <a:srgbClr val="00B0F0"/>
                </a:solidFill>
              </a:rPr>
              <a:t>Student</a:t>
            </a:r>
            <a:r>
              <a:rPr lang="fr-CA" sz="1000" dirty="0">
                <a:solidFill>
                  <a:srgbClr val="00B0F0"/>
                </a:solidFill>
              </a:rPr>
              <a:t> </a:t>
            </a:r>
            <a:r>
              <a:rPr lang="fr-CA" sz="1000" dirty="0"/>
              <a:t>pour fournir l’étudiant ciblé par </a:t>
            </a:r>
            <a:r>
              <a:rPr lang="fr-CA" sz="1000" dirty="0" err="1">
                <a:solidFill>
                  <a:srgbClr val="00B0F0"/>
                </a:solidFill>
              </a:rPr>
              <a:t>StudentId</a:t>
            </a:r>
            <a:endParaRPr lang="fr-CA" sz="1000" dirty="0">
              <a:solidFill>
                <a:srgbClr val="00B0F0"/>
              </a:solidFill>
            </a:endParaRPr>
          </a:p>
          <a:p>
            <a:endParaRPr lang="fr-CA" sz="1000" dirty="0"/>
          </a:p>
          <a:p>
            <a:r>
              <a:rPr lang="fr-CA" sz="1000" dirty="0"/>
              <a:t>Etc.</a:t>
            </a:r>
          </a:p>
          <a:p>
            <a:endParaRPr lang="en-CA" sz="1000" dirty="0"/>
          </a:p>
          <a:p>
            <a:r>
              <a:rPr lang="fr-CA" sz="1000" dirty="0"/>
              <a:t>A noter que l’annotation </a:t>
            </a:r>
            <a:r>
              <a:rPr lang="fr-CA" sz="1000" dirty="0">
                <a:solidFill>
                  <a:srgbClr val="00B0F0"/>
                </a:solidFill>
              </a:rPr>
              <a:t>[</a:t>
            </a:r>
            <a:r>
              <a:rPr lang="fr-CA" sz="1000" dirty="0" err="1">
                <a:solidFill>
                  <a:srgbClr val="00B0F0"/>
                </a:solidFill>
              </a:rPr>
              <a:t>JsonIgnore</a:t>
            </a:r>
            <a:r>
              <a:rPr lang="fr-CA" sz="1000" dirty="0">
                <a:solidFill>
                  <a:srgbClr val="00B0F0"/>
                </a:solidFill>
              </a:rPr>
              <a:t>] </a:t>
            </a:r>
            <a:r>
              <a:rPr lang="fr-CA" sz="1000" dirty="0"/>
              <a:t>préviendra l’inclusion des propriétés ciblées lors de la sérialisation en notation JSON.</a:t>
            </a:r>
          </a:p>
        </p:txBody>
      </p:sp>
      <p:graphicFrame>
        <p:nvGraphicFramePr>
          <p:cNvPr id="7" name="Tableau 6">
            <a:extLst>
              <a:ext uri="{FF2B5EF4-FFF2-40B4-BE49-F238E27FC236}">
                <a16:creationId xmlns:a16="http://schemas.microsoft.com/office/drawing/2014/main" id="{89298662-4CA0-BDB8-C5CA-7F431D457E25}"/>
              </a:ext>
            </a:extLst>
          </p:cNvPr>
          <p:cNvGraphicFramePr>
            <a:graphicFrameLocks noGrp="1"/>
          </p:cNvGraphicFramePr>
          <p:nvPr>
            <p:extLst>
              <p:ext uri="{D42A27DB-BD31-4B8C-83A1-F6EECF244321}">
                <p14:modId xmlns:p14="http://schemas.microsoft.com/office/powerpoint/2010/main" val="1640700389"/>
              </p:ext>
            </p:extLst>
          </p:nvPr>
        </p:nvGraphicFramePr>
        <p:xfrm>
          <a:off x="4475641" y="302650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sp>
        <p:nvSpPr>
          <p:cNvPr id="8" name="ZoneTexte 7">
            <a:extLst>
              <a:ext uri="{FF2B5EF4-FFF2-40B4-BE49-F238E27FC236}">
                <a16:creationId xmlns:a16="http://schemas.microsoft.com/office/drawing/2014/main" id="{E0C1FF0B-1B0A-37B9-6C5D-6B551AD5D05C}"/>
              </a:ext>
            </a:extLst>
          </p:cNvPr>
          <p:cNvSpPr txBox="1"/>
          <p:nvPr/>
        </p:nvSpPr>
        <p:spPr>
          <a:xfrm>
            <a:off x="4475643" y="4520184"/>
            <a:ext cx="1620357" cy="369332"/>
          </a:xfrm>
          <a:prstGeom prst="rect">
            <a:avLst/>
          </a:prstGeom>
          <a:noFill/>
          <a:ln>
            <a:solidFill>
              <a:schemeClr val="tx1"/>
            </a:solidFill>
          </a:ln>
        </p:spPr>
        <p:txBody>
          <a:bodyPr wrap="square" rtlCol="0">
            <a:spAutoFit/>
          </a:bodyPr>
          <a:lstStyle/>
          <a:p>
            <a:r>
              <a:rPr lang="fr-CA" dirty="0"/>
              <a:t>Course</a:t>
            </a:r>
            <a:endParaRPr lang="en-CA" dirty="0"/>
          </a:p>
        </p:txBody>
      </p:sp>
      <p:sp>
        <p:nvSpPr>
          <p:cNvPr id="9" name="ZoneTexte 8">
            <a:extLst>
              <a:ext uri="{FF2B5EF4-FFF2-40B4-BE49-F238E27FC236}">
                <a16:creationId xmlns:a16="http://schemas.microsoft.com/office/drawing/2014/main" id="{FD88A905-BA08-72BE-7D25-A597315A7F17}"/>
              </a:ext>
            </a:extLst>
          </p:cNvPr>
          <p:cNvSpPr txBox="1"/>
          <p:nvPr/>
        </p:nvSpPr>
        <p:spPr>
          <a:xfrm>
            <a:off x="4475642" y="4889516"/>
            <a:ext cx="1620357" cy="369332"/>
          </a:xfrm>
          <a:prstGeom prst="rect">
            <a:avLst/>
          </a:prstGeom>
          <a:noFill/>
          <a:ln>
            <a:solidFill>
              <a:schemeClr val="tx1"/>
            </a:solidFill>
          </a:ln>
        </p:spPr>
        <p:txBody>
          <a:bodyPr wrap="square" rtlCol="0">
            <a:spAutoFit/>
          </a:bodyPr>
          <a:lstStyle/>
          <a:p>
            <a:r>
              <a:rPr lang="fr-CA" dirty="0" err="1"/>
              <a:t>Student</a:t>
            </a:r>
            <a:endParaRPr lang="en-CA" dirty="0"/>
          </a:p>
        </p:txBody>
      </p:sp>
      <p:graphicFrame>
        <p:nvGraphicFramePr>
          <p:cNvPr id="10" name="Tableau 4">
            <a:extLst>
              <a:ext uri="{FF2B5EF4-FFF2-40B4-BE49-F238E27FC236}">
                <a16:creationId xmlns:a16="http://schemas.microsoft.com/office/drawing/2014/main" id="{44A7963E-DD3A-1D68-EBA3-1579ED77A5D2}"/>
              </a:ext>
            </a:extLst>
          </p:cNvPr>
          <p:cNvGraphicFramePr>
            <a:graphicFrameLocks noGrp="1"/>
          </p:cNvGraphicFramePr>
          <p:nvPr>
            <p:extLst>
              <p:ext uri="{D42A27DB-BD31-4B8C-83A1-F6EECF244321}">
                <p14:modId xmlns:p14="http://schemas.microsoft.com/office/powerpoint/2010/main" val="295454800"/>
              </p:ext>
            </p:extLst>
          </p:nvPr>
        </p:nvGraphicFramePr>
        <p:xfrm>
          <a:off x="1389543" y="302650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sp>
        <p:nvSpPr>
          <p:cNvPr id="11" name="ZoneTexte 10">
            <a:extLst>
              <a:ext uri="{FF2B5EF4-FFF2-40B4-BE49-F238E27FC236}">
                <a16:creationId xmlns:a16="http://schemas.microsoft.com/office/drawing/2014/main" id="{3637D0B6-E808-EF5C-BCDD-35F0BA1217EB}"/>
              </a:ext>
            </a:extLst>
          </p:cNvPr>
          <p:cNvSpPr txBox="1"/>
          <p:nvPr/>
        </p:nvSpPr>
        <p:spPr>
          <a:xfrm>
            <a:off x="1389543" y="4875620"/>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2" name="ZoneTexte 11">
            <a:extLst>
              <a:ext uri="{FF2B5EF4-FFF2-40B4-BE49-F238E27FC236}">
                <a16:creationId xmlns:a16="http://schemas.microsoft.com/office/drawing/2014/main" id="{273D84BD-6DE4-848D-B981-F7F8EA677F9D}"/>
              </a:ext>
            </a:extLst>
          </p:cNvPr>
          <p:cNvSpPr txBox="1"/>
          <p:nvPr/>
        </p:nvSpPr>
        <p:spPr>
          <a:xfrm>
            <a:off x="1389542" y="5244952"/>
            <a:ext cx="1620357" cy="369332"/>
          </a:xfrm>
          <a:prstGeom prst="rect">
            <a:avLst/>
          </a:prstGeom>
          <a:noFill/>
          <a:ln>
            <a:solidFill>
              <a:schemeClr val="tx1"/>
            </a:solidFill>
          </a:ln>
        </p:spPr>
        <p:txBody>
          <a:bodyPr wrap="square" rtlCol="0">
            <a:spAutoFit/>
          </a:bodyPr>
          <a:lstStyle/>
          <a:p>
            <a:r>
              <a:rPr lang="fr-CA" dirty="0"/>
              <a:t>Courses</a:t>
            </a:r>
            <a:endParaRPr lang="en-CA" dirty="0"/>
          </a:p>
        </p:txBody>
      </p:sp>
      <p:graphicFrame>
        <p:nvGraphicFramePr>
          <p:cNvPr id="13" name="Tableau 12">
            <a:extLst>
              <a:ext uri="{FF2B5EF4-FFF2-40B4-BE49-F238E27FC236}">
                <a16:creationId xmlns:a16="http://schemas.microsoft.com/office/drawing/2014/main" id="{F18AF01A-C919-D0D6-A6E6-08B911052798}"/>
              </a:ext>
            </a:extLst>
          </p:cNvPr>
          <p:cNvGraphicFramePr>
            <a:graphicFrameLocks noGrp="1"/>
          </p:cNvGraphicFramePr>
          <p:nvPr>
            <p:extLst>
              <p:ext uri="{D42A27DB-BD31-4B8C-83A1-F6EECF244321}">
                <p14:modId xmlns:p14="http://schemas.microsoft.com/office/powerpoint/2010/main" val="283482148"/>
              </p:ext>
            </p:extLst>
          </p:nvPr>
        </p:nvGraphicFramePr>
        <p:xfrm>
          <a:off x="7914228" y="3036824"/>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sp>
        <p:nvSpPr>
          <p:cNvPr id="14" name="ZoneTexte 13">
            <a:extLst>
              <a:ext uri="{FF2B5EF4-FFF2-40B4-BE49-F238E27FC236}">
                <a16:creationId xmlns:a16="http://schemas.microsoft.com/office/drawing/2014/main" id="{C988BCFF-A752-03B9-C258-927787CFA6CD}"/>
              </a:ext>
            </a:extLst>
          </p:cNvPr>
          <p:cNvSpPr txBox="1"/>
          <p:nvPr/>
        </p:nvSpPr>
        <p:spPr>
          <a:xfrm>
            <a:off x="7914230" y="4520184"/>
            <a:ext cx="1620357" cy="369332"/>
          </a:xfrm>
          <a:prstGeom prst="rect">
            <a:avLst/>
          </a:prstGeom>
          <a:noFill/>
          <a:ln>
            <a:solidFill>
              <a:schemeClr val="tx1"/>
            </a:solidFill>
          </a:ln>
        </p:spPr>
        <p:txBody>
          <a:bodyPr wrap="square" rtlCol="0">
            <a:spAutoFit/>
          </a:bodyPr>
          <a:lstStyle/>
          <a:p>
            <a:r>
              <a:rPr lang="fr-CA" dirty="0"/>
              <a:t>Registrations</a:t>
            </a:r>
            <a:endParaRPr lang="en-CA" dirty="0"/>
          </a:p>
        </p:txBody>
      </p:sp>
      <p:sp>
        <p:nvSpPr>
          <p:cNvPr id="15" name="ZoneTexte 14">
            <a:extLst>
              <a:ext uri="{FF2B5EF4-FFF2-40B4-BE49-F238E27FC236}">
                <a16:creationId xmlns:a16="http://schemas.microsoft.com/office/drawing/2014/main" id="{D64165E1-7A05-34FE-BB67-CFCB40BE59EA}"/>
              </a:ext>
            </a:extLst>
          </p:cNvPr>
          <p:cNvSpPr txBox="1"/>
          <p:nvPr/>
        </p:nvSpPr>
        <p:spPr>
          <a:xfrm>
            <a:off x="7914229" y="4889516"/>
            <a:ext cx="1620357" cy="369332"/>
          </a:xfrm>
          <a:prstGeom prst="rect">
            <a:avLst/>
          </a:prstGeom>
          <a:noFill/>
          <a:ln>
            <a:solidFill>
              <a:schemeClr val="tx1"/>
            </a:solidFill>
          </a:ln>
        </p:spPr>
        <p:txBody>
          <a:bodyPr wrap="square" rtlCol="0">
            <a:spAutoFit/>
          </a:bodyPr>
          <a:lstStyle/>
          <a:p>
            <a:r>
              <a:rPr lang="fr-CA" dirty="0" err="1"/>
              <a:t>Students</a:t>
            </a:r>
            <a:endParaRPr lang="en-CA" dirty="0"/>
          </a:p>
        </p:txBody>
      </p:sp>
      <p:cxnSp>
        <p:nvCxnSpPr>
          <p:cNvPr id="16" name="Connecteur : en angle 15">
            <a:extLst>
              <a:ext uri="{FF2B5EF4-FFF2-40B4-BE49-F238E27FC236}">
                <a16:creationId xmlns:a16="http://schemas.microsoft.com/office/drawing/2014/main" id="{AA6CC818-6B38-411C-173B-C76039F5D674}"/>
              </a:ext>
            </a:extLst>
          </p:cNvPr>
          <p:cNvCxnSpPr>
            <a:cxnSpLocks/>
          </p:cNvCxnSpPr>
          <p:nvPr/>
        </p:nvCxnSpPr>
        <p:spPr>
          <a:xfrm rot="10800000">
            <a:off x="3009899" y="3604504"/>
            <a:ext cx="1465742" cy="330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6F60DAC-0F67-7633-0CB8-C350A30293C2}"/>
              </a:ext>
            </a:extLst>
          </p:cNvPr>
          <p:cNvCxnSpPr>
            <a:cxnSpLocks/>
          </p:cNvCxnSpPr>
          <p:nvPr/>
        </p:nvCxnSpPr>
        <p:spPr>
          <a:xfrm flipV="1">
            <a:off x="6095998" y="3604506"/>
            <a:ext cx="1818230" cy="761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22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2A7D01-7560-02A8-9848-3FBD33DEEC48}"/>
              </a:ext>
            </a:extLst>
          </p:cNvPr>
          <p:cNvSpPr txBox="1"/>
          <p:nvPr/>
        </p:nvSpPr>
        <p:spPr>
          <a:xfrm>
            <a:off x="5574323" y="320706"/>
            <a:ext cx="6194891"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StudentsRepository</a:t>
            </a:r>
            <a:r>
              <a:rPr lang="en-CA" sz="1000" noProof="1">
                <a:solidFill>
                  <a:srgbClr val="000000"/>
                </a:solidFill>
                <a:latin typeface="Cascadia Mono" panose="020B0609020000020004" pitchFamily="49" charset="0"/>
              </a:rPr>
              <a:t> : Repository&lt;Student&gt;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Update(Student student,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selectedCoursesId)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.Update(student);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student.UpdateRegistrations(selectedCoursesId);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Student student = DB.Students.Get(Id);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(student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student.DeleteAllRegistrations();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SelectListUtilities&lt;Student&gt;.Convert(ToList(),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D1C0E2CF-67A0-7229-2A06-CDCB736092C8}"/>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StudentsRepository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Update(Student student, List&lt;</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&gt; selectedCoursesId)</a:t>
            </a:r>
          </a:p>
          <a:p>
            <a:endParaRPr lang="fr-CA" sz="1000" noProof="1">
              <a:solidFill>
                <a:srgbClr val="000000"/>
              </a:solidFill>
              <a:latin typeface="Cascadia Mono" panose="020B0609020000020004" pitchFamily="49" charset="0"/>
            </a:endParaRPr>
          </a:p>
          <a:p>
            <a:r>
              <a:rPr lang="fr-CA" sz="1400" noProof="1"/>
              <a:t>Reçoit l’étudiant à modier et la liste des Id des cours auquel ce dernier est inscrit, modifie l’étudiant dans son répertoire, et met à jour toutes ses inscriptions via la méthode </a:t>
            </a:r>
            <a:r>
              <a:rPr lang="fr-CA" sz="1000" noProof="1">
                <a:solidFill>
                  <a:srgbClr val="00B0F0"/>
                </a:solidFill>
                <a:latin typeface="Cascadia Mono" panose="020B0609020000020004" pitchFamily="49" charset="0"/>
              </a:rPr>
              <a:t>student.UpdateRegistrations(selectedCoursesId);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Reçoit le Id l’étudiant à effacer, l’efface ainsi que toutes ses inscriptions via la méthode </a:t>
            </a:r>
            <a:r>
              <a:rPr lang="fr-CA" sz="1000" noProof="1">
                <a:solidFill>
                  <a:srgbClr val="00B0F0"/>
                </a:solidFill>
                <a:latin typeface="Cascadia Mono" panose="020B0609020000020004" pitchFamily="49" charset="0"/>
              </a:rPr>
              <a:t>student.DeleteAllRegistrations();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254931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686292D-6033-A4B2-B4F8-A1EB67199EC1}"/>
              </a:ext>
            </a:extLst>
          </p:cNvPr>
          <p:cNvSpPr txBox="1"/>
          <p:nvPr/>
        </p:nvSpPr>
        <p:spPr>
          <a:xfrm>
            <a:off x="5829301" y="320165"/>
            <a:ext cx="6224953" cy="5170646"/>
          </a:xfrm>
          <a:prstGeom prst="rect">
            <a:avLst/>
          </a:prstGeom>
          <a:noFill/>
        </p:spPr>
        <p:txBody>
          <a:bodyPr wrap="square">
            <a:spAutoFit/>
          </a:bodyPr>
          <a:lstStyle/>
          <a:p>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class</a:t>
            </a:r>
            <a:r>
              <a:rPr lang="en-CA" sz="1000" noProof="1">
                <a:solidFill>
                  <a:srgbClr val="000000"/>
                </a:solidFill>
                <a:latin typeface="Cascadia Mono" panose="020B0609020000020004" pitchFamily="49" charset="0"/>
              </a:rPr>
              <a:t> </a:t>
            </a:r>
            <a:r>
              <a:rPr lang="en-CA" sz="1000" noProof="1">
                <a:solidFill>
                  <a:srgbClr val="2B91AF"/>
                </a:solidFill>
                <a:latin typeface="Cascadia Mono" panose="020B0609020000020004" pitchFamily="49" charset="0"/>
              </a:rPr>
              <a:t>CoursesRepository</a:t>
            </a:r>
            <a:r>
              <a:rPr lang="en-CA" sz="1000" noProof="1">
                <a:solidFill>
                  <a:srgbClr val="000000"/>
                </a:solidFill>
                <a:latin typeface="Cascadia Mono" panose="020B0609020000020004" pitchFamily="49" charset="0"/>
              </a:rPr>
              <a:t> : Repository&lt;Course&gt;</a:t>
            </a:r>
          </a:p>
          <a:p>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Update(Course course, List&lt;</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&gt; selectedStudentsId)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.Update(course);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(result) course.UpdateRegistrations(selectedStudentsId);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override</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bool</a:t>
            </a:r>
            <a:r>
              <a:rPr lang="en-CA" sz="1000" noProof="1">
                <a:solidFill>
                  <a:srgbClr val="000000"/>
                </a:solidFill>
                <a:latin typeface="Cascadia Mono" panose="020B0609020000020004" pitchFamily="49" charset="0"/>
              </a:rPr>
              <a:t> Delete(</a:t>
            </a:r>
            <a:r>
              <a:rPr lang="en-CA" sz="1000" noProof="1">
                <a:solidFill>
                  <a:srgbClr val="0000FF"/>
                </a:solidFill>
                <a:latin typeface="Cascadia Mono" panose="020B0609020000020004" pitchFamily="49" charset="0"/>
              </a:rPr>
              <a:t>int</a:t>
            </a:r>
            <a:r>
              <a:rPr lang="en-CA" sz="1000" noProof="1">
                <a:solidFill>
                  <a:srgbClr val="000000"/>
                </a:solidFill>
                <a:latin typeface="Cascadia Mono" panose="020B0609020000020004" pitchFamily="49" charset="0"/>
              </a:rPr>
              <a:t> Id)</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Course course = DB.Courses.Get(Id);</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if</a:t>
            </a:r>
            <a:r>
              <a:rPr lang="en-CA" sz="1000" noProof="1">
                <a:solidFill>
                  <a:srgbClr val="000000"/>
                </a:solidFill>
                <a:latin typeface="Cascadia Mono" panose="020B0609020000020004" pitchFamily="49" charset="0"/>
              </a:rPr>
              <a:t> (course != </a:t>
            </a:r>
            <a:r>
              <a:rPr lang="en-CA" sz="1000" noProof="1">
                <a:solidFill>
                  <a:srgbClr val="0000FF"/>
                </a:solidFill>
                <a:latin typeface="Cascadia Mono" panose="020B0609020000020004" pitchFamily="49" charset="0"/>
              </a:rPr>
              <a:t>null</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BeginTransaction();</a:t>
            </a:r>
          </a:p>
          <a:p>
            <a:r>
              <a:rPr lang="en-CA" sz="1000" noProof="1">
                <a:solidFill>
                  <a:srgbClr val="000000"/>
                </a:solidFill>
                <a:latin typeface="Cascadia Mono" panose="020B0609020000020004" pitchFamily="49" charset="0"/>
              </a:rPr>
              <a:t>            course.DeleteAllRegistrations();</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var</a:t>
            </a:r>
            <a:r>
              <a:rPr lang="en-CA" sz="1000" noProof="1">
                <a:solidFill>
                  <a:srgbClr val="000000"/>
                </a:solidFill>
                <a:latin typeface="Cascadia Mono" panose="020B0609020000020004" pitchFamily="49" charset="0"/>
              </a:rPr>
              <a:t> result = </a:t>
            </a:r>
            <a:r>
              <a:rPr lang="en-CA" sz="1000" noProof="1">
                <a:solidFill>
                  <a:srgbClr val="0000FF"/>
                </a:solidFill>
                <a:latin typeface="Cascadia Mono" panose="020B0609020000020004" pitchFamily="49" charset="0"/>
              </a:rPr>
              <a:t>base</a:t>
            </a:r>
            <a:r>
              <a:rPr lang="en-CA" sz="1000" noProof="1">
                <a:solidFill>
                  <a:srgbClr val="000000"/>
                </a:solidFill>
                <a:latin typeface="Cascadia Mono" panose="020B0609020000020004" pitchFamily="49" charset="0"/>
              </a:rPr>
              <a:t>.Delete(Id);</a:t>
            </a:r>
          </a:p>
          <a:p>
            <a:r>
              <a:rPr lang="en-CA" sz="1000" noProof="1">
                <a:solidFill>
                  <a:srgbClr val="000000"/>
                </a:solidFill>
                <a:latin typeface="Cascadia Mono" panose="020B0609020000020004" pitchFamily="49" charset="0"/>
              </a:rPr>
              <a:t>            EndTransaction();</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result;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false</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[JsonIgnore]</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public</a:t>
            </a:r>
            <a:r>
              <a:rPr lang="en-CA" sz="1000" noProof="1">
                <a:solidFill>
                  <a:srgbClr val="000000"/>
                </a:solidFill>
                <a:latin typeface="Cascadia Mono" panose="020B0609020000020004" pitchFamily="49" charset="0"/>
              </a:rPr>
              <a:t> SelectList ToSelectList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get</a:t>
            </a:r>
            <a:endParaRPr lang="en-CA" sz="1000" noProof="1">
              <a:solidFill>
                <a:srgbClr val="000000"/>
              </a:solidFill>
              <a:latin typeface="Cascadia Mono" panose="020B0609020000020004" pitchFamily="49" charset="0"/>
            </a:endParaRP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r>
              <a:rPr lang="en-CA" sz="1000" noProof="1">
                <a:solidFill>
                  <a:srgbClr val="0000FF"/>
                </a:solidFill>
                <a:latin typeface="Cascadia Mono" panose="020B0609020000020004" pitchFamily="49" charset="0"/>
              </a:rPr>
              <a:t>return</a:t>
            </a:r>
            <a:r>
              <a:rPr lang="en-CA" sz="1000" noProof="1">
                <a:solidFill>
                  <a:srgbClr val="000000"/>
                </a:solidFill>
                <a:latin typeface="Cascadia Mono" panose="020B0609020000020004" pitchFamily="49" charset="0"/>
              </a:rPr>
              <a:t> SelectListUtilities&lt;Course&gt;.Convert(ToList(), </a:t>
            </a:r>
            <a:r>
              <a:rPr lang="en-CA" sz="1000" noProof="1">
                <a:solidFill>
                  <a:srgbClr val="A31515"/>
                </a:solidFill>
                <a:latin typeface="Cascadia Mono" panose="020B0609020000020004" pitchFamily="49" charset="0"/>
              </a:rPr>
              <a:t>"Caption"</a:t>
            </a:r>
            <a:r>
              <a:rPr lang="en-CA" sz="1000" noProof="1">
                <a:solidFill>
                  <a:srgbClr val="000000"/>
                </a:solidFill>
                <a:latin typeface="Cascadia Mono" panose="020B0609020000020004" pitchFamily="49" charset="0"/>
              </a:rPr>
              <a:t>);</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    }</a:t>
            </a:r>
          </a:p>
          <a:p>
            <a:r>
              <a:rPr lang="en-CA" sz="1000" noProof="1">
                <a:solidFill>
                  <a:srgbClr val="000000"/>
                </a:solidFill>
                <a:latin typeface="Cascadia Mono" panose="020B0609020000020004" pitchFamily="49" charset="0"/>
              </a:rPr>
              <a:t>}</a:t>
            </a:r>
            <a:endParaRPr lang="en-CA" sz="1000" noProof="1"/>
          </a:p>
        </p:txBody>
      </p:sp>
      <p:sp>
        <p:nvSpPr>
          <p:cNvPr id="6" name="ZoneTexte 5">
            <a:extLst>
              <a:ext uri="{FF2B5EF4-FFF2-40B4-BE49-F238E27FC236}">
                <a16:creationId xmlns:a16="http://schemas.microsoft.com/office/drawing/2014/main" id="{BAF15848-7E7C-ADD5-9748-267F91B42DF4}"/>
              </a:ext>
            </a:extLst>
          </p:cNvPr>
          <p:cNvSpPr txBox="1"/>
          <p:nvPr/>
        </p:nvSpPr>
        <p:spPr>
          <a:xfrm>
            <a:off x="200577" y="206477"/>
            <a:ext cx="5144237" cy="3908762"/>
          </a:xfrm>
          <a:prstGeom prst="rect">
            <a:avLst/>
          </a:prstGeom>
          <a:noFill/>
        </p:spPr>
        <p:txBody>
          <a:bodyPr wrap="square" rtlCol="0">
            <a:spAutoFit/>
          </a:bodyPr>
          <a:lstStyle/>
          <a:p>
            <a:r>
              <a:rPr lang="fr-CA" dirty="0"/>
              <a:t>La classe </a:t>
            </a:r>
            <a:r>
              <a:rPr lang="fr-CA" dirty="0" err="1">
                <a:solidFill>
                  <a:srgbClr val="00B0F0"/>
                </a:solidFill>
              </a:rPr>
              <a:t>CoursesRepository</a:t>
            </a:r>
            <a:r>
              <a:rPr lang="fr-CA" dirty="0"/>
              <a:t> complétée pour contrecarrer les méthodes CRUD héritées:</a:t>
            </a:r>
          </a:p>
          <a:p>
            <a:endParaRPr lang="fr-CA" dirty="0"/>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Update(</a:t>
            </a:r>
            <a:r>
              <a:rPr lang="en-US" sz="1000" noProof="1">
                <a:solidFill>
                  <a:srgbClr val="000000"/>
                </a:solidFill>
                <a:latin typeface="Cascadia Mono" panose="020B0609020000020004" pitchFamily="49" charset="0"/>
              </a:rPr>
              <a:t>Course course, List&lt;</a:t>
            </a:r>
            <a:r>
              <a:rPr lang="en-US" sz="1000" noProof="1">
                <a:solidFill>
                  <a:srgbClr val="0000FF"/>
                </a:solidFill>
                <a:latin typeface="Cascadia Mono" panose="020B0609020000020004" pitchFamily="49" charset="0"/>
              </a:rPr>
              <a:t>int</a:t>
            </a:r>
            <a:r>
              <a:rPr lang="en-US" sz="1000" noProof="1">
                <a:solidFill>
                  <a:srgbClr val="000000"/>
                </a:solidFill>
                <a:latin typeface="Cascadia Mono" panose="020B0609020000020004" pitchFamily="49" charset="0"/>
              </a:rPr>
              <a:t>&gt; selectedStudentsId</a:t>
            </a:r>
            <a:r>
              <a:rPr lang="fr-CA" sz="1000" noProof="1">
                <a:solidFill>
                  <a:srgbClr val="000000"/>
                </a:solidFill>
                <a:latin typeface="Cascadia Mono" panose="020B0609020000020004" pitchFamily="49" charset="0"/>
              </a:rPr>
              <a:t>)</a:t>
            </a:r>
          </a:p>
          <a:p>
            <a:endParaRPr lang="fr-CA" sz="1000" noProof="1">
              <a:solidFill>
                <a:srgbClr val="000000"/>
              </a:solidFill>
              <a:latin typeface="Cascadia Mono" panose="020B0609020000020004" pitchFamily="49" charset="0"/>
            </a:endParaRPr>
          </a:p>
          <a:p>
            <a:r>
              <a:rPr lang="fr-CA" sz="1400" noProof="1"/>
              <a:t>Elle reçoit le cours à modier et la liste des Id des étudiants inscrits à ce dernier, modifie le cours dans son répertoire, et met à jour toutes ses inscriptions via la méthode </a:t>
            </a:r>
            <a:r>
              <a:rPr lang="fr-CA" sz="1000" noProof="1">
                <a:solidFill>
                  <a:srgbClr val="00B0F0"/>
                </a:solidFill>
                <a:latin typeface="Cascadia Mono" panose="020B0609020000020004" pitchFamily="49" charset="0"/>
              </a:rPr>
              <a:t>student.UpdateRegistrations(selectedStudentsId);</a:t>
            </a:r>
            <a:endParaRPr lang="fr-CA" sz="1000" noProof="1">
              <a:solidFill>
                <a:srgbClr val="00B0F0"/>
              </a:solidFill>
            </a:endParaRPr>
          </a:p>
          <a:p>
            <a:endParaRPr lang="fr-CA" sz="1400" noProof="1"/>
          </a:p>
          <a:p>
            <a:r>
              <a:rPr lang="fr-CA" sz="1000" noProof="1">
                <a:solidFill>
                  <a:srgbClr val="0000FF"/>
                </a:solidFill>
                <a:latin typeface="Cascadia Mono" panose="020B0609020000020004" pitchFamily="49" charset="0"/>
              </a:rPr>
              <a:t>public</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override</a:t>
            </a:r>
            <a:r>
              <a:rPr lang="fr-CA" sz="1000" noProof="1">
                <a:solidFill>
                  <a:srgbClr val="000000"/>
                </a:solidFill>
                <a:latin typeface="Cascadia Mono" panose="020B0609020000020004" pitchFamily="49" charset="0"/>
              </a:rPr>
              <a:t> </a:t>
            </a:r>
            <a:r>
              <a:rPr lang="fr-CA" sz="1000" noProof="1">
                <a:solidFill>
                  <a:srgbClr val="0000FF"/>
                </a:solidFill>
                <a:latin typeface="Cascadia Mono" panose="020B0609020000020004" pitchFamily="49" charset="0"/>
              </a:rPr>
              <a:t>bool</a:t>
            </a:r>
            <a:r>
              <a:rPr lang="fr-CA" sz="1000" noProof="1">
                <a:solidFill>
                  <a:srgbClr val="000000"/>
                </a:solidFill>
                <a:latin typeface="Cascadia Mono" panose="020B0609020000020004" pitchFamily="49" charset="0"/>
              </a:rPr>
              <a:t> Delete(</a:t>
            </a:r>
            <a:r>
              <a:rPr lang="fr-CA" sz="1000" noProof="1">
                <a:solidFill>
                  <a:srgbClr val="0000FF"/>
                </a:solidFill>
                <a:latin typeface="Cascadia Mono" panose="020B0609020000020004" pitchFamily="49" charset="0"/>
              </a:rPr>
              <a:t>int</a:t>
            </a:r>
            <a:r>
              <a:rPr lang="fr-CA" sz="1000" noProof="1">
                <a:solidFill>
                  <a:srgbClr val="000000"/>
                </a:solidFill>
                <a:latin typeface="Cascadia Mono" panose="020B0609020000020004" pitchFamily="49" charset="0"/>
              </a:rPr>
              <a:t> Id)</a:t>
            </a:r>
          </a:p>
          <a:p>
            <a:r>
              <a:rPr lang="fr-CA" sz="1400" noProof="1"/>
              <a:t>Elle reçoit le Id du cours à effacer, l’efface ainsi que toutes ses inscriptions via la méthode </a:t>
            </a:r>
            <a:r>
              <a:rPr lang="fr-CA" sz="1000" noProof="1">
                <a:solidFill>
                  <a:srgbClr val="00B0F0"/>
                </a:solidFill>
                <a:latin typeface="Cascadia Mono" panose="020B0609020000020004" pitchFamily="49" charset="0"/>
              </a:rPr>
              <a:t>course.DeleteAllRegistrations();</a:t>
            </a:r>
            <a:endParaRPr lang="fr-CA" sz="1000" noProof="1">
              <a:solidFill>
                <a:srgbClr val="00B0F0"/>
              </a:solidFill>
            </a:endParaRPr>
          </a:p>
          <a:p>
            <a:endParaRPr lang="fr-CA" sz="1400" noProof="1"/>
          </a:p>
          <a:p>
            <a:r>
              <a:rPr lang="fr-CA" sz="1400" noProof="1"/>
              <a:t>A noter qu’il faut se protéger des autres processus concurrents lorsqu’il y a plusieurs requêtes CRUD en utilisant </a:t>
            </a:r>
            <a:r>
              <a:rPr lang="fr-CA" sz="1000" noProof="1">
                <a:solidFill>
                  <a:srgbClr val="00B0F0"/>
                </a:solidFill>
                <a:latin typeface="Cascadia Mono" panose="020B0609020000020004" pitchFamily="49" charset="0"/>
              </a:rPr>
              <a:t>BeginTransaction(); </a:t>
            </a:r>
            <a:r>
              <a:rPr lang="fr-CA" sz="1400" noProof="1"/>
              <a:t>et</a:t>
            </a:r>
            <a:r>
              <a:rPr lang="fr-CA" sz="1000" noProof="1">
                <a:solidFill>
                  <a:srgbClr val="00B0F0"/>
                </a:solidFill>
                <a:latin typeface="Cascadia Mono" panose="020B0609020000020004" pitchFamily="49" charset="0"/>
              </a:rPr>
              <a:t> EndTransaction();</a:t>
            </a:r>
            <a:endParaRPr lang="fr-CA" sz="1000" noProof="1">
              <a:solidFill>
                <a:srgbClr val="00B0F0"/>
              </a:solidFill>
            </a:endParaRPr>
          </a:p>
          <a:p>
            <a:endParaRPr lang="fr-CA" sz="1400" noProof="1"/>
          </a:p>
        </p:txBody>
      </p:sp>
    </p:spTree>
    <p:extLst>
      <p:ext uri="{BB962C8B-B14F-4D97-AF65-F5344CB8AC3E}">
        <p14:creationId xmlns:p14="http://schemas.microsoft.com/office/powerpoint/2010/main" val="1643653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FABFF4-F06B-5EA2-9A57-85BA34AD14B5}"/>
              </a:ext>
            </a:extLst>
          </p:cNvPr>
          <p:cNvSpPr txBox="1"/>
          <p:nvPr/>
        </p:nvSpPr>
        <p:spPr>
          <a:xfrm>
            <a:off x="1100870" y="1216915"/>
            <a:ext cx="9990260" cy="5509200"/>
          </a:xfrm>
          <a:prstGeom prst="rect">
            <a:avLst/>
          </a:prstGeom>
          <a:noFill/>
          <a:ln>
            <a:solidFill>
              <a:schemeClr val="bg1">
                <a:lumMod val="50000"/>
              </a:schemeClr>
            </a:solidFill>
          </a:ln>
        </p:spPr>
        <p:txBody>
          <a:bodyPr wrap="square">
            <a:spAutoFit/>
          </a:bodyPr>
          <a:lstStyle/>
          <a:p>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class</a:t>
            </a:r>
            <a:r>
              <a:rPr lang="en-CA" sz="1100" noProof="1">
                <a:solidFill>
                  <a:srgbClr val="000000"/>
                </a:solidFill>
                <a:latin typeface="Cascadia Mono" panose="020B0609020000020004" pitchFamily="49" charset="0"/>
              </a:rPr>
              <a:t> </a:t>
            </a:r>
            <a:r>
              <a:rPr lang="en-CA" sz="1100" noProof="1">
                <a:solidFill>
                  <a:srgbClr val="2B91AF"/>
                </a:solidFill>
                <a:latin typeface="Cascadia Mono" panose="020B0609020000020004" pitchFamily="49" charset="0"/>
              </a:rPr>
              <a:t>SelectListUtilities</a:t>
            </a:r>
            <a:r>
              <a:rPr lang="en-CA" sz="1100" noProof="1">
                <a:solidFill>
                  <a:srgbClr val="000000"/>
                </a:solidFill>
                <a:latin typeface="Cascadia Mono" panose="020B0609020000020004" pitchFamily="49" charset="0"/>
              </a:rPr>
              <a:t>&lt;</a:t>
            </a:r>
            <a:r>
              <a:rPr lang="en-CA" sz="1100" noProof="1">
                <a:solidFill>
                  <a:srgbClr val="2B91AF"/>
                </a:solidFill>
                <a:latin typeface="Cascadia Mono" panose="020B0609020000020004" pitchFamily="49" charset="0"/>
              </a:rPr>
              <a:t>T</a:t>
            </a:r>
            <a:r>
              <a:rPr lang="en-CA" sz="1100" noProof="1">
                <a:solidFill>
                  <a:srgbClr val="000000"/>
                </a:solidFill>
                <a:latin typeface="Cascadia Mono" panose="020B0609020000020004" pitchFamily="49" charset="0"/>
              </a:rPr>
              <a:t>&gt;</a:t>
            </a:r>
          </a:p>
          <a:p>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public</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static</a:t>
            </a:r>
            <a:r>
              <a:rPr lang="en-CA" sz="1100" noProof="1">
                <a:solidFill>
                  <a:srgbClr val="000000"/>
                </a:solidFill>
                <a:latin typeface="Cascadia Mono" panose="020B0609020000020004" pitchFamily="49" charset="0"/>
              </a:rPr>
              <a:t> SelectList Convert(IEnumerable&lt;T&gt; collection,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targetField = </a:t>
            </a:r>
            <a:r>
              <a:rPr lang="en-CA" sz="1100" noProof="1">
                <a:solidFill>
                  <a:srgbClr val="A31515"/>
                </a:solidFill>
                <a:latin typeface="Cascadia Mono" panose="020B0609020000020004" pitchFamily="49" charset="0"/>
              </a:rPr>
              <a:t>"Name"</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string</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List&lt;SelectListItem&gt; items =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List&lt;SelectListItem&gt;();</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(T).Name == </a:t>
            </a:r>
            <a:r>
              <a:rPr lang="en-CA" sz="1100" noProof="1">
                <a:solidFill>
                  <a:srgbClr val="A31515"/>
                </a:solidFill>
                <a:latin typeface="Cascadia Mono" panose="020B0609020000020004" pitchFamily="49" charset="0"/>
              </a:rPr>
              <a:t>"String"</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int</a:t>
            </a:r>
            <a:r>
              <a:rPr lang="en-CA" sz="1100" noProof="1">
                <a:solidFill>
                  <a:srgbClr val="000000"/>
                </a:solidFill>
                <a:latin typeface="Cascadia Mono" panose="020B0609020000020004" pitchFamily="49" charset="0"/>
              </a:rPr>
              <a:t> index = 0;</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index.ToString(), Text = item.ToString() });</a:t>
            </a:r>
          </a:p>
          <a:p>
            <a:r>
              <a:rPr lang="en-CA" sz="1100" noProof="1">
                <a:solidFill>
                  <a:srgbClr val="000000"/>
                </a:solidFill>
                <a:latin typeface="Cascadia Mono" panose="020B0609020000020004" pitchFamily="49" charset="0"/>
              </a:rPr>
              <a:t>                index++;</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else</a:t>
            </a:r>
            <a:endParaRPr lang="en-CA" sz="1100" noProof="1">
              <a:solidFill>
                <a:srgbClr val="000000"/>
              </a:solidFill>
              <a:latin typeface="Cascadia Mono" panose="020B0609020000020004" pitchFamily="49" charset="0"/>
            </a:endParaRP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foreach</a:t>
            </a:r>
            <a:r>
              <a:rPr lang="en-CA" sz="1100" noProof="1">
                <a:solidFill>
                  <a:srgbClr val="000000"/>
                </a:solidFill>
                <a:latin typeface="Cascadia Mono" panose="020B0609020000020004" pitchFamily="49" charset="0"/>
              </a:rPr>
              <a:t> (T item </a:t>
            </a:r>
            <a:r>
              <a:rPr lang="en-CA" sz="1100" noProof="1">
                <a:solidFill>
                  <a:srgbClr val="0000FF"/>
                </a:solidFill>
                <a:latin typeface="Cascadia Mono" panose="020B0609020000020004" pitchFamily="49" charset="0"/>
              </a:rPr>
              <a:t>in</a:t>
            </a:r>
            <a:r>
              <a:rPr lang="en-CA" sz="1100" noProof="1">
                <a:solidFill>
                  <a:srgbClr val="000000"/>
                </a:solidFill>
                <a:latin typeface="Cascadia Mono" panose="020B0609020000020004" pitchFamily="49" charset="0"/>
              </a:rPr>
              <a:t> collection)</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items.Add(</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Value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a:t>
            </a:r>
            <a:r>
              <a:rPr lang="en-CA" sz="1100" noProof="1">
                <a:solidFill>
                  <a:srgbClr val="A31515"/>
                </a:solidFill>
                <a:latin typeface="Cascadia Mono" panose="020B0609020000020004" pitchFamily="49" charset="0"/>
              </a:rPr>
              <a:t>"Id"</a:t>
            </a:r>
            <a:r>
              <a:rPr lang="en-CA" sz="1100" noProof="1">
                <a:solidFill>
                  <a:srgbClr val="000000"/>
                </a:solidFill>
                <a:latin typeface="Cascadia Mono" panose="020B0609020000020004" pitchFamily="49" charset="0"/>
              </a:rPr>
              <a:t>).GetValue(item,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Text = </a:t>
            </a:r>
            <a:r>
              <a:rPr lang="en-CA" sz="1100" noProof="1">
                <a:solidFill>
                  <a:srgbClr val="0000FF"/>
                </a:solidFill>
                <a:latin typeface="Cascadia Mono" panose="020B0609020000020004" pitchFamily="49" charset="0"/>
              </a:rPr>
              <a:t>typeof</a:t>
            </a:r>
            <a:r>
              <a:rPr lang="en-CA" sz="1100" noProof="1">
                <a:solidFill>
                  <a:srgbClr val="000000"/>
                </a:solidFill>
                <a:latin typeface="Cascadia Mono" panose="020B0609020000020004" pitchFamily="49" charset="0"/>
              </a:rPr>
              <a:t>(T).GetProperty(targetField).GetValue(item, </a:t>
            </a:r>
            <a:r>
              <a:rPr lang="en-CA" sz="1100" noProof="1">
                <a:solidFill>
                  <a:srgbClr val="0000FF"/>
                </a:solidFill>
                <a:latin typeface="Cascadia Mono" panose="020B0609020000020004" pitchFamily="49" charset="0"/>
              </a:rPr>
              <a:t>null</a:t>
            </a:r>
            <a:r>
              <a:rPr lang="en-CA" sz="1100" noProof="1">
                <a:solidFill>
                  <a:srgbClr val="000000"/>
                </a:solidFill>
                <a:latin typeface="Cascadia Mono" panose="020B0609020000020004" pitchFamily="49" charset="0"/>
              </a:rPr>
              <a:t>).ToString()</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if</a:t>
            </a:r>
            <a:r>
              <a:rPr lang="en-CA" sz="1100" noProof="1">
                <a:solidFill>
                  <a:srgbClr val="000000"/>
                </a:solidFill>
                <a:latin typeface="Cascadia Mono" panose="020B0609020000020004" pitchFamily="49" charset="0"/>
              </a:rPr>
              <a:t> (defaultText != </a:t>
            </a:r>
            <a:r>
              <a:rPr lang="en-CA" sz="1100" noProof="1">
                <a:solidFill>
                  <a:srgbClr val="A31515"/>
                </a:solidFill>
                <a:latin typeface="Cascadia Mono" panose="020B0609020000020004" pitchFamily="49" charset="0"/>
              </a:rPr>
              <a:t>""</a:t>
            </a:r>
            <a:r>
              <a:rPr lang="en-CA" sz="1100" noProof="1">
                <a:solidFill>
                  <a:srgbClr val="000000"/>
                </a:solidFill>
                <a:latin typeface="Cascadia Mono" panose="020B0609020000020004" pitchFamily="49" charset="0"/>
              </a:rPr>
              <a:t>)</a:t>
            </a:r>
          </a:p>
          <a:p>
            <a:r>
              <a:rPr lang="en-CA" sz="1100" noProof="1">
                <a:solidFill>
                  <a:srgbClr val="000000"/>
                </a:solidFill>
                <a:latin typeface="Cascadia Mono" panose="020B0609020000020004" pitchFamily="49" charset="0"/>
              </a:rPr>
              <a:t>            items.Insert(0,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 { Value = </a:t>
            </a:r>
            <a:r>
              <a:rPr lang="en-CA" sz="1100" noProof="1">
                <a:solidFill>
                  <a:srgbClr val="A31515"/>
                </a:solidFill>
                <a:latin typeface="Cascadia Mono" panose="020B0609020000020004" pitchFamily="49" charset="0"/>
              </a:rPr>
              <a:t>"0"</a:t>
            </a:r>
            <a:r>
              <a:rPr lang="en-CA" sz="1100" noProof="1">
                <a:solidFill>
                  <a:srgbClr val="000000"/>
                </a:solidFill>
                <a:latin typeface="Cascadia Mono" panose="020B0609020000020004" pitchFamily="49" charset="0"/>
              </a:rPr>
              <a:t>, Text = defaultText });</a:t>
            </a:r>
          </a:p>
          <a:p>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return</a:t>
            </a:r>
            <a:r>
              <a:rPr lang="en-CA" sz="1100" noProof="1">
                <a:solidFill>
                  <a:srgbClr val="000000"/>
                </a:solidFill>
                <a:latin typeface="Cascadia Mono" panose="020B0609020000020004" pitchFamily="49" charset="0"/>
              </a:rPr>
              <a:t>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SelectList(items, </a:t>
            </a:r>
            <a:r>
              <a:rPr lang="en-CA" sz="1100" noProof="1">
                <a:solidFill>
                  <a:srgbClr val="A31515"/>
                </a:solidFill>
                <a:latin typeface="Cascadia Mono" panose="020B0609020000020004" pitchFamily="49" charset="0"/>
              </a:rPr>
              <a:t>"Value"</a:t>
            </a:r>
            <a:r>
              <a:rPr lang="en-CA" sz="1100" noProof="1">
                <a:solidFill>
                  <a:srgbClr val="000000"/>
                </a:solidFill>
                <a:latin typeface="Cascadia Mono" panose="020B0609020000020004" pitchFamily="49" charset="0"/>
              </a:rPr>
              <a:t>, </a:t>
            </a:r>
            <a:r>
              <a:rPr lang="en-CA" sz="1100" noProof="1">
                <a:solidFill>
                  <a:srgbClr val="A31515"/>
                </a:solidFill>
                <a:latin typeface="Cascadia Mono" panose="020B0609020000020004" pitchFamily="49" charset="0"/>
              </a:rPr>
              <a:t>"Text"</a:t>
            </a:r>
            <a:r>
              <a:rPr lang="en-CA" sz="1100" noProof="1">
                <a:solidFill>
                  <a:srgbClr val="000000"/>
                </a:solidFill>
                <a:latin typeface="Cascadia Mono" panose="020B0609020000020004" pitchFamily="49" charset="0"/>
              </a:rPr>
              <a:t>, 0, </a:t>
            </a:r>
            <a:r>
              <a:rPr lang="en-CA" sz="1100" noProof="1">
                <a:solidFill>
                  <a:srgbClr val="0000FF"/>
                </a:solidFill>
                <a:latin typeface="Cascadia Mono" panose="020B0609020000020004" pitchFamily="49" charset="0"/>
              </a:rPr>
              <a:t>new</a:t>
            </a:r>
            <a:r>
              <a:rPr lang="en-CA" sz="1100" noProof="1">
                <a:solidFill>
                  <a:srgbClr val="000000"/>
                </a:solidFill>
                <a:latin typeface="Cascadia Mono" panose="020B0609020000020004" pitchFamily="49" charset="0"/>
              </a:rPr>
              <a:t>[] { 0 });</a:t>
            </a:r>
          </a:p>
          <a:p>
            <a:r>
              <a:rPr lang="en-CA" sz="1100" noProof="1">
                <a:solidFill>
                  <a:srgbClr val="000000"/>
                </a:solidFill>
                <a:latin typeface="Cascadia Mono" panose="020B0609020000020004" pitchFamily="49" charset="0"/>
              </a:rPr>
              <a:t>    }</a:t>
            </a:r>
          </a:p>
          <a:p>
            <a:r>
              <a:rPr lang="en-CA" sz="1100" noProof="1">
                <a:solidFill>
                  <a:srgbClr val="000000"/>
                </a:solidFill>
                <a:latin typeface="Cascadia Mono" panose="020B0609020000020004" pitchFamily="49" charset="0"/>
              </a:rPr>
              <a:t>}</a:t>
            </a:r>
            <a:endParaRPr lang="en-CA" sz="1100" noProof="1"/>
          </a:p>
        </p:txBody>
      </p:sp>
      <p:sp>
        <p:nvSpPr>
          <p:cNvPr id="6" name="ZoneTexte 5">
            <a:extLst>
              <a:ext uri="{FF2B5EF4-FFF2-40B4-BE49-F238E27FC236}">
                <a16:creationId xmlns:a16="http://schemas.microsoft.com/office/drawing/2014/main" id="{6E1D5BC9-1588-E989-D335-1FE234E6FC53}"/>
              </a:ext>
            </a:extLst>
          </p:cNvPr>
          <p:cNvSpPr txBox="1"/>
          <p:nvPr/>
        </p:nvSpPr>
        <p:spPr>
          <a:xfrm>
            <a:off x="1100870" y="715424"/>
            <a:ext cx="3487993" cy="369332"/>
          </a:xfrm>
          <a:prstGeom prst="rect">
            <a:avLst/>
          </a:prstGeom>
          <a:noFill/>
        </p:spPr>
        <p:txBody>
          <a:bodyPr wrap="square">
            <a:spAutoFit/>
          </a:bodyPr>
          <a:lstStyle/>
          <a:p>
            <a:r>
              <a:rPr lang="en-CA" noProof="1"/>
              <a:t>Models/SelectListUtilities.cs</a:t>
            </a:r>
          </a:p>
        </p:txBody>
      </p:sp>
      <p:sp>
        <p:nvSpPr>
          <p:cNvPr id="7" name="ZoneTexte 6">
            <a:extLst>
              <a:ext uri="{FF2B5EF4-FFF2-40B4-BE49-F238E27FC236}">
                <a16:creationId xmlns:a16="http://schemas.microsoft.com/office/drawing/2014/main" id="{EAD9BF1A-81E8-FB73-5429-98B975871229}"/>
              </a:ext>
            </a:extLst>
          </p:cNvPr>
          <p:cNvSpPr txBox="1"/>
          <p:nvPr/>
        </p:nvSpPr>
        <p:spPr>
          <a:xfrm>
            <a:off x="319215" y="213933"/>
            <a:ext cx="3927470" cy="369332"/>
          </a:xfrm>
          <a:prstGeom prst="rect">
            <a:avLst/>
          </a:prstGeom>
          <a:noFill/>
        </p:spPr>
        <p:txBody>
          <a:bodyPr wrap="square">
            <a:spAutoFit/>
          </a:bodyPr>
          <a:lstStyle/>
          <a:p>
            <a:r>
              <a:rPr lang="en-CA" noProof="1">
                <a:solidFill>
                  <a:srgbClr val="00B0F0"/>
                </a:solidFill>
              </a:rPr>
              <a:t>Convertion d’une collection en SelectList</a:t>
            </a:r>
          </a:p>
        </p:txBody>
      </p:sp>
    </p:spTree>
    <p:extLst>
      <p:ext uri="{BB962C8B-B14F-4D97-AF65-F5344CB8AC3E}">
        <p14:creationId xmlns:p14="http://schemas.microsoft.com/office/powerpoint/2010/main" val="1646545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FDB340-737E-6908-1908-A009D572CF52}"/>
              </a:ext>
            </a:extLst>
          </p:cNvPr>
          <p:cNvSpPr txBox="1"/>
          <p:nvPr/>
        </p:nvSpPr>
        <p:spPr>
          <a:xfrm>
            <a:off x="5243052" y="593257"/>
            <a:ext cx="6850625" cy="6124754"/>
          </a:xfrm>
          <a:prstGeom prst="rect">
            <a:avLst/>
          </a:prstGeom>
          <a:noFill/>
        </p:spPr>
        <p:txBody>
          <a:bodyPr wrap="square">
            <a:spAutoFit/>
          </a:bodyPr>
          <a:lstStyle/>
          <a:p>
            <a:r>
              <a:rPr lang="en-US" sz="800" noProof="1">
                <a:solidFill>
                  <a:srgbClr val="0000FF"/>
                </a:solidFill>
                <a:latin typeface="Cascadia Mono" panose="020B0609020000020004" pitchFamily="49" charset="0"/>
              </a:rPr>
              <a:t>    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StudentsController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View(DB.Students.ToList().OrderBy(m =&gt; m.LastName).ThenBy(m =&gt; m.FirstName));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Create(Student 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DB.Students.Add(student);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Student student = DB.Students.Get(id);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(student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View(DB.Students.Get(id));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Edit(Student student,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selectedCoursesId)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DB.Students.Update(student, selectedCoursesId);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student.Id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View(student);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DB.Students.Delete(id);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Rectangle 5">
            <a:extLst>
              <a:ext uri="{FF2B5EF4-FFF2-40B4-BE49-F238E27FC236}">
                <a16:creationId xmlns:a16="http://schemas.microsoft.com/office/drawing/2014/main" id="{245DAF50-1E96-FDCC-763B-15812710BB71}"/>
              </a:ext>
            </a:extLst>
          </p:cNvPr>
          <p:cNvSpPr/>
          <p:nvPr/>
        </p:nvSpPr>
        <p:spPr>
          <a:xfrm>
            <a:off x="6772461" y="1126608"/>
            <a:ext cx="4235737"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7DE615B6-4C89-F430-F5A6-00DD17BFBBF2}"/>
              </a:ext>
            </a:extLst>
          </p:cNvPr>
          <p:cNvSpPr/>
          <p:nvPr/>
        </p:nvSpPr>
        <p:spPr>
          <a:xfrm>
            <a:off x="6772461" y="1606479"/>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0ECCA9EA-82E2-67FD-05BA-B09CB2FF35EE}"/>
              </a:ext>
            </a:extLst>
          </p:cNvPr>
          <p:cNvSpPr/>
          <p:nvPr/>
        </p:nvSpPr>
        <p:spPr>
          <a:xfrm>
            <a:off x="6282813" y="2954425"/>
            <a:ext cx="1468940"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265BD04F-8B95-D1DB-C074-6548704A159C}"/>
              </a:ext>
            </a:extLst>
          </p:cNvPr>
          <p:cNvSpPr/>
          <p:nvPr/>
        </p:nvSpPr>
        <p:spPr>
          <a:xfrm>
            <a:off x="6043890" y="6114793"/>
            <a:ext cx="1330305"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ZoneTexte 15">
            <a:extLst>
              <a:ext uri="{FF2B5EF4-FFF2-40B4-BE49-F238E27FC236}">
                <a16:creationId xmlns:a16="http://schemas.microsoft.com/office/drawing/2014/main" id="{C9142DE9-0EC6-C6E3-DE65-10FFCEB17F27}"/>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étudiants.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17" name="Rectangle 16">
            <a:extLst>
              <a:ext uri="{FF2B5EF4-FFF2-40B4-BE49-F238E27FC236}">
                <a16:creationId xmlns:a16="http://schemas.microsoft.com/office/drawing/2014/main" id="{5C1CC318-52C7-C767-B020-40260ADB3D98}"/>
              </a:ext>
            </a:extLst>
          </p:cNvPr>
          <p:cNvSpPr/>
          <p:nvPr/>
        </p:nvSpPr>
        <p:spPr>
          <a:xfrm>
            <a:off x="7114623" y="3806390"/>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3EA54514-D7A8-EF8A-17A5-9B44F16FE560}"/>
              </a:ext>
            </a:extLst>
          </p:cNvPr>
          <p:cNvSpPr/>
          <p:nvPr/>
        </p:nvSpPr>
        <p:spPr>
          <a:xfrm>
            <a:off x="6282812" y="5265619"/>
            <a:ext cx="2831691"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Rectangle 18">
            <a:extLst>
              <a:ext uri="{FF2B5EF4-FFF2-40B4-BE49-F238E27FC236}">
                <a16:creationId xmlns:a16="http://schemas.microsoft.com/office/drawing/2014/main" id="{415B6E79-263B-18B9-BFB9-6F59DD873510}"/>
              </a:ext>
            </a:extLst>
          </p:cNvPr>
          <p:cNvSpPr/>
          <p:nvPr/>
        </p:nvSpPr>
        <p:spPr>
          <a:xfrm>
            <a:off x="7005485" y="4167848"/>
            <a:ext cx="1156274"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09F5A6B-D96E-F23B-694A-7F01F9A1756D}"/>
              </a:ext>
            </a:extLst>
          </p:cNvPr>
          <p:cNvSpPr/>
          <p:nvPr/>
        </p:nvSpPr>
        <p:spPr>
          <a:xfrm>
            <a:off x="2448231" y="969404"/>
            <a:ext cx="991093" cy="14158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0703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B1E315E-18F9-8176-BAD0-2D82E2807160}"/>
              </a:ext>
            </a:extLst>
          </p:cNvPr>
          <p:cNvSpPr txBox="1"/>
          <p:nvPr/>
        </p:nvSpPr>
        <p:spPr>
          <a:xfrm>
            <a:off x="5241824" y="595181"/>
            <a:ext cx="7155330" cy="6124754"/>
          </a:xfrm>
          <a:prstGeom prst="rect">
            <a:avLst/>
          </a:prstGeom>
          <a:noFill/>
        </p:spPr>
        <p:txBody>
          <a:bodyPr wrap="square">
            <a:spAutoFit/>
          </a:bodyPr>
          <a:lstStyle/>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class</a:t>
            </a:r>
            <a:r>
              <a:rPr lang="en-US" sz="800" noProof="1">
                <a:solidFill>
                  <a:srgbClr val="000000"/>
                </a:solidFill>
                <a:latin typeface="Cascadia Mono" panose="020B0609020000020004" pitchFamily="49" charset="0"/>
              </a:rPr>
              <a:t> </a:t>
            </a:r>
            <a:r>
              <a:rPr lang="en-US" sz="800" noProof="1">
                <a:solidFill>
                  <a:srgbClr val="2B91AF"/>
                </a:solidFill>
                <a:latin typeface="Cascadia Mono" panose="020B0609020000020004" pitchFamily="49" charset="0"/>
              </a:rPr>
              <a:t>CoursesController</a:t>
            </a:r>
            <a:r>
              <a:rPr lang="en-US" sz="800" noProof="1">
                <a:solidFill>
                  <a:srgbClr val="000000"/>
                </a:solidFill>
                <a:latin typeface="Cascadia Mono" panose="020B0609020000020004" pitchFamily="49" charset="0"/>
              </a:rPr>
              <a:t> : Controller</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Index()</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View(DB.Courses.ToList().OrderBy(m =&gt; m.Code));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Details(</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Create(Course 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DB.Courses.Add(course);</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Course course = DB.Courses.Get(id);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(course != </a:t>
            </a:r>
            <a:r>
              <a:rPr lang="en-US" sz="800" noProof="1">
                <a:solidFill>
                  <a:srgbClr val="0000FF"/>
                </a:solidFill>
                <a:latin typeface="Cascadia Mono" panose="020B0609020000020004" pitchFamily="49" charset="0"/>
              </a:rPr>
              <a:t>null</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View(DB.Courses.Get(id));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[HttpPost]</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Edit(Course course, List&lt;</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&gt; SelectedStudentsId)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if</a:t>
            </a:r>
            <a:r>
              <a:rPr lang="en-US" sz="800" noProof="1">
                <a:solidFill>
                  <a:srgbClr val="000000"/>
                </a:solidFill>
                <a:latin typeface="Cascadia Mono" panose="020B0609020000020004" pitchFamily="49" charset="0"/>
              </a:rPr>
              <a:t> (ModelState.IsValid)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DB.Courses.Update(course, SelectedStudentsId);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"Details"</a:t>
            </a:r>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new</a:t>
            </a:r>
            <a:r>
              <a:rPr lang="en-US" sz="800" noProof="1">
                <a:solidFill>
                  <a:srgbClr val="000000"/>
                </a:solidFill>
                <a:latin typeface="Cascadia Mono" panose="020B0609020000020004" pitchFamily="49" charset="0"/>
              </a:rPr>
              <a:t> { id = course.Id });</a:t>
            </a:r>
          </a:p>
          <a:p>
            <a:r>
              <a:rPr lang="en-US" sz="800" noProof="1">
                <a:solidFill>
                  <a:srgbClr val="000000"/>
                </a:solidFill>
                <a:latin typeface="Cascadia Mono" panose="020B0609020000020004" pitchFamily="49" charset="0"/>
              </a:rPr>
              <a:t>            }</a:t>
            </a:r>
          </a:p>
          <a:p>
            <a:r>
              <a:rPr lang="en-US" sz="800" noProof="1">
                <a:solidFill>
                  <a:srgbClr val="0000FF"/>
                </a:solidFill>
                <a:latin typeface="Cascadia Mono" panose="020B0609020000020004" pitchFamily="49" charset="0"/>
              </a:rPr>
              <a:t>	    return</a:t>
            </a:r>
            <a:r>
              <a:rPr lang="en-US" sz="800" noProof="1">
                <a:solidFill>
                  <a:srgbClr val="000000"/>
                </a:solidFill>
                <a:latin typeface="Cascadia Mono" panose="020B0609020000020004" pitchFamily="49" charset="0"/>
              </a:rPr>
              <a:t> View(course);</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public</a:t>
            </a:r>
            <a:r>
              <a:rPr lang="en-US" sz="800" noProof="1">
                <a:solidFill>
                  <a:srgbClr val="000000"/>
                </a:solidFill>
                <a:latin typeface="Cascadia Mono" panose="020B0609020000020004" pitchFamily="49" charset="0"/>
              </a:rPr>
              <a:t> ActionResult Delete(</a:t>
            </a:r>
            <a:r>
              <a:rPr lang="en-US" sz="800" noProof="1">
                <a:solidFill>
                  <a:srgbClr val="0000FF"/>
                </a:solidFill>
                <a:latin typeface="Cascadia Mono" panose="020B0609020000020004" pitchFamily="49" charset="0"/>
              </a:rPr>
              <a:t>int</a:t>
            </a:r>
            <a:r>
              <a:rPr lang="en-US" sz="800" noProof="1">
                <a:solidFill>
                  <a:srgbClr val="000000"/>
                </a:solidFill>
                <a:latin typeface="Cascadia Mono" panose="020B0609020000020004" pitchFamily="49" charset="0"/>
              </a:rPr>
              <a:t> id)</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DB.Courses.Delete(id);</a:t>
            </a:r>
          </a:p>
          <a:p>
            <a:r>
              <a:rPr lang="en-US" sz="800" noProof="1">
                <a:solidFill>
                  <a:srgbClr val="000000"/>
                </a:solidFill>
                <a:latin typeface="Cascadia Mono" panose="020B0609020000020004" pitchFamily="49" charset="0"/>
              </a:rPr>
              <a:t>            </a:t>
            </a:r>
            <a:r>
              <a:rPr lang="en-US" sz="800" noProof="1">
                <a:solidFill>
                  <a:srgbClr val="0000FF"/>
                </a:solidFill>
                <a:latin typeface="Cascadia Mono" panose="020B0609020000020004" pitchFamily="49" charset="0"/>
              </a:rPr>
              <a:t>return</a:t>
            </a:r>
            <a:r>
              <a:rPr lang="en-US" sz="800" noProof="1">
                <a:solidFill>
                  <a:srgbClr val="000000"/>
                </a:solidFill>
                <a:latin typeface="Cascadia Mono" panose="020B0609020000020004" pitchFamily="49" charset="0"/>
              </a:rPr>
              <a:t> RedirectToAction(</a:t>
            </a:r>
            <a:r>
              <a:rPr lang="en-US" sz="800" noProof="1">
                <a:solidFill>
                  <a:srgbClr val="A31515"/>
                </a:solidFill>
                <a:latin typeface="Cascadia Mono" panose="020B0609020000020004" pitchFamily="49" charset="0"/>
              </a:rPr>
              <a:t>"Index"</a:t>
            </a:r>
            <a:r>
              <a:rPr lang="en-US" sz="800" noProof="1">
                <a:solidFill>
                  <a:srgbClr val="000000"/>
                </a:solidFill>
                <a:latin typeface="Cascadia Mono" panose="020B0609020000020004" pitchFamily="49" charset="0"/>
              </a:rPr>
              <a:t>);</a:t>
            </a:r>
          </a:p>
          <a:p>
            <a:r>
              <a:rPr lang="en-US" sz="800" noProof="1">
                <a:solidFill>
                  <a:srgbClr val="000000"/>
                </a:solidFill>
                <a:latin typeface="Cascadia Mono" panose="020B0609020000020004" pitchFamily="49" charset="0"/>
              </a:rPr>
              <a:t>        }</a:t>
            </a:r>
          </a:p>
          <a:p>
            <a:r>
              <a:rPr lang="en-US" sz="800" noProof="1">
                <a:solidFill>
                  <a:srgbClr val="000000"/>
                </a:solidFill>
                <a:latin typeface="Cascadia Mono" panose="020B0609020000020004" pitchFamily="49" charset="0"/>
              </a:rPr>
              <a:t>    }</a:t>
            </a:r>
            <a:endParaRPr lang="en-US" sz="800" noProof="1"/>
          </a:p>
        </p:txBody>
      </p:sp>
      <p:sp>
        <p:nvSpPr>
          <p:cNvPr id="6" name="ZoneTexte 5">
            <a:extLst>
              <a:ext uri="{FF2B5EF4-FFF2-40B4-BE49-F238E27FC236}">
                <a16:creationId xmlns:a16="http://schemas.microsoft.com/office/drawing/2014/main" id="{2695DE95-9EA2-95C3-D7F3-50376E423212}"/>
              </a:ext>
            </a:extLst>
          </p:cNvPr>
          <p:cNvSpPr txBox="1"/>
          <p:nvPr/>
        </p:nvSpPr>
        <p:spPr>
          <a:xfrm>
            <a:off x="200577" y="206477"/>
            <a:ext cx="5144237" cy="954107"/>
          </a:xfrm>
          <a:prstGeom prst="rect">
            <a:avLst/>
          </a:prstGeom>
          <a:noFill/>
        </p:spPr>
        <p:txBody>
          <a:bodyPr wrap="square" rtlCol="0">
            <a:spAutoFit/>
          </a:bodyPr>
          <a:lstStyle/>
          <a:p>
            <a:r>
              <a:rPr lang="fr-CA" dirty="0"/>
              <a:t>Voici le contrôleur qui offre les points d’entrée pour la gestion CRUD des cours. </a:t>
            </a:r>
          </a:p>
          <a:p>
            <a:endParaRPr lang="fr-CA" sz="1000" noProof="1">
              <a:solidFill>
                <a:srgbClr val="00B0F0"/>
              </a:solidFill>
            </a:endParaRPr>
          </a:p>
          <a:p>
            <a:r>
              <a:rPr lang="fr-CA" sz="1000" noProof="1"/>
              <a:t>On peut voir à l’œuvre le </a:t>
            </a:r>
            <a:r>
              <a:rPr lang="fr-CA" sz="1000" noProof="1">
                <a:solidFill>
                  <a:srgbClr val="00B0F0"/>
                </a:solidFill>
              </a:rPr>
              <a:t>DAL DB </a:t>
            </a:r>
            <a:r>
              <a:rPr lang="fr-CA" sz="1000" noProof="1"/>
              <a:t>dans les rectangles orangés</a:t>
            </a:r>
            <a:endParaRPr lang="fr-CA" sz="1400" noProof="1"/>
          </a:p>
        </p:txBody>
      </p:sp>
      <p:sp>
        <p:nvSpPr>
          <p:cNvPr id="7" name="Rectangle 6">
            <a:extLst>
              <a:ext uri="{FF2B5EF4-FFF2-40B4-BE49-F238E27FC236}">
                <a16:creationId xmlns:a16="http://schemas.microsoft.com/office/drawing/2014/main" id="{9D391F21-D30F-D494-4677-2E7D8F81E3FC}"/>
              </a:ext>
            </a:extLst>
          </p:cNvPr>
          <p:cNvSpPr/>
          <p:nvPr/>
        </p:nvSpPr>
        <p:spPr>
          <a:xfrm>
            <a:off x="6764602" y="1117809"/>
            <a:ext cx="2432498"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FB351D9C-09A5-621E-3B6C-E65D53B6B336}"/>
              </a:ext>
            </a:extLst>
          </p:cNvPr>
          <p:cNvSpPr/>
          <p:nvPr/>
        </p:nvSpPr>
        <p:spPr>
          <a:xfrm>
            <a:off x="6764601" y="1607454"/>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16756D27-6EA7-4779-34EE-1E6DDC62A3BF}"/>
              </a:ext>
            </a:extLst>
          </p:cNvPr>
          <p:cNvSpPr/>
          <p:nvPr/>
        </p:nvSpPr>
        <p:spPr>
          <a:xfrm>
            <a:off x="6280854" y="2946607"/>
            <a:ext cx="1347017"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A273712A-5E6D-675E-851B-EA3A8129EEE8}"/>
              </a:ext>
            </a:extLst>
          </p:cNvPr>
          <p:cNvSpPr/>
          <p:nvPr/>
        </p:nvSpPr>
        <p:spPr>
          <a:xfrm>
            <a:off x="7000575" y="3802281"/>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6783D62F-2709-7797-364B-AD827B6786E0}"/>
              </a:ext>
            </a:extLst>
          </p:cNvPr>
          <p:cNvSpPr/>
          <p:nvPr/>
        </p:nvSpPr>
        <p:spPr>
          <a:xfrm>
            <a:off x="6280854" y="5278734"/>
            <a:ext cx="2733365"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BDAEE32C-A578-B434-F4EC-3AFB40501387}"/>
              </a:ext>
            </a:extLst>
          </p:cNvPr>
          <p:cNvSpPr/>
          <p:nvPr/>
        </p:nvSpPr>
        <p:spPr>
          <a:xfrm>
            <a:off x="6067249" y="6123646"/>
            <a:ext cx="127155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Rectangle 1">
            <a:extLst>
              <a:ext uri="{FF2B5EF4-FFF2-40B4-BE49-F238E27FC236}">
                <a16:creationId xmlns:a16="http://schemas.microsoft.com/office/drawing/2014/main" id="{B5964FA8-3477-13D4-4098-08EF7F0E9677}"/>
              </a:ext>
            </a:extLst>
          </p:cNvPr>
          <p:cNvSpPr/>
          <p:nvPr/>
        </p:nvSpPr>
        <p:spPr>
          <a:xfrm>
            <a:off x="2434470" y="949794"/>
            <a:ext cx="1010754" cy="18288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291E67C-1692-708D-A85A-D5D8B923C873}"/>
              </a:ext>
            </a:extLst>
          </p:cNvPr>
          <p:cNvSpPr/>
          <p:nvPr/>
        </p:nvSpPr>
        <p:spPr>
          <a:xfrm>
            <a:off x="7000575" y="4168836"/>
            <a:ext cx="1105143" cy="13568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6243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ZoneTexte 14">
            <a:extLst>
              <a:ext uri="{FF2B5EF4-FFF2-40B4-BE49-F238E27FC236}">
                <a16:creationId xmlns:a16="http://schemas.microsoft.com/office/drawing/2014/main" id="{BED6C5A0-21E6-651C-8206-BABCFFBD7ED9}"/>
              </a:ext>
            </a:extLst>
          </p:cNvPr>
          <p:cNvSpPr txBox="1"/>
          <p:nvPr/>
        </p:nvSpPr>
        <p:spPr>
          <a:xfrm>
            <a:off x="257668" y="248937"/>
            <a:ext cx="3487993" cy="369332"/>
          </a:xfrm>
          <a:prstGeom prst="rect">
            <a:avLst/>
          </a:prstGeom>
          <a:noFill/>
        </p:spPr>
        <p:txBody>
          <a:bodyPr wrap="square">
            <a:spAutoFit/>
          </a:bodyPr>
          <a:lstStyle/>
          <a:p>
            <a:r>
              <a:rPr lang="en-CA" noProof="1"/>
              <a:t>Views/Courses/index.cshtml</a:t>
            </a:r>
          </a:p>
        </p:txBody>
      </p:sp>
      <p:pic>
        <p:nvPicPr>
          <p:cNvPr id="5" name="Image 4">
            <a:extLst>
              <a:ext uri="{FF2B5EF4-FFF2-40B4-BE49-F238E27FC236}">
                <a16:creationId xmlns:a16="http://schemas.microsoft.com/office/drawing/2014/main" id="{B051660F-D274-C677-B3B2-9C523DAB94B8}"/>
              </a:ext>
            </a:extLst>
          </p:cNvPr>
          <p:cNvPicPr>
            <a:picLocks noChangeAspect="1"/>
          </p:cNvPicPr>
          <p:nvPr/>
        </p:nvPicPr>
        <p:blipFill>
          <a:blip r:embed="rId2"/>
          <a:stretch>
            <a:fillRect/>
          </a:stretch>
        </p:blipFill>
        <p:spPr>
          <a:xfrm>
            <a:off x="257668" y="3614935"/>
            <a:ext cx="4398553" cy="3182905"/>
          </a:xfrm>
          <a:prstGeom prst="rect">
            <a:avLst/>
          </a:prstGeom>
        </p:spPr>
      </p:pic>
      <p:pic>
        <p:nvPicPr>
          <p:cNvPr id="7" name="Image 6">
            <a:extLst>
              <a:ext uri="{FF2B5EF4-FFF2-40B4-BE49-F238E27FC236}">
                <a16:creationId xmlns:a16="http://schemas.microsoft.com/office/drawing/2014/main" id="{1C65D6F6-909C-65C7-19B1-16167D63BE11}"/>
              </a:ext>
            </a:extLst>
          </p:cNvPr>
          <p:cNvPicPr>
            <a:picLocks noChangeAspect="1"/>
          </p:cNvPicPr>
          <p:nvPr/>
        </p:nvPicPr>
        <p:blipFill>
          <a:blip r:embed="rId3"/>
          <a:stretch>
            <a:fillRect/>
          </a:stretch>
        </p:blipFill>
        <p:spPr>
          <a:xfrm>
            <a:off x="257669" y="618269"/>
            <a:ext cx="5427140" cy="2878681"/>
          </a:xfrm>
          <a:prstGeom prst="rect">
            <a:avLst/>
          </a:prstGeom>
        </p:spPr>
      </p:pic>
      <p:pic>
        <p:nvPicPr>
          <p:cNvPr id="9" name="Image 8">
            <a:extLst>
              <a:ext uri="{FF2B5EF4-FFF2-40B4-BE49-F238E27FC236}">
                <a16:creationId xmlns:a16="http://schemas.microsoft.com/office/drawing/2014/main" id="{8D93D42F-905A-F08A-8A33-A713E09740AD}"/>
              </a:ext>
            </a:extLst>
          </p:cNvPr>
          <p:cNvPicPr>
            <a:picLocks noChangeAspect="1"/>
          </p:cNvPicPr>
          <p:nvPr/>
        </p:nvPicPr>
        <p:blipFill>
          <a:blip r:embed="rId4"/>
          <a:stretch>
            <a:fillRect/>
          </a:stretch>
        </p:blipFill>
        <p:spPr>
          <a:xfrm>
            <a:off x="9085953" y="0"/>
            <a:ext cx="3106047" cy="6858000"/>
          </a:xfrm>
          <a:prstGeom prst="rect">
            <a:avLst/>
          </a:prstGeom>
        </p:spPr>
      </p:pic>
    </p:spTree>
    <p:extLst>
      <p:ext uri="{BB962C8B-B14F-4D97-AF65-F5344CB8AC3E}">
        <p14:creationId xmlns:p14="http://schemas.microsoft.com/office/powerpoint/2010/main" val="1068537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06C304-9F42-A560-46FF-8048F6393539}"/>
              </a:ext>
            </a:extLst>
          </p:cNvPr>
          <p:cNvSpPr>
            <a:spLocks noGrp="1"/>
          </p:cNvSpPr>
          <p:nvPr>
            <p:ph type="title"/>
          </p:nvPr>
        </p:nvSpPr>
        <p:spPr>
          <a:xfrm>
            <a:off x="913775" y="294057"/>
            <a:ext cx="10364451" cy="1596177"/>
          </a:xfrm>
        </p:spPr>
        <p:txBody>
          <a:bodyPr/>
          <a:lstStyle/>
          <a:p>
            <a:r>
              <a:rPr lang="fr-CA" dirty="0"/>
              <a:t>Introduction</a:t>
            </a:r>
          </a:p>
        </p:txBody>
      </p:sp>
      <p:sp>
        <p:nvSpPr>
          <p:cNvPr id="7" name="ZoneTexte 6">
            <a:extLst>
              <a:ext uri="{FF2B5EF4-FFF2-40B4-BE49-F238E27FC236}">
                <a16:creationId xmlns:a16="http://schemas.microsoft.com/office/drawing/2014/main" id="{F7C99944-B8D4-EF39-53AB-C550A5D8D444}"/>
              </a:ext>
            </a:extLst>
          </p:cNvPr>
          <p:cNvSpPr txBox="1"/>
          <p:nvPr/>
        </p:nvSpPr>
        <p:spPr>
          <a:xfrm>
            <a:off x="838200" y="1861625"/>
            <a:ext cx="10246688" cy="3416320"/>
          </a:xfrm>
          <a:prstGeom prst="rect">
            <a:avLst/>
          </a:prstGeom>
          <a:noFill/>
        </p:spPr>
        <p:txBody>
          <a:bodyPr wrap="square">
            <a:spAutoFit/>
          </a:bodyPr>
          <a:lstStyle/>
          <a:p>
            <a:pPr algn="just"/>
            <a:r>
              <a:rPr lang="fr-FR" dirty="0"/>
              <a:t>Aujourd’hui, la plupart des données déployées par les applications Web se retrouvent sur le cloud. L’éternel critère est l’accessibilité (bande passante, vitesse de traitement, espace disque et mémoire vive/cache)</a:t>
            </a:r>
          </a:p>
          <a:p>
            <a:pPr algn="just"/>
            <a:endParaRPr lang="fr-FR" dirty="0"/>
          </a:p>
          <a:p>
            <a:pPr algn="just"/>
            <a:r>
              <a:rPr lang="fr-FR" dirty="0"/>
              <a:t>Le type de support le plus utilisé est encore un système de gestion de base de données SQL surtout dans un contexte de grand volume d’informations organisés à travers de nombreuses tables. Cependant les coûts entourant l’hébergement de bases de données est non négligeable. C’est le cas avec le cloud de Microsoft Azure.</a:t>
            </a:r>
          </a:p>
          <a:p>
            <a:pPr algn="just"/>
            <a:endParaRPr lang="fr-FR" dirty="0"/>
          </a:p>
          <a:p>
            <a:pPr algn="just"/>
            <a:r>
              <a:rPr lang="fr-FR" dirty="0"/>
              <a:t>Dans certaines situations où les données sont peu complexes et pas trop volumineuses on peut se tourner vers un format de plus en plus populaire: les fichiers de format JSON (JavaScript Object Notation). Bien entendu leur usage n’offre pas la puissance des </a:t>
            </a:r>
            <a:r>
              <a:rPr lang="fr-FR" dirty="0" err="1"/>
              <a:t>SGBDs</a:t>
            </a:r>
            <a:r>
              <a:rPr lang="fr-FR" dirty="0"/>
              <a:t> reposant sur le langage relationnel SQL mais offre une plus grande souplesse au niveau des schémas de données comme les bases de données </a:t>
            </a:r>
            <a:r>
              <a:rPr lang="fr-FR" dirty="0" err="1"/>
              <a:t>NoSql</a:t>
            </a:r>
            <a:r>
              <a:rPr lang="fr-FR" dirty="0"/>
              <a:t> et MongoDB.</a:t>
            </a:r>
          </a:p>
        </p:txBody>
      </p:sp>
    </p:spTree>
    <p:extLst>
      <p:ext uri="{BB962C8B-B14F-4D97-AF65-F5344CB8AC3E}">
        <p14:creationId xmlns:p14="http://schemas.microsoft.com/office/powerpoint/2010/main" val="2982392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FD8D5D4-9F5D-08F8-8B1D-493166B1DC1F}"/>
              </a:ext>
            </a:extLst>
          </p:cNvPr>
          <p:cNvSpPr txBox="1"/>
          <p:nvPr/>
        </p:nvSpPr>
        <p:spPr>
          <a:xfrm>
            <a:off x="257668" y="248937"/>
            <a:ext cx="3487993" cy="369332"/>
          </a:xfrm>
          <a:prstGeom prst="rect">
            <a:avLst/>
          </a:prstGeom>
          <a:noFill/>
        </p:spPr>
        <p:txBody>
          <a:bodyPr wrap="square">
            <a:spAutoFit/>
          </a:bodyPr>
          <a:lstStyle/>
          <a:p>
            <a:r>
              <a:rPr lang="en-CA" noProof="1"/>
              <a:t>Views/Students/index.cshtml</a:t>
            </a:r>
          </a:p>
        </p:txBody>
      </p:sp>
      <p:pic>
        <p:nvPicPr>
          <p:cNvPr id="4" name="Image 3">
            <a:extLst>
              <a:ext uri="{FF2B5EF4-FFF2-40B4-BE49-F238E27FC236}">
                <a16:creationId xmlns:a16="http://schemas.microsoft.com/office/drawing/2014/main" id="{EC98795E-FC66-C7D9-A551-3EEFB4703044}"/>
              </a:ext>
            </a:extLst>
          </p:cNvPr>
          <p:cNvPicPr>
            <a:picLocks noChangeAspect="1"/>
          </p:cNvPicPr>
          <p:nvPr/>
        </p:nvPicPr>
        <p:blipFill>
          <a:blip r:embed="rId2"/>
          <a:stretch>
            <a:fillRect/>
          </a:stretch>
        </p:blipFill>
        <p:spPr>
          <a:xfrm>
            <a:off x="9090249" y="0"/>
            <a:ext cx="3101751" cy="6858000"/>
          </a:xfrm>
          <a:prstGeom prst="rect">
            <a:avLst/>
          </a:prstGeom>
        </p:spPr>
      </p:pic>
      <p:pic>
        <p:nvPicPr>
          <p:cNvPr id="10" name="Image 9">
            <a:extLst>
              <a:ext uri="{FF2B5EF4-FFF2-40B4-BE49-F238E27FC236}">
                <a16:creationId xmlns:a16="http://schemas.microsoft.com/office/drawing/2014/main" id="{9CE9BAF2-9A4C-A7E6-6F01-CA2C6CBB8A7C}"/>
              </a:ext>
            </a:extLst>
          </p:cNvPr>
          <p:cNvPicPr>
            <a:picLocks noChangeAspect="1"/>
          </p:cNvPicPr>
          <p:nvPr/>
        </p:nvPicPr>
        <p:blipFill>
          <a:blip r:embed="rId3"/>
          <a:stretch>
            <a:fillRect/>
          </a:stretch>
        </p:blipFill>
        <p:spPr>
          <a:xfrm>
            <a:off x="322324" y="618269"/>
            <a:ext cx="7116168" cy="3562847"/>
          </a:xfrm>
          <a:prstGeom prst="rect">
            <a:avLst/>
          </a:prstGeom>
        </p:spPr>
      </p:pic>
    </p:spTree>
    <p:extLst>
      <p:ext uri="{BB962C8B-B14F-4D97-AF65-F5344CB8AC3E}">
        <p14:creationId xmlns:p14="http://schemas.microsoft.com/office/powerpoint/2010/main" val="365666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FE9AF782-C7FE-B43C-A875-354B02569639}"/>
              </a:ext>
            </a:extLst>
          </p:cNvPr>
          <p:cNvSpPr txBox="1"/>
          <p:nvPr/>
        </p:nvSpPr>
        <p:spPr>
          <a:xfrm>
            <a:off x="257668" y="248937"/>
            <a:ext cx="3487993" cy="369332"/>
          </a:xfrm>
          <a:prstGeom prst="rect">
            <a:avLst/>
          </a:prstGeom>
          <a:noFill/>
        </p:spPr>
        <p:txBody>
          <a:bodyPr wrap="square">
            <a:spAutoFit/>
          </a:bodyPr>
          <a:lstStyle/>
          <a:p>
            <a:r>
              <a:rPr lang="en-CA" noProof="1"/>
              <a:t>Views/Students/Edit.cshtml</a:t>
            </a:r>
          </a:p>
        </p:txBody>
      </p:sp>
      <p:pic>
        <p:nvPicPr>
          <p:cNvPr id="14" name="Image 13">
            <a:extLst>
              <a:ext uri="{FF2B5EF4-FFF2-40B4-BE49-F238E27FC236}">
                <a16:creationId xmlns:a16="http://schemas.microsoft.com/office/drawing/2014/main" id="{892BA979-1898-6CEB-8BEE-287671131108}"/>
              </a:ext>
            </a:extLst>
          </p:cNvPr>
          <p:cNvPicPr>
            <a:picLocks noChangeAspect="1"/>
          </p:cNvPicPr>
          <p:nvPr/>
        </p:nvPicPr>
        <p:blipFill>
          <a:blip r:embed="rId2"/>
          <a:stretch>
            <a:fillRect/>
          </a:stretch>
        </p:blipFill>
        <p:spPr>
          <a:xfrm>
            <a:off x="257668" y="2846030"/>
            <a:ext cx="4367426" cy="3885134"/>
          </a:xfrm>
          <a:prstGeom prst="rect">
            <a:avLst/>
          </a:prstGeom>
          <a:solidFill>
            <a:schemeClr val="tx1">
              <a:lumMod val="95000"/>
              <a:lumOff val="5000"/>
            </a:schemeClr>
          </a:solidFill>
          <a:ln>
            <a:solidFill>
              <a:schemeClr val="tx1"/>
            </a:solidFill>
          </a:ln>
        </p:spPr>
      </p:pic>
      <p:pic>
        <p:nvPicPr>
          <p:cNvPr id="16" name="Image 15">
            <a:extLst>
              <a:ext uri="{FF2B5EF4-FFF2-40B4-BE49-F238E27FC236}">
                <a16:creationId xmlns:a16="http://schemas.microsoft.com/office/drawing/2014/main" id="{6F260E2E-2D11-8385-BA80-137B5FAAFF54}"/>
              </a:ext>
            </a:extLst>
          </p:cNvPr>
          <p:cNvPicPr>
            <a:picLocks noChangeAspect="1"/>
          </p:cNvPicPr>
          <p:nvPr/>
        </p:nvPicPr>
        <p:blipFill>
          <a:blip r:embed="rId3"/>
          <a:stretch>
            <a:fillRect/>
          </a:stretch>
        </p:blipFill>
        <p:spPr>
          <a:xfrm>
            <a:off x="296589" y="812892"/>
            <a:ext cx="2874889" cy="1505553"/>
          </a:xfrm>
          <a:prstGeom prst="rect">
            <a:avLst/>
          </a:prstGeom>
        </p:spPr>
      </p:pic>
      <p:pic>
        <p:nvPicPr>
          <p:cNvPr id="3" name="Image 2">
            <a:extLst>
              <a:ext uri="{FF2B5EF4-FFF2-40B4-BE49-F238E27FC236}">
                <a16:creationId xmlns:a16="http://schemas.microsoft.com/office/drawing/2014/main" id="{6933B9FD-A2C5-21A9-06B2-91C077E88BCB}"/>
              </a:ext>
            </a:extLst>
          </p:cNvPr>
          <p:cNvPicPr>
            <a:picLocks noChangeAspect="1"/>
          </p:cNvPicPr>
          <p:nvPr/>
        </p:nvPicPr>
        <p:blipFill rotWithShape="1">
          <a:blip r:embed="rId4"/>
          <a:srcRect l="250"/>
          <a:stretch/>
        </p:blipFill>
        <p:spPr>
          <a:xfrm>
            <a:off x="5064369" y="96510"/>
            <a:ext cx="7018384" cy="6634653"/>
          </a:xfrm>
          <a:prstGeom prst="rect">
            <a:avLst/>
          </a:prstGeom>
          <a:ln w="38100">
            <a:solidFill>
              <a:srgbClr val="92D050"/>
            </a:solidFill>
          </a:ln>
        </p:spPr>
      </p:pic>
      <p:sp>
        <p:nvSpPr>
          <p:cNvPr id="4" name="Rectangle 3">
            <a:extLst>
              <a:ext uri="{FF2B5EF4-FFF2-40B4-BE49-F238E27FC236}">
                <a16:creationId xmlns:a16="http://schemas.microsoft.com/office/drawing/2014/main" id="{CF2DE374-2C0B-4360-C9C9-47A797797937}"/>
              </a:ext>
            </a:extLst>
          </p:cNvPr>
          <p:cNvSpPr/>
          <p:nvPr/>
        </p:nvSpPr>
        <p:spPr>
          <a:xfrm>
            <a:off x="5313235" y="780500"/>
            <a:ext cx="3769217" cy="25097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4">
            <a:extLst>
              <a:ext uri="{FF2B5EF4-FFF2-40B4-BE49-F238E27FC236}">
                <a16:creationId xmlns:a16="http://schemas.microsoft.com/office/drawing/2014/main" id="{76039D1B-B818-F68E-D644-A6E1D104DC85}"/>
              </a:ext>
            </a:extLst>
          </p:cNvPr>
          <p:cNvSpPr/>
          <p:nvPr/>
        </p:nvSpPr>
        <p:spPr>
          <a:xfrm>
            <a:off x="8945479" y="4920915"/>
            <a:ext cx="1370673" cy="11865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9" name="Connecteur : en angle 8">
            <a:extLst>
              <a:ext uri="{FF2B5EF4-FFF2-40B4-BE49-F238E27FC236}">
                <a16:creationId xmlns:a16="http://schemas.microsoft.com/office/drawing/2014/main" id="{1DC4C155-4C8B-1698-FD11-45BF708763FC}"/>
              </a:ext>
            </a:extLst>
          </p:cNvPr>
          <p:cNvCxnSpPr>
            <a:stCxn id="4" idx="3"/>
            <a:endCxn id="5" idx="0"/>
          </p:cNvCxnSpPr>
          <p:nvPr/>
        </p:nvCxnSpPr>
        <p:spPr>
          <a:xfrm>
            <a:off x="9082452" y="905988"/>
            <a:ext cx="548364" cy="4014927"/>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8B22CC16-495B-4FAF-44DC-5E0D8F1E1CBA}"/>
              </a:ext>
            </a:extLst>
          </p:cNvPr>
          <p:cNvSpPr/>
          <p:nvPr/>
        </p:nvSpPr>
        <p:spPr>
          <a:xfrm>
            <a:off x="324853" y="4860757"/>
            <a:ext cx="4036596" cy="12933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DF67218-A757-197D-27EB-909797BF2FC3}"/>
              </a:ext>
            </a:extLst>
          </p:cNvPr>
          <p:cNvSpPr/>
          <p:nvPr/>
        </p:nvSpPr>
        <p:spPr>
          <a:xfrm>
            <a:off x="6274468" y="4896852"/>
            <a:ext cx="4114802" cy="174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5" name="Connecteur : en angle 14">
            <a:extLst>
              <a:ext uri="{FF2B5EF4-FFF2-40B4-BE49-F238E27FC236}">
                <a16:creationId xmlns:a16="http://schemas.microsoft.com/office/drawing/2014/main" id="{0F6C2A9D-4D07-80DF-6438-D01A1BF51235}"/>
              </a:ext>
            </a:extLst>
          </p:cNvPr>
          <p:cNvCxnSpPr>
            <a:cxnSpLocks/>
            <a:endCxn id="11" idx="3"/>
          </p:cNvCxnSpPr>
          <p:nvPr/>
        </p:nvCxnSpPr>
        <p:spPr>
          <a:xfrm rot="10800000" flipV="1">
            <a:off x="4361450" y="4981073"/>
            <a:ext cx="1913019" cy="526381"/>
          </a:xfrm>
          <a:prstGeom prst="bent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FD5402-4E4B-A4B7-3DB9-E3E126B9B527}"/>
              </a:ext>
            </a:extLst>
          </p:cNvPr>
          <p:cNvSpPr/>
          <p:nvPr/>
        </p:nvSpPr>
        <p:spPr>
          <a:xfrm>
            <a:off x="574648" y="1423630"/>
            <a:ext cx="2238891" cy="150193"/>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1" name="Connecteur : en angle 20">
            <a:extLst>
              <a:ext uri="{FF2B5EF4-FFF2-40B4-BE49-F238E27FC236}">
                <a16:creationId xmlns:a16="http://schemas.microsoft.com/office/drawing/2014/main" id="{6A4D91BD-958C-B4A5-F988-F2364C773AE2}"/>
              </a:ext>
            </a:extLst>
          </p:cNvPr>
          <p:cNvCxnSpPr>
            <a:stCxn id="19" idx="3"/>
          </p:cNvCxnSpPr>
          <p:nvPr/>
        </p:nvCxnSpPr>
        <p:spPr>
          <a:xfrm flipV="1">
            <a:off x="2813539" y="609477"/>
            <a:ext cx="2233246" cy="889250"/>
          </a:xfrm>
          <a:prstGeom prst="bentConnector3">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384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4FBBBF8-EDEB-14E6-E990-3A0EBEB453D5}"/>
              </a:ext>
            </a:extLst>
          </p:cNvPr>
          <p:cNvPicPr>
            <a:picLocks noChangeAspect="1"/>
          </p:cNvPicPr>
          <p:nvPr/>
        </p:nvPicPr>
        <p:blipFill rotWithShape="1">
          <a:blip r:embed="rId2"/>
          <a:srcRect l="186"/>
          <a:stretch/>
        </p:blipFill>
        <p:spPr>
          <a:xfrm>
            <a:off x="409073" y="691815"/>
            <a:ext cx="8565751" cy="5269840"/>
          </a:xfrm>
          <a:prstGeom prst="rect">
            <a:avLst/>
          </a:prstGeom>
        </p:spPr>
      </p:pic>
      <p:sp>
        <p:nvSpPr>
          <p:cNvPr id="9" name="Rectangle 8">
            <a:extLst>
              <a:ext uri="{FF2B5EF4-FFF2-40B4-BE49-F238E27FC236}">
                <a16:creationId xmlns:a16="http://schemas.microsoft.com/office/drawing/2014/main" id="{9B0C10B1-4B37-E1EF-3CB8-3B6C910842E8}"/>
              </a:ext>
            </a:extLst>
          </p:cNvPr>
          <p:cNvSpPr/>
          <p:nvPr/>
        </p:nvSpPr>
        <p:spPr>
          <a:xfrm>
            <a:off x="892094" y="4077151"/>
            <a:ext cx="5722304" cy="16378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20" name="Image 19">
            <a:extLst>
              <a:ext uri="{FF2B5EF4-FFF2-40B4-BE49-F238E27FC236}">
                <a16:creationId xmlns:a16="http://schemas.microsoft.com/office/drawing/2014/main" id="{4DBBB0CA-5DA4-64CB-DDB6-6B596BC59758}"/>
              </a:ext>
            </a:extLst>
          </p:cNvPr>
          <p:cNvPicPr>
            <a:picLocks noChangeAspect="1"/>
          </p:cNvPicPr>
          <p:nvPr/>
        </p:nvPicPr>
        <p:blipFill>
          <a:blip r:embed="rId3"/>
          <a:stretch>
            <a:fillRect/>
          </a:stretch>
        </p:blipFill>
        <p:spPr>
          <a:xfrm>
            <a:off x="6525209" y="4957002"/>
            <a:ext cx="5528511" cy="1832876"/>
          </a:xfrm>
          <a:prstGeom prst="rect">
            <a:avLst/>
          </a:prstGeom>
        </p:spPr>
      </p:pic>
      <p:sp>
        <p:nvSpPr>
          <p:cNvPr id="7" name="ZoneTexte 6">
            <a:extLst>
              <a:ext uri="{FF2B5EF4-FFF2-40B4-BE49-F238E27FC236}">
                <a16:creationId xmlns:a16="http://schemas.microsoft.com/office/drawing/2014/main" id="{EDF72326-931F-EF60-EA61-B0020C6DA0BF}"/>
              </a:ext>
            </a:extLst>
          </p:cNvPr>
          <p:cNvSpPr txBox="1"/>
          <p:nvPr/>
        </p:nvSpPr>
        <p:spPr>
          <a:xfrm>
            <a:off x="257668" y="248937"/>
            <a:ext cx="3487993" cy="369332"/>
          </a:xfrm>
          <a:prstGeom prst="rect">
            <a:avLst/>
          </a:prstGeom>
          <a:noFill/>
        </p:spPr>
        <p:txBody>
          <a:bodyPr wrap="square">
            <a:spAutoFit/>
          </a:bodyPr>
          <a:lstStyle/>
          <a:p>
            <a:r>
              <a:rPr lang="en-CA" noProof="1"/>
              <a:t>App_Code/Helper.cshtml</a:t>
            </a:r>
          </a:p>
        </p:txBody>
      </p:sp>
      <p:sp>
        <p:nvSpPr>
          <p:cNvPr id="8" name="Rectangle 7">
            <a:extLst>
              <a:ext uri="{FF2B5EF4-FFF2-40B4-BE49-F238E27FC236}">
                <a16:creationId xmlns:a16="http://schemas.microsoft.com/office/drawing/2014/main" id="{38AC0504-9A87-BAB8-6D76-0A99604A39F9}"/>
              </a:ext>
            </a:extLst>
          </p:cNvPr>
          <p:cNvSpPr/>
          <p:nvPr/>
        </p:nvSpPr>
        <p:spPr>
          <a:xfrm>
            <a:off x="892094" y="1123398"/>
            <a:ext cx="6026064" cy="1228775"/>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8D2F890F-C0F9-05C1-CECD-C6FEF55E87BF}"/>
              </a:ext>
            </a:extLst>
          </p:cNvPr>
          <p:cNvSpPr/>
          <p:nvPr/>
        </p:nvSpPr>
        <p:spPr>
          <a:xfrm>
            <a:off x="9432757" y="4990875"/>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4" name="Connecteur : en angle 13">
            <a:extLst>
              <a:ext uri="{FF2B5EF4-FFF2-40B4-BE49-F238E27FC236}">
                <a16:creationId xmlns:a16="http://schemas.microsoft.com/office/drawing/2014/main" id="{43B74857-AF4B-D90B-0800-3CA7D3B2338B}"/>
              </a:ext>
            </a:extLst>
          </p:cNvPr>
          <p:cNvCxnSpPr>
            <a:cxnSpLocks/>
            <a:endCxn id="10" idx="0"/>
          </p:cNvCxnSpPr>
          <p:nvPr/>
        </p:nvCxnSpPr>
        <p:spPr>
          <a:xfrm>
            <a:off x="6614398" y="4644189"/>
            <a:ext cx="4096715" cy="346686"/>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D12D07-099F-8BB0-DD7B-8EB9895E9838}"/>
              </a:ext>
            </a:extLst>
          </p:cNvPr>
          <p:cNvSpPr/>
          <p:nvPr/>
        </p:nvSpPr>
        <p:spPr>
          <a:xfrm>
            <a:off x="6563226" y="4993106"/>
            <a:ext cx="2550695" cy="175660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18" name="Connecteur : en angle 17">
            <a:extLst>
              <a:ext uri="{FF2B5EF4-FFF2-40B4-BE49-F238E27FC236}">
                <a16:creationId xmlns:a16="http://schemas.microsoft.com/office/drawing/2014/main" id="{8B84425C-0DCF-209B-F8C2-D0055CF36A8E}"/>
              </a:ext>
            </a:extLst>
          </p:cNvPr>
          <p:cNvCxnSpPr>
            <a:stCxn id="8" idx="3"/>
          </p:cNvCxnSpPr>
          <p:nvPr/>
        </p:nvCxnSpPr>
        <p:spPr>
          <a:xfrm>
            <a:off x="6918158" y="1737786"/>
            <a:ext cx="920416" cy="3237273"/>
          </a:xfrm>
          <a:prstGeom prst="bentConnector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23" name="Image 22">
            <a:extLst>
              <a:ext uri="{FF2B5EF4-FFF2-40B4-BE49-F238E27FC236}">
                <a16:creationId xmlns:a16="http://schemas.microsoft.com/office/drawing/2014/main" id="{3FFA3583-D777-B891-BB76-E02E592910E2}"/>
              </a:ext>
            </a:extLst>
          </p:cNvPr>
          <p:cNvPicPr>
            <a:picLocks noChangeAspect="1"/>
          </p:cNvPicPr>
          <p:nvPr/>
        </p:nvPicPr>
        <p:blipFill>
          <a:blip r:embed="rId4"/>
          <a:stretch>
            <a:fillRect/>
          </a:stretch>
        </p:blipFill>
        <p:spPr>
          <a:xfrm>
            <a:off x="9453518" y="615819"/>
            <a:ext cx="2602023" cy="3839212"/>
          </a:xfrm>
          <a:prstGeom prst="rect">
            <a:avLst/>
          </a:prstGeom>
        </p:spPr>
      </p:pic>
      <p:sp>
        <p:nvSpPr>
          <p:cNvPr id="24" name="Rectangle 23">
            <a:extLst>
              <a:ext uri="{FF2B5EF4-FFF2-40B4-BE49-F238E27FC236}">
                <a16:creationId xmlns:a16="http://schemas.microsoft.com/office/drawing/2014/main" id="{79D3C794-9E8B-6AA8-BAAF-92424D179387}"/>
              </a:ext>
            </a:extLst>
          </p:cNvPr>
          <p:cNvSpPr/>
          <p:nvPr/>
        </p:nvSpPr>
        <p:spPr>
          <a:xfrm>
            <a:off x="9475660" y="641632"/>
            <a:ext cx="2550695" cy="1752826"/>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5" name="Rectangle 24">
            <a:extLst>
              <a:ext uri="{FF2B5EF4-FFF2-40B4-BE49-F238E27FC236}">
                <a16:creationId xmlns:a16="http://schemas.microsoft.com/office/drawing/2014/main" id="{3A0DDFF4-3CF4-29BC-9740-23CD55707B17}"/>
              </a:ext>
            </a:extLst>
          </p:cNvPr>
          <p:cNvSpPr/>
          <p:nvPr/>
        </p:nvSpPr>
        <p:spPr>
          <a:xfrm>
            <a:off x="9475660" y="2682144"/>
            <a:ext cx="2556712" cy="17528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6" name="Connecteur : en angle 25">
            <a:extLst>
              <a:ext uri="{FF2B5EF4-FFF2-40B4-BE49-F238E27FC236}">
                <a16:creationId xmlns:a16="http://schemas.microsoft.com/office/drawing/2014/main" id="{FBEBBE50-C7A4-6B58-7774-6CE1142B1ACE}"/>
              </a:ext>
            </a:extLst>
          </p:cNvPr>
          <p:cNvCxnSpPr>
            <a:cxnSpLocks/>
            <a:stCxn id="8" idx="3"/>
            <a:endCxn id="24" idx="1"/>
          </p:cNvCxnSpPr>
          <p:nvPr/>
        </p:nvCxnSpPr>
        <p:spPr>
          <a:xfrm flipV="1">
            <a:off x="6918158" y="1518045"/>
            <a:ext cx="2557502" cy="219741"/>
          </a:xfrm>
          <a:prstGeom prst="bentConnector3">
            <a:avLst>
              <a:gd name="adj1" fmla="val 35887"/>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 en angle 29">
            <a:extLst>
              <a:ext uri="{FF2B5EF4-FFF2-40B4-BE49-F238E27FC236}">
                <a16:creationId xmlns:a16="http://schemas.microsoft.com/office/drawing/2014/main" id="{FBC293A2-36E9-89AA-FBAA-875ED53718C6}"/>
              </a:ext>
            </a:extLst>
          </p:cNvPr>
          <p:cNvCxnSpPr>
            <a:cxnSpLocks/>
            <a:endCxn id="25" idx="1"/>
          </p:cNvCxnSpPr>
          <p:nvPr/>
        </p:nvCxnSpPr>
        <p:spPr>
          <a:xfrm flipV="1">
            <a:off x="6614398" y="3558557"/>
            <a:ext cx="2861262" cy="1085632"/>
          </a:xfrm>
          <a:prstGeom prst="bentConnector3">
            <a:avLst>
              <a:gd name="adj1" fmla="val 8532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0758AF-867E-BE8D-23A9-3F5DA1B03EDE}"/>
              </a:ext>
            </a:extLst>
          </p:cNvPr>
          <p:cNvSpPr/>
          <p:nvPr/>
        </p:nvSpPr>
        <p:spPr>
          <a:xfrm>
            <a:off x="9142914" y="5576636"/>
            <a:ext cx="271341" cy="528177"/>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3" name="Rectangle 42">
            <a:extLst>
              <a:ext uri="{FF2B5EF4-FFF2-40B4-BE49-F238E27FC236}">
                <a16:creationId xmlns:a16="http://schemas.microsoft.com/office/drawing/2014/main" id="{699AC6AB-4C9F-7E55-E6AB-41BC4CCE521A}"/>
              </a:ext>
            </a:extLst>
          </p:cNvPr>
          <p:cNvSpPr/>
          <p:nvPr/>
        </p:nvSpPr>
        <p:spPr>
          <a:xfrm>
            <a:off x="10479666" y="2420272"/>
            <a:ext cx="457932" cy="236258"/>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44" name="Rectangle 43">
            <a:extLst>
              <a:ext uri="{FF2B5EF4-FFF2-40B4-BE49-F238E27FC236}">
                <a16:creationId xmlns:a16="http://schemas.microsoft.com/office/drawing/2014/main" id="{64916DE7-27BC-F342-01F2-FCF4065C923F}"/>
              </a:ext>
            </a:extLst>
          </p:cNvPr>
          <p:cNvSpPr/>
          <p:nvPr/>
        </p:nvSpPr>
        <p:spPr>
          <a:xfrm>
            <a:off x="892094" y="2448336"/>
            <a:ext cx="7975180" cy="152810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45" name="Connecteur : en angle 44">
            <a:extLst>
              <a:ext uri="{FF2B5EF4-FFF2-40B4-BE49-F238E27FC236}">
                <a16:creationId xmlns:a16="http://schemas.microsoft.com/office/drawing/2014/main" id="{B0AE6977-CA34-5F3C-E577-4C41A678EE25}"/>
              </a:ext>
            </a:extLst>
          </p:cNvPr>
          <p:cNvCxnSpPr>
            <a:cxnSpLocks/>
            <a:stCxn id="44" idx="3"/>
            <a:endCxn id="43" idx="1"/>
          </p:cNvCxnSpPr>
          <p:nvPr/>
        </p:nvCxnSpPr>
        <p:spPr>
          <a:xfrm flipV="1">
            <a:off x="8867274" y="2538401"/>
            <a:ext cx="1612392" cy="673986"/>
          </a:xfrm>
          <a:prstGeom prst="bentConnector3">
            <a:avLst>
              <a:gd name="adj1" fmla="val 50000"/>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 en angle 50">
            <a:extLst>
              <a:ext uri="{FF2B5EF4-FFF2-40B4-BE49-F238E27FC236}">
                <a16:creationId xmlns:a16="http://schemas.microsoft.com/office/drawing/2014/main" id="{31C1F6D2-83AE-F420-DB4B-355A091611B7}"/>
              </a:ext>
            </a:extLst>
          </p:cNvPr>
          <p:cNvCxnSpPr>
            <a:cxnSpLocks/>
            <a:stCxn id="44" idx="3"/>
          </p:cNvCxnSpPr>
          <p:nvPr/>
        </p:nvCxnSpPr>
        <p:spPr>
          <a:xfrm>
            <a:off x="8867274" y="3212387"/>
            <a:ext cx="411310" cy="2376281"/>
          </a:xfrm>
          <a:prstGeom prst="bentConnector2">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187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54E9CFD-BEFF-736A-F592-2D66BFD0C5D7}"/>
              </a:ext>
            </a:extLst>
          </p:cNvPr>
          <p:cNvPicPr>
            <a:picLocks noChangeAspect="1"/>
          </p:cNvPicPr>
          <p:nvPr/>
        </p:nvPicPr>
        <p:blipFill rotWithShape="1">
          <a:blip r:embed="rId2"/>
          <a:srcRect l="782"/>
          <a:stretch/>
        </p:blipFill>
        <p:spPr>
          <a:xfrm>
            <a:off x="2694611" y="433603"/>
            <a:ext cx="3302612" cy="6364706"/>
          </a:xfrm>
          <a:prstGeom prst="rect">
            <a:avLst/>
          </a:prstGeom>
        </p:spPr>
      </p:pic>
      <p:sp>
        <p:nvSpPr>
          <p:cNvPr id="6" name="ZoneTexte 5">
            <a:extLst>
              <a:ext uri="{FF2B5EF4-FFF2-40B4-BE49-F238E27FC236}">
                <a16:creationId xmlns:a16="http://schemas.microsoft.com/office/drawing/2014/main" id="{387B4572-11B5-A941-69E9-26E3CCB42E36}"/>
              </a:ext>
            </a:extLst>
          </p:cNvPr>
          <p:cNvSpPr txBox="1"/>
          <p:nvPr/>
        </p:nvSpPr>
        <p:spPr>
          <a:xfrm>
            <a:off x="257668" y="248937"/>
            <a:ext cx="3487993" cy="369332"/>
          </a:xfrm>
          <a:prstGeom prst="rect">
            <a:avLst/>
          </a:prstGeom>
          <a:noFill/>
        </p:spPr>
        <p:txBody>
          <a:bodyPr wrap="square">
            <a:spAutoFit/>
          </a:bodyPr>
          <a:lstStyle/>
          <a:p>
            <a:r>
              <a:rPr lang="en-CA" noProof="1"/>
              <a:t>content/selections.css</a:t>
            </a:r>
          </a:p>
        </p:txBody>
      </p:sp>
      <p:pic>
        <p:nvPicPr>
          <p:cNvPr id="7" name="Image 6">
            <a:extLst>
              <a:ext uri="{FF2B5EF4-FFF2-40B4-BE49-F238E27FC236}">
                <a16:creationId xmlns:a16="http://schemas.microsoft.com/office/drawing/2014/main" id="{19B92561-0496-83A8-4702-C0EABD52D4BD}"/>
              </a:ext>
            </a:extLst>
          </p:cNvPr>
          <p:cNvPicPr>
            <a:picLocks noChangeAspect="1"/>
          </p:cNvPicPr>
          <p:nvPr/>
        </p:nvPicPr>
        <p:blipFill>
          <a:blip r:embed="rId3"/>
          <a:stretch>
            <a:fillRect/>
          </a:stretch>
        </p:blipFill>
        <p:spPr>
          <a:xfrm>
            <a:off x="6287815" y="346872"/>
            <a:ext cx="5528511" cy="1832876"/>
          </a:xfrm>
          <a:prstGeom prst="rect">
            <a:avLst/>
          </a:prstGeom>
        </p:spPr>
      </p:pic>
      <p:pic>
        <p:nvPicPr>
          <p:cNvPr id="8" name="Image 7">
            <a:extLst>
              <a:ext uri="{FF2B5EF4-FFF2-40B4-BE49-F238E27FC236}">
                <a16:creationId xmlns:a16="http://schemas.microsoft.com/office/drawing/2014/main" id="{A6D581E6-5028-836B-366E-DD878ABD73A5}"/>
              </a:ext>
            </a:extLst>
          </p:cNvPr>
          <p:cNvPicPr>
            <a:picLocks noChangeAspect="1"/>
          </p:cNvPicPr>
          <p:nvPr/>
        </p:nvPicPr>
        <p:blipFill>
          <a:blip r:embed="rId4"/>
          <a:stretch>
            <a:fillRect/>
          </a:stretch>
        </p:blipFill>
        <p:spPr>
          <a:xfrm>
            <a:off x="7751058" y="2959097"/>
            <a:ext cx="2602023" cy="3839212"/>
          </a:xfrm>
          <a:prstGeom prst="rect">
            <a:avLst/>
          </a:prstGeom>
        </p:spPr>
      </p:pic>
    </p:spTree>
    <p:extLst>
      <p:ext uri="{BB962C8B-B14F-4D97-AF65-F5344CB8AC3E}">
        <p14:creationId xmlns:p14="http://schemas.microsoft.com/office/powerpoint/2010/main" val="2823291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F308F16-4EF9-E5DC-D22D-E9C7524E1ADF}"/>
              </a:ext>
            </a:extLst>
          </p:cNvPr>
          <p:cNvSpPr txBox="1"/>
          <p:nvPr/>
        </p:nvSpPr>
        <p:spPr>
          <a:xfrm>
            <a:off x="233112" y="663955"/>
            <a:ext cx="6027011" cy="5716950"/>
          </a:xfrm>
          <a:prstGeom prst="rect">
            <a:avLst/>
          </a:prstGeom>
          <a:solidFill>
            <a:schemeClr val="bg1">
              <a:lumMod val="95000"/>
            </a:schemeClr>
          </a:solidFill>
        </p:spPr>
        <p:txBody>
          <a:bodyPr wrap="square">
            <a:spAutoFit/>
          </a:bodyPr>
          <a:lstStyle/>
          <a:p>
            <a:r>
              <a:rPr lang="en-CA" sz="850" noProof="1">
                <a:solidFill>
                  <a:srgbClr val="008000"/>
                </a:solidFill>
                <a:latin typeface="Cascadia Mono" panose="020B0609020000020004" pitchFamily="49" charset="0"/>
              </a:rPr>
              <a:t>// script pour l'interface de gestion de sélection avec deux &lt;select...&gt;</a:t>
            </a:r>
            <a:endParaRPr lang="en-CA" sz="850" noProof="1">
              <a:solidFill>
                <a:srgbClr val="000000"/>
              </a:solidFill>
              <a:latin typeface="Cascadia Mono" panose="020B0609020000020004" pitchFamily="49" charset="0"/>
            </a:endParaRPr>
          </a:p>
          <a:p>
            <a:r>
              <a:rPr lang="en-CA" sz="850" noProof="1">
                <a:solidFill>
                  <a:srgbClr val="008000"/>
                </a:solidFill>
                <a:latin typeface="Cascadia Mono" panose="020B0609020000020004" pitchFamily="49" charset="0"/>
              </a:rPr>
              <a:t>// auteur : Nicolas Chourot</a:t>
            </a:r>
            <a:endParaRPr lang="en-CA" sz="850" noProof="1">
              <a:solidFill>
                <a:srgbClr val="000000"/>
              </a:solidFill>
              <a:latin typeface="Cascadia Mono" panose="020B0609020000020004" pitchFamily="49" charset="0"/>
            </a:endParaRP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$(document).ready(initUI);</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initUI() {</a:t>
            </a:r>
          </a:p>
          <a:p>
            <a:r>
              <a:rPr lang="en-CA" sz="850" noProof="1">
                <a:solidFill>
                  <a:srgbClr val="000000"/>
                </a:solidFill>
                <a:latin typeface="Cascadia Mono" panose="020B0609020000020004" pitchFamily="49" charset="0"/>
              </a:rPr>
              <a:t>    sortAllSelect();</a:t>
            </a:r>
          </a:p>
          <a:p>
            <a:r>
              <a:rPr lang="en-CA" sz="850" noProof="1">
                <a:solidFill>
                  <a:srgbClr val="000000"/>
                </a:solidFill>
                <a:latin typeface="Cascadia Mono" panose="020B0609020000020004" pitchFamily="49" charset="0"/>
              </a:rPr>
              <a:t>    deSelectAll($(</a:t>
            </a:r>
            <a:r>
              <a:rPr lang="en-CA" sz="850" noProof="1">
                <a:solidFill>
                  <a:srgbClr val="A31515"/>
                </a:solidFill>
                <a:latin typeface="Cascadia Mono" panose="020B0609020000020004" pitchFamily="49" charset="0"/>
              </a:rPr>
              <a:t>'body’</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).change(</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(e)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option:selected"</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e.preventDefault();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$(document).on(</a:t>
            </a:r>
            <a:r>
              <a:rPr lang="en-CA" sz="850" noProof="1">
                <a:solidFill>
                  <a:srgbClr val="A31515"/>
                </a:solidFill>
                <a:latin typeface="Cascadia Mono" panose="020B0609020000020004" pitchFamily="49" charset="0"/>
              </a:rPr>
              <a:t>'submit'</a:t>
            </a:r>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'form'</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true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endParaRPr lang="en-CA" sz="850" noProof="1"/>
          </a:p>
        </p:txBody>
      </p:sp>
      <p:sp>
        <p:nvSpPr>
          <p:cNvPr id="6" name="ZoneTexte 5">
            <a:extLst>
              <a:ext uri="{FF2B5EF4-FFF2-40B4-BE49-F238E27FC236}">
                <a16:creationId xmlns:a16="http://schemas.microsoft.com/office/drawing/2014/main" id="{F66F7C65-09C8-ED1D-529C-1D5534F6D482}"/>
              </a:ext>
            </a:extLst>
          </p:cNvPr>
          <p:cNvSpPr txBox="1"/>
          <p:nvPr/>
        </p:nvSpPr>
        <p:spPr>
          <a:xfrm>
            <a:off x="6326113" y="663955"/>
            <a:ext cx="5798104" cy="6109365"/>
          </a:xfrm>
          <a:prstGeom prst="rect">
            <a:avLst/>
          </a:prstGeom>
          <a:solidFill>
            <a:schemeClr val="bg1">
              <a:lumMod val="95000"/>
            </a:schemeClr>
          </a:solidFill>
        </p:spPr>
        <p:txBody>
          <a:bodyPr wrap="square">
            <a:spAutoFit/>
          </a:bodyPr>
          <a:lstStyle/>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a:t>
            </a:r>
            <a:r>
              <a:rPr lang="en-CA" sz="850" noProof="1">
                <a:solidFill>
                  <a:srgbClr val="000000"/>
                </a:solidFill>
                <a:latin typeface="Cascadia Mono" panose="020B0609020000020004" pitchFamily="49" charset="0"/>
              </a:rPr>
              <a:t>).first().find(</a:t>
            </a:r>
            <a:r>
              <a:rPr lang="en-CA" sz="850" noProof="1">
                <a:solidFill>
                  <a:srgbClr val="A31515"/>
                </a:solidFill>
                <a:latin typeface="Cascadia Mono" panose="020B0609020000020004" pitchFamily="49" charset="0"/>
              </a:rPr>
              <a:t>'option:selected'</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).remove();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).first().append($(</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sortSelect(parent.find(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a:t>
            </a:r>
          </a:p>
          <a:p>
            <a:r>
              <a:rPr lang="en-CA" sz="850" noProof="1">
                <a:solidFill>
                  <a:srgbClr val="000000"/>
                </a:solidFill>
                <a:latin typeface="Cascadia Mono" panose="020B0609020000020004" pitchFamily="49" charset="0"/>
              </a:rPr>
              <a:t>            scrollTo(parent.find(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).first(),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).offset().top);</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a:t>
            </a:r>
            <a:r>
              <a:rPr lang="en-CA" sz="850" noProof="1">
                <a:solidFill>
                  <a:srgbClr val="000000"/>
                </a:solidFill>
                <a:latin typeface="Cascadia Mono" panose="020B0609020000020004" pitchFamily="49" charset="0"/>
              </a:rPr>
              <a:t>).focus();</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).show();</a:t>
            </a:r>
          </a:p>
          <a:p>
            <a:r>
              <a:rPr lang="en-CA" sz="850" noProof="1">
                <a:solidFill>
                  <a:srgbClr val="000000"/>
                </a:solidFill>
                <a:latin typeface="Cascadia Mono" panose="020B0609020000020004" pitchFamily="49" charset="0"/>
              </a:rPr>
              <a:t>    });</a:t>
            </a:r>
          </a:p>
          <a:p>
            <a:endParaRPr lang="en-CA" sz="850" noProof="1">
              <a:solidFill>
                <a:srgbClr val="000000"/>
              </a:solidFill>
              <a:latin typeface="Cascadia Mono" panose="020B0609020000020004" pitchFamily="49" charset="0"/>
            </a:endParaRP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).on(</a:t>
            </a:r>
            <a:r>
              <a:rPr lang="en-CA" sz="850" noProof="1">
                <a:solidFill>
                  <a:srgbClr val="A31515"/>
                </a:solidFill>
                <a:latin typeface="Cascadia Mono" panose="020B0609020000020004" pitchFamily="49" charset="0"/>
              </a:rPr>
              <a:t>'click'</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parent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).parent().parent();</a:t>
            </a:r>
          </a:p>
          <a:p>
            <a:r>
              <a:rPr lang="en-CA" sz="850" noProof="1">
                <a:solidFill>
                  <a:srgbClr val="000000"/>
                </a:solidFill>
                <a:latin typeface="Cascadia Mono" panose="020B0609020000020004" pitchFamily="49" charset="0"/>
              </a:rPr>
              <a:t>        deSelectAll(parent);</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deSelectAll(parent) {</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'.AddSelection'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'.RemoveSelection'</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‘.UnselectAll'</a:t>
            </a:r>
            <a:r>
              <a:rPr lang="en-CA" sz="850" noProof="1">
                <a:solidFill>
                  <a:srgbClr val="000000"/>
                </a:solidFill>
                <a:latin typeface="Cascadia Mono" panose="020B0609020000020004" pitchFamily="49" charset="0"/>
              </a:rPr>
              <a:t>).hide();</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parent.find(</a:t>
            </a:r>
            <a:r>
              <a:rPr lang="en-CA" sz="850" noProof="1">
                <a:solidFill>
                  <a:srgbClr val="A31515"/>
                </a:solidFill>
                <a:latin typeface="Cascadia Mono" panose="020B0609020000020004" pitchFamily="49" charset="0"/>
              </a:rPr>
              <a:t>'.UnselectedItems option'</a:t>
            </a:r>
            <a:r>
              <a:rPr lang="en-CA" sz="850" noProof="1">
                <a:solidFill>
                  <a:srgbClr val="000000"/>
                </a:solidFill>
                <a:latin typeface="Cascadia Mono" panose="020B0609020000020004" pitchFamily="49" charset="0"/>
              </a:rPr>
              <a:t>).prop(</a:t>
            </a:r>
            <a:r>
              <a:rPr lang="en-CA" sz="850" noProof="1">
                <a:solidFill>
                  <a:srgbClr val="A31515"/>
                </a:solidFill>
                <a:latin typeface="Cascadia Mono" panose="020B0609020000020004" pitchFamily="49" charset="0"/>
              </a:rPr>
              <a:t>'selected'</a:t>
            </a:r>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false</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sortSelect(select) {</a:t>
            </a:r>
          </a:p>
          <a:p>
            <a:r>
              <a:rPr lang="en-CA" sz="850" noProof="1">
                <a:solidFill>
                  <a:srgbClr val="000000"/>
                </a:solidFill>
                <a:latin typeface="Cascadia Mono" panose="020B0609020000020004" pitchFamily="49" charset="0"/>
              </a:rPr>
              <a:t>    select.each(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sortAllSelect() {</a:t>
            </a:r>
          </a:p>
          <a:p>
            <a:r>
              <a:rPr lang="en-CA" sz="850" noProof="1">
                <a:solidFill>
                  <a:srgbClr val="000000"/>
                </a:solidFill>
                <a:latin typeface="Cascadia Mono" panose="020B0609020000020004" pitchFamily="49" charset="0"/>
              </a:rPr>
              <a:t>    $(</a:t>
            </a:r>
            <a:r>
              <a:rPr lang="en-CA" sz="850" noProof="1">
                <a:solidFill>
                  <a:srgbClr val="A31515"/>
                </a:solidFill>
                <a:latin typeface="Cascadia Mono" panose="020B0609020000020004" pitchFamily="49" charset="0"/>
              </a:rPr>
              <a:t>'select'</a:t>
            </a:r>
            <a:r>
              <a:rPr lang="en-CA" sz="850" noProof="1">
                <a:solidFill>
                  <a:srgbClr val="000000"/>
                </a:solidFill>
                <a:latin typeface="Cascadia Mono" panose="020B0609020000020004" pitchFamily="49" charset="0"/>
              </a:rPr>
              <a:t>).each(</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let</a:t>
            </a:r>
            <a:r>
              <a:rPr lang="en-CA" sz="850" noProof="1">
                <a:solidFill>
                  <a:srgbClr val="000000"/>
                </a:solidFill>
                <a:latin typeface="Cascadia Mono" panose="020B0609020000020004" pitchFamily="49" charset="0"/>
              </a:rPr>
              <a:t> select = $(</a:t>
            </a:r>
            <a:r>
              <a:rPr lang="en-CA" sz="850" noProof="1">
                <a:solidFill>
                  <a:srgbClr val="0000FF"/>
                </a:solidFill>
                <a:latin typeface="Cascadia Mono" panose="020B0609020000020004" pitchFamily="49" charset="0"/>
              </a:rPr>
              <a:t>this</a:t>
            </a:r>
            <a:r>
              <a:rPr lang="en-CA" sz="850" noProof="1">
                <a:solidFill>
                  <a:srgbClr val="000000"/>
                </a:solidFill>
                <a:latin typeface="Cascadia Mono" panose="020B0609020000020004" pitchFamily="49" charset="0"/>
              </a:rPr>
              <a:t>);</a:t>
            </a:r>
          </a:p>
          <a:p>
            <a:r>
              <a:rPr lang="en-CA" sz="850" noProof="1">
                <a:solidFill>
                  <a:srgbClr val="000000"/>
                </a:solidFill>
                <a:latin typeface="Cascadia Mono" panose="020B0609020000020004" pitchFamily="49" charset="0"/>
              </a:rPr>
              <a:t>        select.html(select.find(</a:t>
            </a:r>
            <a:r>
              <a:rPr lang="en-CA" sz="850" noProof="1">
                <a:solidFill>
                  <a:srgbClr val="A31515"/>
                </a:solidFill>
                <a:latin typeface="Cascadia Mono" panose="020B0609020000020004" pitchFamily="49" charset="0"/>
              </a:rPr>
              <a:t>'option'</a:t>
            </a:r>
            <a:r>
              <a:rPr lang="en-CA" sz="850" noProof="1">
                <a:solidFill>
                  <a:srgbClr val="000000"/>
                </a:solidFill>
                <a:latin typeface="Cascadia Mono" panose="020B0609020000020004" pitchFamily="49" charset="0"/>
              </a:rPr>
              <a:t>).sort(</a:t>
            </a:r>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(option1, option2)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return</a:t>
            </a:r>
            <a:r>
              <a:rPr lang="en-CA" sz="850" noProof="1">
                <a:solidFill>
                  <a:srgbClr val="000000"/>
                </a:solidFill>
                <a:latin typeface="Cascadia Mono" panose="020B0609020000020004" pitchFamily="49" charset="0"/>
              </a:rPr>
              <a:t> $(option1).text() &lt; $(option2).text() ? -1 : 1;</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    });</a:t>
            </a:r>
          </a:p>
          <a:p>
            <a:r>
              <a:rPr lang="en-CA" sz="850" noProof="1">
                <a:solidFill>
                  <a:srgbClr val="000000"/>
                </a:solidFill>
                <a:latin typeface="Cascadia Mono" panose="020B0609020000020004" pitchFamily="49" charset="0"/>
              </a:rPr>
              <a:t>}</a:t>
            </a:r>
          </a:p>
          <a:p>
            <a:r>
              <a:rPr lang="en-CA" sz="850" noProof="1">
                <a:solidFill>
                  <a:srgbClr val="0000FF"/>
                </a:solidFill>
                <a:latin typeface="Cascadia Mono" panose="020B0609020000020004" pitchFamily="49" charset="0"/>
              </a:rPr>
              <a:t>function</a:t>
            </a:r>
            <a:r>
              <a:rPr lang="en-CA" sz="850" noProof="1">
                <a:solidFill>
                  <a:srgbClr val="000000"/>
                </a:solidFill>
                <a:latin typeface="Cascadia Mono" panose="020B0609020000020004" pitchFamily="49" charset="0"/>
              </a:rPr>
              <a:t> scrollTo(selectObj, optionTop) {</a:t>
            </a:r>
          </a:p>
          <a:p>
            <a:r>
              <a:rPr lang="en-CA" sz="850" noProof="1">
                <a:solidFill>
                  <a:srgbClr val="000000"/>
                </a:solidFill>
                <a:latin typeface="Cascadia Mono" panose="020B0609020000020004" pitchFamily="49" charset="0"/>
              </a:rPr>
              <a:t>    </a:t>
            </a:r>
            <a:r>
              <a:rPr lang="en-CA" sz="850" noProof="1">
                <a:solidFill>
                  <a:srgbClr val="0000FF"/>
                </a:solidFill>
                <a:latin typeface="Cascadia Mono" panose="020B0609020000020004" pitchFamily="49" charset="0"/>
              </a:rPr>
              <a:t>var</a:t>
            </a:r>
            <a:r>
              <a:rPr lang="en-CA" sz="850" noProof="1">
                <a:solidFill>
                  <a:srgbClr val="000000"/>
                </a:solidFill>
                <a:latin typeface="Cascadia Mono" panose="020B0609020000020004" pitchFamily="49" charset="0"/>
              </a:rPr>
              <a:t> selectTop = selectObj.offset().top;</a:t>
            </a:r>
          </a:p>
          <a:p>
            <a:r>
              <a:rPr lang="en-CA" sz="850" noProof="1">
                <a:solidFill>
                  <a:srgbClr val="000000"/>
                </a:solidFill>
                <a:latin typeface="Cascadia Mono" panose="020B0609020000020004" pitchFamily="49" charset="0"/>
              </a:rPr>
              <a:t>    selectObj.scrollTop(selectObj.scrollTop() + (optionTop - selectTop));</a:t>
            </a:r>
          </a:p>
          <a:p>
            <a:r>
              <a:rPr lang="en-CA" sz="850" noProof="1">
                <a:solidFill>
                  <a:srgbClr val="000000"/>
                </a:solidFill>
                <a:latin typeface="Cascadia Mono" panose="020B0609020000020004" pitchFamily="49" charset="0"/>
              </a:rPr>
              <a:t>}</a:t>
            </a:r>
            <a:endParaRPr lang="en-CA" sz="850" noProof="1"/>
          </a:p>
        </p:txBody>
      </p:sp>
      <p:sp>
        <p:nvSpPr>
          <p:cNvPr id="7" name="ZoneTexte 6">
            <a:extLst>
              <a:ext uri="{FF2B5EF4-FFF2-40B4-BE49-F238E27FC236}">
                <a16:creationId xmlns:a16="http://schemas.microsoft.com/office/drawing/2014/main" id="{C7EEE79A-6267-6B46-1FBD-CCF06A4DCDE2}"/>
              </a:ext>
            </a:extLst>
          </p:cNvPr>
          <p:cNvSpPr txBox="1"/>
          <p:nvPr/>
        </p:nvSpPr>
        <p:spPr>
          <a:xfrm>
            <a:off x="233112" y="57625"/>
            <a:ext cx="3487993" cy="369332"/>
          </a:xfrm>
          <a:prstGeom prst="rect">
            <a:avLst/>
          </a:prstGeom>
          <a:noFill/>
        </p:spPr>
        <p:txBody>
          <a:bodyPr wrap="square">
            <a:spAutoFit/>
          </a:bodyPr>
          <a:lstStyle/>
          <a:p>
            <a:r>
              <a:rPr lang="en-CA" noProof="1"/>
              <a:t>script/selections.js</a:t>
            </a:r>
          </a:p>
        </p:txBody>
      </p:sp>
    </p:spTree>
    <p:extLst>
      <p:ext uri="{BB962C8B-B14F-4D97-AF65-F5344CB8AC3E}">
        <p14:creationId xmlns:p14="http://schemas.microsoft.com/office/powerpoint/2010/main" val="167132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BE5DB7A-4DDD-EBE6-F837-9C451E70F791}"/>
              </a:ext>
            </a:extLst>
          </p:cNvPr>
          <p:cNvSpPr txBox="1"/>
          <p:nvPr/>
        </p:nvSpPr>
        <p:spPr>
          <a:xfrm>
            <a:off x="138545" y="4165798"/>
            <a:ext cx="11087790" cy="2554545"/>
          </a:xfrm>
          <a:prstGeom prst="rect">
            <a:avLst/>
          </a:prstGeom>
          <a:noFill/>
        </p:spPr>
        <p:txBody>
          <a:bodyPr wrap="square">
            <a:spAutoFit/>
          </a:bodyPr>
          <a:lstStyle/>
          <a:p>
            <a:r>
              <a:rPr lang="en-CA" sz="1600" noProof="1">
                <a:solidFill>
                  <a:srgbClr val="000000"/>
                </a:solidFill>
                <a:latin typeface="Cascadia Mono" panose="020B0609020000020004" pitchFamily="49" charset="0"/>
              </a:rPr>
              <a:t>[HttpPost]</a:t>
            </a:r>
          </a:p>
          <a:p>
            <a:r>
              <a:rPr lang="en-CA" sz="1600" noProof="1">
                <a:solidFill>
                  <a:srgbClr val="0000FF"/>
                </a:solidFill>
                <a:latin typeface="Cascadia Mono" panose="020B0609020000020004" pitchFamily="49" charset="0"/>
              </a:rPr>
              <a:t>public</a:t>
            </a:r>
            <a:r>
              <a:rPr lang="en-CA" sz="1600" noProof="1">
                <a:solidFill>
                  <a:srgbClr val="000000"/>
                </a:solidFill>
                <a:latin typeface="Cascadia Mono" panose="020B0609020000020004" pitchFamily="49" charset="0"/>
              </a:rPr>
              <a:t> ActionResult Edit(Student student, List&lt;</a:t>
            </a:r>
            <a:r>
              <a:rPr lang="en-CA" sz="1600" noProof="1">
                <a:solidFill>
                  <a:srgbClr val="0000FF"/>
                </a:solidFill>
                <a:latin typeface="Cascadia Mono" panose="020B0609020000020004" pitchFamily="49" charset="0"/>
              </a:rPr>
              <a:t>int</a:t>
            </a:r>
            <a:r>
              <a:rPr lang="en-CA" sz="1600" noProof="1">
                <a:solidFill>
                  <a:srgbClr val="000000"/>
                </a:solidFill>
                <a:latin typeface="Cascadia Mono" panose="020B0609020000020004" pitchFamily="49" charset="0"/>
              </a:rPr>
              <a:t>&gt; selectedCoursesId)</a:t>
            </a:r>
          </a:p>
          <a:p>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if</a:t>
            </a:r>
            <a:r>
              <a:rPr lang="en-CA" sz="1600" noProof="1">
                <a:solidFill>
                  <a:srgbClr val="000000"/>
                </a:solidFill>
                <a:latin typeface="Cascadia Mono" panose="020B0609020000020004" pitchFamily="49" charset="0"/>
              </a:rPr>
              <a:t> (ModelState.IsValid)</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DB.Students.Update(student, selectedCoursesId);</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RedirectToAction(</a:t>
            </a:r>
            <a:r>
              <a:rPr lang="en-CA" sz="1600" noProof="1">
                <a:solidFill>
                  <a:srgbClr val="A31515"/>
                </a:solidFill>
                <a:latin typeface="Cascadia Mono" panose="020B0609020000020004" pitchFamily="49" charset="0"/>
              </a:rPr>
              <a:t>"Index"</a:t>
            </a:r>
            <a:r>
              <a:rPr lang="en-CA" sz="1600" noProof="1">
                <a:solidFill>
                  <a:srgbClr val="000000"/>
                </a:solidFill>
                <a:latin typeface="Cascadia Mono" panose="020B0609020000020004" pitchFamily="49" charset="0"/>
              </a:rPr>
              <a:t>);</a:t>
            </a:r>
          </a:p>
          <a:p>
            <a:r>
              <a:rPr lang="en-CA" sz="1600" noProof="1">
                <a:solidFill>
                  <a:srgbClr val="000000"/>
                </a:solidFill>
                <a:latin typeface="Cascadia Mono" panose="020B0609020000020004" pitchFamily="49" charset="0"/>
              </a:rPr>
              <a:t>    }</a:t>
            </a:r>
          </a:p>
          <a:p>
            <a:r>
              <a:rPr lang="en-CA" sz="1600" noProof="1">
                <a:solidFill>
                  <a:srgbClr val="000000"/>
                </a:solidFill>
                <a:latin typeface="Cascadia Mono" panose="020B0609020000020004" pitchFamily="49" charset="0"/>
              </a:rPr>
              <a:t>    </a:t>
            </a:r>
            <a:r>
              <a:rPr lang="en-CA" sz="1600" noProof="1">
                <a:solidFill>
                  <a:srgbClr val="0000FF"/>
                </a:solidFill>
                <a:latin typeface="Cascadia Mono" panose="020B0609020000020004" pitchFamily="49" charset="0"/>
              </a:rPr>
              <a:t>return</a:t>
            </a:r>
            <a:r>
              <a:rPr lang="en-CA" sz="1600" noProof="1">
                <a:solidFill>
                  <a:srgbClr val="000000"/>
                </a:solidFill>
                <a:latin typeface="Cascadia Mono" panose="020B0609020000020004" pitchFamily="49" charset="0"/>
              </a:rPr>
              <a:t> View(student);</a:t>
            </a:r>
          </a:p>
          <a:p>
            <a:r>
              <a:rPr lang="en-CA" sz="1600" noProof="1">
                <a:solidFill>
                  <a:srgbClr val="000000"/>
                </a:solidFill>
                <a:latin typeface="Cascadia Mono" panose="020B0609020000020004" pitchFamily="49" charset="0"/>
              </a:rPr>
              <a:t>}</a:t>
            </a:r>
            <a:endParaRPr lang="en-CA" sz="1600" noProof="1"/>
          </a:p>
        </p:txBody>
      </p:sp>
      <p:pic>
        <p:nvPicPr>
          <p:cNvPr id="8" name="Image 7">
            <a:extLst>
              <a:ext uri="{FF2B5EF4-FFF2-40B4-BE49-F238E27FC236}">
                <a16:creationId xmlns:a16="http://schemas.microsoft.com/office/drawing/2014/main" id="{6655F0F6-51AE-18BE-55A3-AF9A292527E4}"/>
              </a:ext>
            </a:extLst>
          </p:cNvPr>
          <p:cNvPicPr>
            <a:picLocks noChangeAspect="1"/>
          </p:cNvPicPr>
          <p:nvPr/>
        </p:nvPicPr>
        <p:blipFill>
          <a:blip r:embed="rId2"/>
          <a:stretch>
            <a:fillRect/>
          </a:stretch>
        </p:blipFill>
        <p:spPr>
          <a:xfrm>
            <a:off x="6683598" y="4722426"/>
            <a:ext cx="5410955" cy="971686"/>
          </a:xfrm>
          <a:prstGeom prst="rect">
            <a:avLst/>
          </a:prstGeom>
        </p:spPr>
      </p:pic>
      <p:sp>
        <p:nvSpPr>
          <p:cNvPr id="11" name="ZoneTexte 10">
            <a:extLst>
              <a:ext uri="{FF2B5EF4-FFF2-40B4-BE49-F238E27FC236}">
                <a16:creationId xmlns:a16="http://schemas.microsoft.com/office/drawing/2014/main" id="{1244F48E-1EE6-0569-348E-4FA2A436D7E9}"/>
              </a:ext>
            </a:extLst>
          </p:cNvPr>
          <p:cNvSpPr txBox="1"/>
          <p:nvPr/>
        </p:nvSpPr>
        <p:spPr>
          <a:xfrm>
            <a:off x="9610549" y="830528"/>
            <a:ext cx="2311022" cy="3662541"/>
          </a:xfrm>
          <a:prstGeom prst="rect">
            <a:avLst/>
          </a:prstGeom>
          <a:solidFill>
            <a:schemeClr val="tx1">
              <a:lumMod val="65000"/>
              <a:lumOff val="35000"/>
            </a:schemeClr>
          </a:solidFill>
        </p:spPr>
        <p:txBody>
          <a:bodyPr wrap="square">
            <a:spAutoFit/>
          </a:bodyPr>
          <a:lstStyle/>
          <a:p>
            <a:r>
              <a:rPr lang="fr-CA" sz="800" noProof="1">
                <a:solidFill>
                  <a:schemeClr val="bg1"/>
                </a:solidFill>
              </a:rPr>
              <a:t>[</a:t>
            </a:r>
          </a:p>
          <a:p>
            <a:r>
              <a:rPr lang="fr-CA" sz="800" noProof="1">
                <a:solidFill>
                  <a:schemeClr val="bg1"/>
                </a:solidFill>
              </a:rPr>
              <a:t>  {</a:t>
            </a:r>
          </a:p>
          <a:p>
            <a:r>
              <a:rPr lang="fr-CA" sz="800" noProof="1">
                <a:solidFill>
                  <a:schemeClr val="bg1"/>
                </a:solidFill>
              </a:rPr>
              <a:t>    "Id": 1,</a:t>
            </a:r>
          </a:p>
          <a:p>
            <a:r>
              <a:rPr lang="fr-CA" sz="800" noProof="1">
                <a:solidFill>
                  <a:schemeClr val="bg1"/>
                </a:solidFill>
              </a:rPr>
              <a:t>    "Code": "420-KB1-LG",</a:t>
            </a:r>
          </a:p>
          <a:p>
            <a:r>
              <a:rPr lang="fr-CA" sz="800" noProof="1">
                <a:solidFill>
                  <a:schemeClr val="bg1"/>
                </a:solidFill>
              </a:rPr>
              <a:t>    "Title": "Introduction à la programmation"</a:t>
            </a:r>
          </a:p>
          <a:p>
            <a:r>
              <a:rPr lang="fr-CA" sz="800" noProof="1">
                <a:solidFill>
                  <a:schemeClr val="bg1"/>
                </a:solidFill>
              </a:rPr>
              <a:t>  },</a:t>
            </a:r>
          </a:p>
          <a:p>
            <a:r>
              <a:rPr lang="fr-CA" sz="800" noProof="1">
                <a:solidFill>
                  <a:schemeClr val="bg1"/>
                </a:solidFill>
              </a:rPr>
              <a:t>  {</a:t>
            </a:r>
          </a:p>
          <a:p>
            <a:r>
              <a:rPr lang="fr-CA" sz="800" noProof="1">
                <a:solidFill>
                  <a:schemeClr val="bg1"/>
                </a:solidFill>
              </a:rPr>
              <a:t>    "Id": 2,</a:t>
            </a:r>
          </a:p>
          <a:p>
            <a:r>
              <a:rPr lang="fr-CA" sz="800" noProof="1">
                <a:solidFill>
                  <a:schemeClr val="bg1"/>
                </a:solidFill>
              </a:rPr>
              <a:t>    "Code": "420-KB2-LG",</a:t>
            </a:r>
          </a:p>
          <a:p>
            <a:r>
              <a:rPr lang="fr-CA" sz="800" noProof="1">
                <a:solidFill>
                  <a:schemeClr val="bg1"/>
                </a:solidFill>
              </a:rPr>
              <a:t>    "Title": "Conception d'interfaces Web"</a:t>
            </a:r>
          </a:p>
          <a:p>
            <a:r>
              <a:rPr lang="fr-CA" sz="800" noProof="1">
                <a:solidFill>
                  <a:schemeClr val="bg1"/>
                </a:solidFill>
              </a:rPr>
              <a:t>  },</a:t>
            </a:r>
          </a:p>
          <a:p>
            <a:r>
              <a:rPr lang="fr-CA" sz="800" noProof="1">
                <a:solidFill>
                  <a:schemeClr val="bg1"/>
                </a:solidFill>
              </a:rPr>
              <a:t>  {</a:t>
            </a:r>
          </a:p>
          <a:p>
            <a:r>
              <a:rPr lang="fr-CA" sz="800" noProof="1">
                <a:solidFill>
                  <a:schemeClr val="bg1"/>
                </a:solidFill>
              </a:rPr>
              <a:t>    "Id": 3,</a:t>
            </a:r>
          </a:p>
          <a:p>
            <a:r>
              <a:rPr lang="fr-CA" sz="800" noProof="1">
                <a:solidFill>
                  <a:schemeClr val="bg1"/>
                </a:solidFill>
              </a:rPr>
              <a:t>    "Code": "420-KB3-LG",</a:t>
            </a:r>
          </a:p>
          <a:p>
            <a:r>
              <a:rPr lang="fr-CA" sz="800" noProof="1">
                <a:solidFill>
                  <a:schemeClr val="bg1"/>
                </a:solidFill>
              </a:rPr>
              <a:t>    "Title": "Exploitation d’une station de travail"</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13,</a:t>
            </a:r>
          </a:p>
          <a:p>
            <a:r>
              <a:rPr lang="fr-CA" sz="800" noProof="1">
                <a:solidFill>
                  <a:schemeClr val="bg1"/>
                </a:solidFill>
              </a:rPr>
              <a:t>    "Code": "420-KBD-LG",</a:t>
            </a:r>
          </a:p>
          <a:p>
            <a:r>
              <a:rPr lang="fr-CA" sz="800" noProof="1">
                <a:solidFill>
                  <a:schemeClr val="bg1"/>
                </a:solidFill>
              </a:rPr>
              <a:t>    "Title": "Développement d'application Web 2"</a:t>
            </a:r>
          </a:p>
          <a:p>
            <a:r>
              <a:rPr lang="fr-CA" sz="800" noProof="1">
                <a:solidFill>
                  <a:schemeClr val="bg1"/>
                </a:solidFill>
              </a:rPr>
              <a:t>  },</a:t>
            </a:r>
          </a:p>
          <a:p>
            <a:r>
              <a:rPr lang="fr-CA" sz="800" noProof="1">
                <a:solidFill>
                  <a:schemeClr val="bg1"/>
                </a:solidFill>
              </a:rPr>
              <a:t>…</a:t>
            </a:r>
          </a:p>
          <a:p>
            <a:r>
              <a:rPr lang="fr-CA" sz="800" noProof="1">
                <a:solidFill>
                  <a:schemeClr val="bg1"/>
                </a:solidFill>
              </a:rPr>
              <a:t>  {</a:t>
            </a:r>
          </a:p>
          <a:p>
            <a:r>
              <a:rPr lang="fr-CA" sz="800" noProof="1">
                <a:solidFill>
                  <a:schemeClr val="bg1"/>
                </a:solidFill>
              </a:rPr>
              <a:t>    "Id": 24,</a:t>
            </a:r>
          </a:p>
          <a:p>
            <a:r>
              <a:rPr lang="fr-CA" sz="800" noProof="1">
                <a:solidFill>
                  <a:schemeClr val="bg1"/>
                </a:solidFill>
              </a:rPr>
              <a:t>    "Code": "350-KB1-LG",</a:t>
            </a:r>
          </a:p>
          <a:p>
            <a:r>
              <a:rPr lang="fr-CA" sz="800" noProof="1">
                <a:solidFill>
                  <a:schemeClr val="bg1"/>
                </a:solidFill>
              </a:rPr>
              <a:t>    "Title": "Interaction dans le monde professionnel"</a:t>
            </a:r>
          </a:p>
          <a:p>
            <a:r>
              <a:rPr lang="fr-CA" sz="800" noProof="1">
                <a:solidFill>
                  <a:schemeClr val="bg1"/>
                </a:solidFill>
              </a:rPr>
              <a:t>  }</a:t>
            </a:r>
          </a:p>
          <a:p>
            <a:r>
              <a:rPr lang="fr-CA" sz="800" noProof="1">
                <a:solidFill>
                  <a:schemeClr val="bg1"/>
                </a:solidFill>
              </a:rPr>
              <a:t>]</a:t>
            </a:r>
          </a:p>
        </p:txBody>
      </p:sp>
      <p:sp>
        <p:nvSpPr>
          <p:cNvPr id="12" name="ZoneTexte 11">
            <a:extLst>
              <a:ext uri="{FF2B5EF4-FFF2-40B4-BE49-F238E27FC236}">
                <a16:creationId xmlns:a16="http://schemas.microsoft.com/office/drawing/2014/main" id="{3B92BB93-C7D2-3067-E6D4-37743C27D212}"/>
              </a:ext>
            </a:extLst>
          </p:cNvPr>
          <p:cNvSpPr txBox="1"/>
          <p:nvPr/>
        </p:nvSpPr>
        <p:spPr>
          <a:xfrm>
            <a:off x="9544167" y="467854"/>
            <a:ext cx="2070472" cy="307777"/>
          </a:xfrm>
          <a:prstGeom prst="rect">
            <a:avLst/>
          </a:prstGeom>
          <a:noFill/>
        </p:spPr>
        <p:txBody>
          <a:bodyPr wrap="square">
            <a:spAutoFit/>
          </a:bodyPr>
          <a:lstStyle/>
          <a:p>
            <a:r>
              <a:rPr lang="en-CA" sz="1400" noProof="1"/>
              <a:t>App_Data/Course.js</a:t>
            </a:r>
          </a:p>
        </p:txBody>
      </p:sp>
      <p:pic>
        <p:nvPicPr>
          <p:cNvPr id="15" name="Image 14">
            <a:extLst>
              <a:ext uri="{FF2B5EF4-FFF2-40B4-BE49-F238E27FC236}">
                <a16:creationId xmlns:a16="http://schemas.microsoft.com/office/drawing/2014/main" id="{1A28DD1A-CDCC-D786-C9BF-C8B58C489616}"/>
              </a:ext>
            </a:extLst>
          </p:cNvPr>
          <p:cNvPicPr>
            <a:picLocks noChangeAspect="1"/>
          </p:cNvPicPr>
          <p:nvPr/>
        </p:nvPicPr>
        <p:blipFill rotWithShape="1">
          <a:blip r:embed="rId3"/>
          <a:srcRect r="31293"/>
          <a:stretch/>
        </p:blipFill>
        <p:spPr>
          <a:xfrm>
            <a:off x="7113346" y="1636037"/>
            <a:ext cx="1692257" cy="2394020"/>
          </a:xfrm>
          <a:prstGeom prst="rect">
            <a:avLst/>
          </a:prstGeom>
        </p:spPr>
      </p:pic>
      <p:sp>
        <p:nvSpPr>
          <p:cNvPr id="16" name="ZoneTexte 15">
            <a:extLst>
              <a:ext uri="{FF2B5EF4-FFF2-40B4-BE49-F238E27FC236}">
                <a16:creationId xmlns:a16="http://schemas.microsoft.com/office/drawing/2014/main" id="{7E2D1C05-7973-3781-FB1B-43A79A20C0C2}"/>
              </a:ext>
            </a:extLst>
          </p:cNvPr>
          <p:cNvSpPr txBox="1"/>
          <p:nvPr/>
        </p:nvSpPr>
        <p:spPr>
          <a:xfrm>
            <a:off x="7062572" y="1190937"/>
            <a:ext cx="2062789" cy="430887"/>
          </a:xfrm>
          <a:prstGeom prst="rect">
            <a:avLst/>
          </a:prstGeom>
          <a:noFill/>
        </p:spPr>
        <p:txBody>
          <a:bodyPr wrap="square">
            <a:spAutoFit/>
          </a:bodyPr>
          <a:lstStyle/>
          <a:p>
            <a:r>
              <a:rPr lang="en-CA" sz="1100" noProof="1">
                <a:latin typeface="Consolas" panose="020B0609020204030204" pitchFamily="49" charset="0"/>
              </a:rPr>
              <a:t>[POST]/Students/Edit/11</a:t>
            </a:r>
          </a:p>
          <a:p>
            <a:r>
              <a:rPr lang="en-CA" sz="1100" noProof="1">
                <a:latin typeface="Consolas" panose="020B0609020204030204" pitchFamily="49" charset="0"/>
              </a:rPr>
              <a:t>(form data)</a:t>
            </a:r>
          </a:p>
        </p:txBody>
      </p:sp>
      <p:pic>
        <p:nvPicPr>
          <p:cNvPr id="18" name="Image 17">
            <a:extLst>
              <a:ext uri="{FF2B5EF4-FFF2-40B4-BE49-F238E27FC236}">
                <a16:creationId xmlns:a16="http://schemas.microsoft.com/office/drawing/2014/main" id="{F2264CE9-1781-9AFD-19D1-F11D36486D9C}"/>
              </a:ext>
            </a:extLst>
          </p:cNvPr>
          <p:cNvPicPr>
            <a:picLocks noChangeAspect="1"/>
          </p:cNvPicPr>
          <p:nvPr/>
        </p:nvPicPr>
        <p:blipFill>
          <a:blip r:embed="rId4"/>
          <a:stretch>
            <a:fillRect/>
          </a:stretch>
        </p:blipFill>
        <p:spPr>
          <a:xfrm>
            <a:off x="200089" y="2904558"/>
            <a:ext cx="6166676" cy="1233335"/>
          </a:xfrm>
          <a:prstGeom prst="rect">
            <a:avLst/>
          </a:prstGeom>
        </p:spPr>
      </p:pic>
      <p:sp>
        <p:nvSpPr>
          <p:cNvPr id="20" name="Rectangle 19">
            <a:extLst>
              <a:ext uri="{FF2B5EF4-FFF2-40B4-BE49-F238E27FC236}">
                <a16:creationId xmlns:a16="http://schemas.microsoft.com/office/drawing/2014/main" id="{36F89E76-FD2A-DD19-7A80-896F810DB3BA}"/>
              </a:ext>
            </a:extLst>
          </p:cNvPr>
          <p:cNvSpPr/>
          <p:nvPr/>
        </p:nvSpPr>
        <p:spPr>
          <a:xfrm>
            <a:off x="451924" y="3090579"/>
            <a:ext cx="5906049" cy="883543"/>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Rectangle 20">
            <a:extLst>
              <a:ext uri="{FF2B5EF4-FFF2-40B4-BE49-F238E27FC236}">
                <a16:creationId xmlns:a16="http://schemas.microsoft.com/office/drawing/2014/main" id="{6FC717F6-E4D5-95BB-AD4B-34C10BA2AF5C}"/>
              </a:ext>
            </a:extLst>
          </p:cNvPr>
          <p:cNvSpPr/>
          <p:nvPr/>
        </p:nvSpPr>
        <p:spPr>
          <a:xfrm>
            <a:off x="7271238" y="3074428"/>
            <a:ext cx="1249643" cy="91728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3" name="Connecteur : en angle 22">
            <a:extLst>
              <a:ext uri="{FF2B5EF4-FFF2-40B4-BE49-F238E27FC236}">
                <a16:creationId xmlns:a16="http://schemas.microsoft.com/office/drawing/2014/main" id="{E4160095-9A47-6ACC-096B-33D1C5918A55}"/>
              </a:ext>
            </a:extLst>
          </p:cNvPr>
          <p:cNvCxnSpPr>
            <a:cxnSpLocks/>
            <a:stCxn id="20" idx="3"/>
            <a:endCxn id="21" idx="1"/>
          </p:cNvCxnSpPr>
          <p:nvPr/>
        </p:nvCxnSpPr>
        <p:spPr>
          <a:xfrm>
            <a:off x="6357973" y="3532351"/>
            <a:ext cx="913265" cy="717"/>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4F170E2-2935-221A-1BA0-C5088923884A}"/>
              </a:ext>
            </a:extLst>
          </p:cNvPr>
          <p:cNvSpPr/>
          <p:nvPr/>
        </p:nvSpPr>
        <p:spPr>
          <a:xfrm>
            <a:off x="6377788" y="4471828"/>
            <a:ext cx="2080412" cy="211017"/>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cxnSp>
        <p:nvCxnSpPr>
          <p:cNvPr id="28" name="Connecteur : en angle 27">
            <a:extLst>
              <a:ext uri="{FF2B5EF4-FFF2-40B4-BE49-F238E27FC236}">
                <a16:creationId xmlns:a16="http://schemas.microsoft.com/office/drawing/2014/main" id="{B8C67BE7-3BAC-E55D-E751-CA2D59C8A8CD}"/>
              </a:ext>
            </a:extLst>
          </p:cNvPr>
          <p:cNvCxnSpPr>
            <a:cxnSpLocks/>
            <a:stCxn id="21" idx="2"/>
            <a:endCxn id="27" idx="0"/>
          </p:cNvCxnSpPr>
          <p:nvPr/>
        </p:nvCxnSpPr>
        <p:spPr>
          <a:xfrm rot="5400000">
            <a:off x="7416967" y="3992735"/>
            <a:ext cx="480120" cy="478066"/>
          </a:xfrm>
          <a:prstGeom prst="bent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8EFB56A-34A6-8DC4-C60F-0D9101AB283A}"/>
              </a:ext>
            </a:extLst>
          </p:cNvPr>
          <p:cNvSpPr/>
          <p:nvPr/>
        </p:nvSpPr>
        <p:spPr>
          <a:xfrm>
            <a:off x="7271238" y="2699237"/>
            <a:ext cx="1249643" cy="3525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34" name="Rectangle 33">
            <a:extLst>
              <a:ext uri="{FF2B5EF4-FFF2-40B4-BE49-F238E27FC236}">
                <a16:creationId xmlns:a16="http://schemas.microsoft.com/office/drawing/2014/main" id="{E67D31E6-061C-CFE6-6D7D-15284C329527}"/>
              </a:ext>
            </a:extLst>
          </p:cNvPr>
          <p:cNvSpPr/>
          <p:nvPr/>
        </p:nvSpPr>
        <p:spPr>
          <a:xfrm>
            <a:off x="4149185" y="4471828"/>
            <a:ext cx="871223" cy="2110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50" name="Image 49">
            <a:extLst>
              <a:ext uri="{FF2B5EF4-FFF2-40B4-BE49-F238E27FC236}">
                <a16:creationId xmlns:a16="http://schemas.microsoft.com/office/drawing/2014/main" id="{3CB9FD1E-7FCA-6410-0F40-C5DA3279207F}"/>
              </a:ext>
            </a:extLst>
          </p:cNvPr>
          <p:cNvPicPr>
            <a:picLocks noChangeAspect="1"/>
          </p:cNvPicPr>
          <p:nvPr/>
        </p:nvPicPr>
        <p:blipFill>
          <a:blip r:embed="rId5"/>
          <a:stretch>
            <a:fillRect/>
          </a:stretch>
        </p:blipFill>
        <p:spPr>
          <a:xfrm>
            <a:off x="200089" y="979054"/>
            <a:ext cx="2467319" cy="1857634"/>
          </a:xfrm>
          <a:prstGeom prst="rect">
            <a:avLst/>
          </a:prstGeom>
        </p:spPr>
      </p:pic>
      <p:sp>
        <p:nvSpPr>
          <p:cNvPr id="51" name="ZoneTexte 50">
            <a:extLst>
              <a:ext uri="{FF2B5EF4-FFF2-40B4-BE49-F238E27FC236}">
                <a16:creationId xmlns:a16="http://schemas.microsoft.com/office/drawing/2014/main" id="{18A39486-ABE2-BC0B-E977-7FE8457071A0}"/>
              </a:ext>
            </a:extLst>
          </p:cNvPr>
          <p:cNvSpPr txBox="1"/>
          <p:nvPr/>
        </p:nvSpPr>
        <p:spPr>
          <a:xfrm>
            <a:off x="319214" y="213933"/>
            <a:ext cx="9369909" cy="369332"/>
          </a:xfrm>
          <a:prstGeom prst="rect">
            <a:avLst/>
          </a:prstGeom>
          <a:noFill/>
        </p:spPr>
        <p:txBody>
          <a:bodyPr wrap="square">
            <a:spAutoFit/>
          </a:bodyPr>
          <a:lstStyle/>
          <a:p>
            <a:r>
              <a:rPr lang="en-CA" noProof="1">
                <a:solidFill>
                  <a:srgbClr val="00B0F0"/>
                </a:solidFill>
              </a:rPr>
              <a:t>Passage des</a:t>
            </a:r>
            <a:r>
              <a:rPr lang="fr-FR" noProof="1">
                <a:solidFill>
                  <a:srgbClr val="00B0F0"/>
                </a:solidFill>
              </a:rPr>
              <a:t> éléments d’une liste aux données de formulaire ensuite liés aux paramètres de l’action  </a:t>
            </a:r>
            <a:endParaRPr lang="en-CA" noProof="1">
              <a:solidFill>
                <a:srgbClr val="00B0F0"/>
              </a:solidFill>
            </a:endParaRPr>
          </a:p>
        </p:txBody>
      </p:sp>
    </p:spTree>
    <p:extLst>
      <p:ext uri="{BB962C8B-B14F-4D97-AF65-F5344CB8AC3E}">
        <p14:creationId xmlns:p14="http://schemas.microsoft.com/office/powerpoint/2010/main" val="1060432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68494A12-DB85-2D42-0663-9F3B7217E2AA}"/>
              </a:ext>
            </a:extLst>
          </p:cNvPr>
          <p:cNvPicPr>
            <a:picLocks noChangeAspect="1"/>
          </p:cNvPicPr>
          <p:nvPr/>
        </p:nvPicPr>
        <p:blipFill>
          <a:blip r:embed="rId2"/>
          <a:stretch>
            <a:fillRect/>
          </a:stretch>
        </p:blipFill>
        <p:spPr>
          <a:xfrm>
            <a:off x="519145" y="809408"/>
            <a:ext cx="7834073" cy="3343738"/>
          </a:xfrm>
          <a:prstGeom prst="rect">
            <a:avLst/>
          </a:prstGeom>
        </p:spPr>
      </p:pic>
      <p:pic>
        <p:nvPicPr>
          <p:cNvPr id="6" name="Image 5">
            <a:extLst>
              <a:ext uri="{FF2B5EF4-FFF2-40B4-BE49-F238E27FC236}">
                <a16:creationId xmlns:a16="http://schemas.microsoft.com/office/drawing/2014/main" id="{770F5EEE-FDF0-F63E-0906-CA5AD1F1189D}"/>
              </a:ext>
            </a:extLst>
          </p:cNvPr>
          <p:cNvPicPr>
            <a:picLocks noChangeAspect="1"/>
          </p:cNvPicPr>
          <p:nvPr/>
        </p:nvPicPr>
        <p:blipFill>
          <a:blip r:embed="rId3"/>
          <a:stretch>
            <a:fillRect/>
          </a:stretch>
        </p:blipFill>
        <p:spPr>
          <a:xfrm>
            <a:off x="7739954" y="4605069"/>
            <a:ext cx="3898384" cy="1850385"/>
          </a:xfrm>
          <a:prstGeom prst="rect">
            <a:avLst/>
          </a:prstGeom>
          <a:ln>
            <a:solidFill>
              <a:schemeClr val="tx1"/>
            </a:solidFill>
          </a:ln>
        </p:spPr>
      </p:pic>
      <p:sp>
        <p:nvSpPr>
          <p:cNvPr id="7" name="ZoneTexte 6">
            <a:extLst>
              <a:ext uri="{FF2B5EF4-FFF2-40B4-BE49-F238E27FC236}">
                <a16:creationId xmlns:a16="http://schemas.microsoft.com/office/drawing/2014/main" id="{0FAC5DFF-2F10-AC2F-0AE1-B2F266A84687}"/>
              </a:ext>
            </a:extLst>
          </p:cNvPr>
          <p:cNvSpPr txBox="1"/>
          <p:nvPr/>
        </p:nvSpPr>
        <p:spPr>
          <a:xfrm>
            <a:off x="418855" y="310291"/>
            <a:ext cx="3487993" cy="369332"/>
          </a:xfrm>
          <a:prstGeom prst="rect">
            <a:avLst/>
          </a:prstGeom>
          <a:noFill/>
        </p:spPr>
        <p:txBody>
          <a:bodyPr wrap="square">
            <a:spAutoFit/>
          </a:bodyPr>
          <a:lstStyle/>
          <a:p>
            <a:r>
              <a:rPr lang="en-CA" dirty="0"/>
              <a:t>Views/Students/</a:t>
            </a:r>
            <a:r>
              <a:rPr lang="en-CA" dirty="0" err="1"/>
              <a:t>Details.cshtml</a:t>
            </a:r>
            <a:endParaRPr lang="en-CA" dirty="0"/>
          </a:p>
        </p:txBody>
      </p:sp>
      <p:sp>
        <p:nvSpPr>
          <p:cNvPr id="8" name="Accolade fermante 7">
            <a:extLst>
              <a:ext uri="{FF2B5EF4-FFF2-40B4-BE49-F238E27FC236}">
                <a16:creationId xmlns:a16="http://schemas.microsoft.com/office/drawing/2014/main" id="{5CBAF97A-DDAD-CA1B-9D60-0A38853AFEF1}"/>
              </a:ext>
            </a:extLst>
          </p:cNvPr>
          <p:cNvSpPr/>
          <p:nvPr/>
        </p:nvSpPr>
        <p:spPr>
          <a:xfrm>
            <a:off x="2967376" y="2536722"/>
            <a:ext cx="159282" cy="892278"/>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12B57071-9561-2561-1C54-3478793EBCDF}"/>
              </a:ext>
            </a:extLst>
          </p:cNvPr>
          <p:cNvSpPr/>
          <p:nvPr/>
        </p:nvSpPr>
        <p:spPr>
          <a:xfrm rot="10800000">
            <a:off x="7509879" y="5362514"/>
            <a:ext cx="117986" cy="77281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1" name="Connecteur : en angle 10">
            <a:extLst>
              <a:ext uri="{FF2B5EF4-FFF2-40B4-BE49-F238E27FC236}">
                <a16:creationId xmlns:a16="http://schemas.microsoft.com/office/drawing/2014/main" id="{FF128D00-8E3A-84E4-17E9-4CE2A1A11078}"/>
              </a:ext>
            </a:extLst>
          </p:cNvPr>
          <p:cNvCxnSpPr>
            <a:cxnSpLocks/>
            <a:stCxn id="8" idx="1"/>
            <a:endCxn id="9" idx="1"/>
          </p:cNvCxnSpPr>
          <p:nvPr/>
        </p:nvCxnSpPr>
        <p:spPr>
          <a:xfrm rot="10800000" flipH="1" flipV="1">
            <a:off x="3126657" y="2982861"/>
            <a:ext cx="4383221" cy="2766060"/>
          </a:xfrm>
          <a:prstGeom prst="bentConnector5">
            <a:avLst>
              <a:gd name="adj1" fmla="val 47544"/>
              <a:gd name="adj2" fmla="val 51080"/>
              <a:gd name="adj3" fmla="val 4761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Image 17">
            <a:extLst>
              <a:ext uri="{FF2B5EF4-FFF2-40B4-BE49-F238E27FC236}">
                <a16:creationId xmlns:a16="http://schemas.microsoft.com/office/drawing/2014/main" id="{AE7F7BF0-2562-35DE-9413-5B1F425E6EB0}"/>
              </a:ext>
            </a:extLst>
          </p:cNvPr>
          <p:cNvPicPr>
            <a:picLocks noChangeAspect="1"/>
          </p:cNvPicPr>
          <p:nvPr/>
        </p:nvPicPr>
        <p:blipFill>
          <a:blip r:embed="rId4"/>
          <a:stretch>
            <a:fillRect/>
          </a:stretch>
        </p:blipFill>
        <p:spPr>
          <a:xfrm>
            <a:off x="8441708" y="824894"/>
            <a:ext cx="3669667" cy="655498"/>
          </a:xfrm>
          <a:prstGeom prst="rect">
            <a:avLst/>
          </a:prstGeom>
        </p:spPr>
      </p:pic>
      <p:sp>
        <p:nvSpPr>
          <p:cNvPr id="19" name="Rectangle 18">
            <a:extLst>
              <a:ext uri="{FF2B5EF4-FFF2-40B4-BE49-F238E27FC236}">
                <a16:creationId xmlns:a16="http://schemas.microsoft.com/office/drawing/2014/main" id="{9A571E22-B401-9613-C1F7-0ED4B88792FA}"/>
              </a:ext>
            </a:extLst>
          </p:cNvPr>
          <p:cNvSpPr/>
          <p:nvPr/>
        </p:nvSpPr>
        <p:spPr>
          <a:xfrm>
            <a:off x="11474245" y="1134944"/>
            <a:ext cx="584037" cy="280901"/>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796BA071-749E-1B43-A951-A8828414E6C9}"/>
              </a:ext>
            </a:extLst>
          </p:cNvPr>
          <p:cNvSpPr/>
          <p:nvPr/>
        </p:nvSpPr>
        <p:spPr>
          <a:xfrm>
            <a:off x="719721" y="1795672"/>
            <a:ext cx="7633497" cy="28912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Connecteur : en angle 23">
            <a:extLst>
              <a:ext uri="{FF2B5EF4-FFF2-40B4-BE49-F238E27FC236}">
                <a16:creationId xmlns:a16="http://schemas.microsoft.com/office/drawing/2014/main" id="{F44B6BAC-B892-7390-60CB-BF0BD95DFD93}"/>
              </a:ext>
            </a:extLst>
          </p:cNvPr>
          <p:cNvCxnSpPr>
            <a:stCxn id="22" idx="3"/>
            <a:endCxn id="19" idx="2"/>
          </p:cNvCxnSpPr>
          <p:nvPr/>
        </p:nvCxnSpPr>
        <p:spPr>
          <a:xfrm flipV="1">
            <a:off x="8353218" y="1415845"/>
            <a:ext cx="3413046" cy="524391"/>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05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Image 30">
            <a:extLst>
              <a:ext uri="{FF2B5EF4-FFF2-40B4-BE49-F238E27FC236}">
                <a16:creationId xmlns:a16="http://schemas.microsoft.com/office/drawing/2014/main" id="{9EFBBF44-E1DA-FF6A-5286-F29154C1F0D7}"/>
              </a:ext>
            </a:extLst>
          </p:cNvPr>
          <p:cNvPicPr>
            <a:picLocks noChangeAspect="1"/>
          </p:cNvPicPr>
          <p:nvPr/>
        </p:nvPicPr>
        <p:blipFill>
          <a:blip r:embed="rId2"/>
          <a:stretch>
            <a:fillRect/>
          </a:stretch>
        </p:blipFill>
        <p:spPr>
          <a:xfrm>
            <a:off x="8927175" y="494957"/>
            <a:ext cx="2204039" cy="2591007"/>
          </a:xfrm>
          <a:prstGeom prst="rect">
            <a:avLst/>
          </a:prstGeom>
        </p:spPr>
      </p:pic>
      <p:pic>
        <p:nvPicPr>
          <p:cNvPr id="7" name="Image 6">
            <a:extLst>
              <a:ext uri="{FF2B5EF4-FFF2-40B4-BE49-F238E27FC236}">
                <a16:creationId xmlns:a16="http://schemas.microsoft.com/office/drawing/2014/main" id="{71FBB18F-0EE8-F993-7A80-5C3B76B29536}"/>
              </a:ext>
            </a:extLst>
          </p:cNvPr>
          <p:cNvPicPr>
            <a:picLocks noChangeAspect="1"/>
          </p:cNvPicPr>
          <p:nvPr/>
        </p:nvPicPr>
        <p:blipFill>
          <a:blip r:embed="rId3"/>
          <a:stretch>
            <a:fillRect/>
          </a:stretch>
        </p:blipFill>
        <p:spPr>
          <a:xfrm>
            <a:off x="595717" y="828136"/>
            <a:ext cx="7756880" cy="4274804"/>
          </a:xfrm>
          <a:prstGeom prst="rect">
            <a:avLst/>
          </a:prstGeom>
        </p:spPr>
      </p:pic>
      <p:pic>
        <p:nvPicPr>
          <p:cNvPr id="5" name="Image 4">
            <a:extLst>
              <a:ext uri="{FF2B5EF4-FFF2-40B4-BE49-F238E27FC236}">
                <a16:creationId xmlns:a16="http://schemas.microsoft.com/office/drawing/2014/main" id="{E5EAAD58-5AAE-ECBD-A9EA-D20ACAB6409C}"/>
              </a:ext>
            </a:extLst>
          </p:cNvPr>
          <p:cNvPicPr>
            <a:picLocks noChangeAspect="1"/>
          </p:cNvPicPr>
          <p:nvPr/>
        </p:nvPicPr>
        <p:blipFill rotWithShape="1">
          <a:blip r:embed="rId4"/>
          <a:srcRect l="616"/>
          <a:stretch/>
        </p:blipFill>
        <p:spPr>
          <a:xfrm>
            <a:off x="7319795" y="3226945"/>
            <a:ext cx="4362005" cy="2861256"/>
          </a:xfrm>
          <a:prstGeom prst="rect">
            <a:avLst/>
          </a:prstGeom>
          <a:ln>
            <a:solidFill>
              <a:schemeClr val="tx1"/>
            </a:solidFill>
          </a:ln>
        </p:spPr>
      </p:pic>
      <p:sp>
        <p:nvSpPr>
          <p:cNvPr id="8" name="Accolade fermante 7">
            <a:extLst>
              <a:ext uri="{FF2B5EF4-FFF2-40B4-BE49-F238E27FC236}">
                <a16:creationId xmlns:a16="http://schemas.microsoft.com/office/drawing/2014/main" id="{F3D2E3F0-18C1-6392-CBD9-FD41F8608A40}"/>
              </a:ext>
            </a:extLst>
          </p:cNvPr>
          <p:cNvSpPr/>
          <p:nvPr/>
        </p:nvSpPr>
        <p:spPr>
          <a:xfrm>
            <a:off x="3689338" y="2965537"/>
            <a:ext cx="159282" cy="135868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9" name="Accolade fermante 8">
            <a:extLst>
              <a:ext uri="{FF2B5EF4-FFF2-40B4-BE49-F238E27FC236}">
                <a16:creationId xmlns:a16="http://schemas.microsoft.com/office/drawing/2014/main" id="{6B639B35-93BE-D97E-E0BA-1545CE129534}"/>
              </a:ext>
            </a:extLst>
          </p:cNvPr>
          <p:cNvSpPr/>
          <p:nvPr/>
        </p:nvSpPr>
        <p:spPr>
          <a:xfrm rot="10800000">
            <a:off x="7085123" y="4100049"/>
            <a:ext cx="159282" cy="1227065"/>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Connecteur : en angle 9">
            <a:extLst>
              <a:ext uri="{FF2B5EF4-FFF2-40B4-BE49-F238E27FC236}">
                <a16:creationId xmlns:a16="http://schemas.microsoft.com/office/drawing/2014/main" id="{9D14564E-2991-E871-2B82-B91394D467B6}"/>
              </a:ext>
            </a:extLst>
          </p:cNvPr>
          <p:cNvCxnSpPr>
            <a:cxnSpLocks/>
            <a:stCxn id="8" idx="1"/>
            <a:endCxn id="9" idx="1"/>
          </p:cNvCxnSpPr>
          <p:nvPr/>
        </p:nvCxnSpPr>
        <p:spPr>
          <a:xfrm rot="10800000" flipH="1" flipV="1">
            <a:off x="3848619" y="3644881"/>
            <a:ext cx="3236503" cy="1068700"/>
          </a:xfrm>
          <a:prstGeom prst="bentConnector5">
            <a:avLst>
              <a:gd name="adj1" fmla="val 45432"/>
              <a:gd name="adj2" fmla="val 99862"/>
              <a:gd name="adj3" fmla="val 68421"/>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Accolade fermante 18">
            <a:extLst>
              <a:ext uri="{FF2B5EF4-FFF2-40B4-BE49-F238E27FC236}">
                <a16:creationId xmlns:a16="http://schemas.microsoft.com/office/drawing/2014/main" id="{37EFB9EF-87D4-EC37-3A65-3F9DA53CB7B9}"/>
              </a:ext>
            </a:extLst>
          </p:cNvPr>
          <p:cNvSpPr/>
          <p:nvPr/>
        </p:nvSpPr>
        <p:spPr>
          <a:xfrm>
            <a:off x="8377081" y="2041177"/>
            <a:ext cx="108431" cy="412954"/>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0" name="Accolade fermante 19">
            <a:extLst>
              <a:ext uri="{FF2B5EF4-FFF2-40B4-BE49-F238E27FC236}">
                <a16:creationId xmlns:a16="http://schemas.microsoft.com/office/drawing/2014/main" id="{041A841B-D0E3-FB84-892F-3C8C1AE34082}"/>
              </a:ext>
            </a:extLst>
          </p:cNvPr>
          <p:cNvSpPr/>
          <p:nvPr/>
        </p:nvSpPr>
        <p:spPr>
          <a:xfrm rot="16200000">
            <a:off x="11211338" y="3248685"/>
            <a:ext cx="120229" cy="476377"/>
          </a:xfrm>
          <a:prstGeom prst="rightBrace">
            <a:avLst>
              <a:gd name="adj1" fmla="val 67593"/>
              <a:gd name="adj2" fmla="val 50000"/>
            </a:avLst>
          </a:prstGeom>
          <a:ln w="127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1" name="Connecteur : en angle 20">
            <a:extLst>
              <a:ext uri="{FF2B5EF4-FFF2-40B4-BE49-F238E27FC236}">
                <a16:creationId xmlns:a16="http://schemas.microsoft.com/office/drawing/2014/main" id="{8532CDBD-4C1E-6D0A-A5E1-D9167D16037A}"/>
              </a:ext>
            </a:extLst>
          </p:cNvPr>
          <p:cNvCxnSpPr>
            <a:cxnSpLocks/>
            <a:stCxn id="19" idx="1"/>
            <a:endCxn id="20" idx="1"/>
          </p:cNvCxnSpPr>
          <p:nvPr/>
        </p:nvCxnSpPr>
        <p:spPr>
          <a:xfrm rot="10800000" flipH="1" flipV="1">
            <a:off x="8485511" y="2247653"/>
            <a:ext cx="2785941" cy="1179105"/>
          </a:xfrm>
          <a:prstGeom prst="bentConnector4">
            <a:avLst>
              <a:gd name="adj1" fmla="val 65616"/>
              <a:gd name="adj2" fmla="val 93"/>
            </a:avLst>
          </a:prstGeom>
          <a:ln w="127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AB7AB32E-D44D-D64F-50EE-2BEB577D81A3}"/>
              </a:ext>
            </a:extLst>
          </p:cNvPr>
          <p:cNvSpPr txBox="1"/>
          <p:nvPr/>
        </p:nvSpPr>
        <p:spPr>
          <a:xfrm>
            <a:off x="418855" y="310291"/>
            <a:ext cx="3487993" cy="369332"/>
          </a:xfrm>
          <a:prstGeom prst="rect">
            <a:avLst/>
          </a:prstGeom>
          <a:noFill/>
        </p:spPr>
        <p:txBody>
          <a:bodyPr wrap="square">
            <a:spAutoFit/>
          </a:bodyPr>
          <a:lstStyle/>
          <a:p>
            <a:r>
              <a:rPr lang="en-CA" dirty="0"/>
              <a:t>Views/Courses/</a:t>
            </a:r>
            <a:r>
              <a:rPr lang="en-CA" dirty="0" err="1"/>
              <a:t>Details.cshtml</a:t>
            </a:r>
            <a:endParaRPr lang="en-CA" dirty="0"/>
          </a:p>
        </p:txBody>
      </p:sp>
    </p:spTree>
    <p:extLst>
      <p:ext uri="{BB962C8B-B14F-4D97-AF65-F5344CB8AC3E}">
        <p14:creationId xmlns:p14="http://schemas.microsoft.com/office/powerpoint/2010/main" val="296192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3E9588-B55E-6925-309F-0ED1384D5D95}"/>
              </a:ext>
            </a:extLst>
          </p:cNvPr>
          <p:cNvSpPr>
            <a:spLocks noGrp="1"/>
          </p:cNvSpPr>
          <p:nvPr>
            <p:ph type="title"/>
          </p:nvPr>
        </p:nvSpPr>
        <p:spPr>
          <a:xfrm>
            <a:off x="913775" y="276359"/>
            <a:ext cx="10364451" cy="655744"/>
          </a:xfrm>
        </p:spPr>
        <p:txBody>
          <a:bodyPr/>
          <a:lstStyle/>
          <a:p>
            <a:r>
              <a:rPr lang="fr-CA" dirty="0"/>
              <a:t>Format JSON</a:t>
            </a:r>
          </a:p>
        </p:txBody>
      </p:sp>
      <p:sp>
        <p:nvSpPr>
          <p:cNvPr id="5" name="Espace réservé du contenu 4">
            <a:extLst>
              <a:ext uri="{FF2B5EF4-FFF2-40B4-BE49-F238E27FC236}">
                <a16:creationId xmlns:a16="http://schemas.microsoft.com/office/drawing/2014/main" id="{FFF21B5D-87D7-1FF2-44B9-3A9262F8D121}"/>
              </a:ext>
            </a:extLst>
          </p:cNvPr>
          <p:cNvSpPr>
            <a:spLocks noGrp="1"/>
          </p:cNvSpPr>
          <p:nvPr>
            <p:ph idx="1"/>
          </p:nvPr>
        </p:nvSpPr>
        <p:spPr>
          <a:xfrm>
            <a:off x="838200" y="1825625"/>
            <a:ext cx="6592410" cy="3802818"/>
          </a:xfrm>
        </p:spPr>
        <p:txBody>
          <a:bodyPr>
            <a:normAutofit/>
          </a:bodyPr>
          <a:lstStyle/>
          <a:p>
            <a:pPr marL="0" indent="0">
              <a:buNone/>
            </a:pPr>
            <a:r>
              <a:rPr lang="fr-CA" sz="1600" cap="none" dirty="0"/>
              <a:t>Notation d’objet JavaScript en format texte compacte.</a:t>
            </a:r>
          </a:p>
          <a:p>
            <a:pPr marL="0" indent="0">
              <a:buNone/>
            </a:pPr>
            <a:r>
              <a:rPr lang="fr-CA" sz="1600" cap="none" dirty="0"/>
              <a:t>[…] Tableau</a:t>
            </a:r>
          </a:p>
          <a:p>
            <a:pPr marL="0" indent="0">
              <a:buNone/>
            </a:pPr>
            <a:r>
              <a:rPr lang="fr-CA" sz="1600" cap="none" dirty="0"/>
              <a:t>{…} Object</a:t>
            </a:r>
          </a:p>
          <a:p>
            <a:pPr marL="0" indent="0">
              <a:buNone/>
            </a:pPr>
            <a:r>
              <a:rPr lang="fr-CA" sz="1600" cap="none" dirty="0"/>
              <a:t>[{…}, {…}, …, {…}] Tableau d’objets</a:t>
            </a:r>
          </a:p>
          <a:p>
            <a:pPr marL="0" indent="0">
              <a:buNone/>
            </a:pPr>
            <a:r>
              <a:rPr lang="fr-CA" sz="1600" cap="none" dirty="0"/>
              <a:t>"identificateur" : valeur numérique (</a:t>
            </a:r>
            <a:r>
              <a:rPr lang="fr-CA" sz="1600" cap="none" dirty="0" err="1"/>
              <a:t>p.e</a:t>
            </a:r>
            <a:r>
              <a:rPr lang="fr-CA" sz="1600" cap="none" dirty="0"/>
              <a:t>. 15, -3.1415, </a:t>
            </a:r>
            <a:r>
              <a:rPr lang="fr-CA" sz="1600" cap="none" dirty="0" err="1"/>
              <a:t>true</a:t>
            </a:r>
            <a:r>
              <a:rPr lang="fr-CA" sz="1600" cap="none" dirty="0"/>
              <a:t>, false)</a:t>
            </a:r>
          </a:p>
          <a:p>
            <a:pPr marL="0" indent="0">
              <a:buNone/>
            </a:pPr>
            <a:r>
              <a:rPr lang="fr-CA" sz="1600" cap="none" dirty="0"/>
              <a:t>"identificateur" : "chaîne de caractères"</a:t>
            </a:r>
          </a:p>
          <a:p>
            <a:pPr marL="0" indent="0">
              <a:buNone/>
            </a:pPr>
            <a:r>
              <a:rPr lang="fr-CA" sz="1600" cap="none" dirty="0"/>
              <a:t>"identificateur" : {…} agrégation</a:t>
            </a:r>
          </a:p>
          <a:p>
            <a:pPr marL="0" indent="0">
              <a:buNone/>
            </a:pPr>
            <a:endParaRPr lang="fr-CA" sz="1600" cap="none" dirty="0"/>
          </a:p>
          <a:p>
            <a:pPr marL="0" indent="0">
              <a:buNone/>
            </a:pPr>
            <a:endParaRPr lang="fr-CA" sz="1600" cap="none" dirty="0"/>
          </a:p>
        </p:txBody>
      </p:sp>
      <p:sp>
        <p:nvSpPr>
          <p:cNvPr id="7" name="ZoneTexte 6">
            <a:extLst>
              <a:ext uri="{FF2B5EF4-FFF2-40B4-BE49-F238E27FC236}">
                <a16:creationId xmlns:a16="http://schemas.microsoft.com/office/drawing/2014/main" id="{44671EB9-F8EA-D74A-F595-378F51F94CE2}"/>
              </a:ext>
            </a:extLst>
          </p:cNvPr>
          <p:cNvSpPr txBox="1"/>
          <p:nvPr/>
        </p:nvSpPr>
        <p:spPr>
          <a:xfrm>
            <a:off x="7587335" y="1480396"/>
            <a:ext cx="3690891" cy="4893647"/>
          </a:xfrm>
          <a:prstGeom prst="rect">
            <a:avLst/>
          </a:prstGeom>
          <a:noFill/>
        </p:spPr>
        <p:txBody>
          <a:bodyPr wrap="square">
            <a:spAutoFit/>
          </a:bodyPr>
          <a:lstStyle/>
          <a:p>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1,</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"202334551"</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"Pascal"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"Laporte"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2,</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"202306332"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"Dominique"</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"Martin"</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3,</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"202350222"</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"Sylvain"</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a:t>
            </a:r>
            <a:r>
              <a:rPr lang="fr-CA" sz="1200" dirty="0" err="1">
                <a:solidFill>
                  <a:srgbClr val="A31515"/>
                </a:solidFill>
                <a:latin typeface="Cascadia Mono" panose="020B0609020000020004" pitchFamily="49" charset="0"/>
              </a:rPr>
              <a:t>Mercille</a:t>
            </a:r>
            <a:r>
              <a:rPr lang="fr-CA" sz="1200" dirty="0">
                <a:solidFill>
                  <a:srgbClr val="A31515"/>
                </a:solidFill>
                <a:latin typeface="Cascadia Mono" panose="020B0609020000020004" pitchFamily="49" charset="0"/>
              </a:rPr>
              <a:t>"</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"Id"</a:t>
            </a:r>
            <a:r>
              <a:rPr lang="fr-CA" sz="1200" dirty="0">
                <a:solidFill>
                  <a:srgbClr val="000000"/>
                </a:solidFill>
                <a:latin typeface="Cascadia Mono" panose="020B0609020000020004" pitchFamily="49" charset="0"/>
              </a:rPr>
              <a:t>: 4,</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"Code"</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"202368338"</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FirstName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"Chantal"</a:t>
            </a:r>
            <a:r>
              <a:rPr lang="fr-CA" sz="1200" dirty="0">
                <a:solidFill>
                  <a:srgbClr val="000000"/>
                </a:solidFill>
                <a:latin typeface="Cascadia Mono" panose="020B0609020000020004" pitchFamily="49" charset="0"/>
              </a:rPr>
              <a:t>,</a:t>
            </a:r>
          </a:p>
          <a:p>
            <a:r>
              <a:rPr lang="fr-CA" sz="1200" dirty="0">
                <a:solidFill>
                  <a:srgbClr val="000000"/>
                </a:solidFill>
                <a:latin typeface="Cascadia Mono" panose="020B0609020000020004" pitchFamily="49" charset="0"/>
              </a:rPr>
              <a:t>    </a:t>
            </a:r>
            <a:r>
              <a:rPr lang="fr-CA" sz="1200" dirty="0">
                <a:solidFill>
                  <a:srgbClr val="2E75B6"/>
                </a:solidFill>
                <a:latin typeface="Cascadia Mono" panose="020B0609020000020004" pitchFamily="49" charset="0"/>
              </a:rPr>
              <a:t>"</a:t>
            </a:r>
            <a:r>
              <a:rPr lang="fr-CA" sz="1200" dirty="0" err="1">
                <a:solidFill>
                  <a:srgbClr val="2E75B6"/>
                </a:solidFill>
                <a:latin typeface="Cascadia Mono" panose="020B0609020000020004" pitchFamily="49" charset="0"/>
              </a:rPr>
              <a:t>LastName</a:t>
            </a:r>
            <a:r>
              <a:rPr lang="fr-CA" sz="1200" dirty="0">
                <a:solidFill>
                  <a:srgbClr val="2E75B6"/>
                </a:solidFill>
                <a:latin typeface="Cascadia Mono" panose="020B0609020000020004" pitchFamily="49" charset="0"/>
              </a:rPr>
              <a:t>"</a:t>
            </a:r>
            <a:r>
              <a:rPr lang="fr-CA" sz="1200" dirty="0">
                <a:solidFill>
                  <a:srgbClr val="000000"/>
                </a:solidFill>
                <a:latin typeface="Cascadia Mono" panose="020B0609020000020004" pitchFamily="49" charset="0"/>
              </a:rPr>
              <a:t>: </a:t>
            </a:r>
            <a:r>
              <a:rPr lang="fr-CA" sz="1200" dirty="0">
                <a:solidFill>
                  <a:srgbClr val="A31515"/>
                </a:solidFill>
                <a:latin typeface="Cascadia Mono" panose="020B0609020000020004" pitchFamily="49" charset="0"/>
              </a:rPr>
              <a:t>"Marcotte"</a:t>
            </a:r>
            <a:endParaRPr lang="fr-CA" sz="1200" dirty="0">
              <a:solidFill>
                <a:srgbClr val="000000"/>
              </a:solidFill>
              <a:latin typeface="Cascadia Mono" panose="020B0609020000020004" pitchFamily="49" charset="0"/>
            </a:endParaRPr>
          </a:p>
          <a:p>
            <a:r>
              <a:rPr lang="fr-CA" sz="1200" dirty="0">
                <a:solidFill>
                  <a:srgbClr val="000000"/>
                </a:solidFill>
                <a:latin typeface="Cascadia Mono" panose="020B0609020000020004" pitchFamily="49" charset="0"/>
              </a:rPr>
              <a:t>  }</a:t>
            </a:r>
          </a:p>
          <a:p>
            <a:r>
              <a:rPr lang="fr-CA" sz="1200" dirty="0">
                <a:solidFill>
                  <a:srgbClr val="000000"/>
                </a:solidFill>
                <a:latin typeface="Cascadia Mono" panose="020B0609020000020004" pitchFamily="49" charset="0"/>
              </a:rPr>
              <a:t>]</a:t>
            </a:r>
            <a:endParaRPr lang="fr-CA" sz="1200" dirty="0"/>
          </a:p>
        </p:txBody>
      </p:sp>
    </p:spTree>
    <p:extLst>
      <p:ext uri="{BB962C8B-B14F-4D97-AF65-F5344CB8AC3E}">
        <p14:creationId xmlns:p14="http://schemas.microsoft.com/office/powerpoint/2010/main" val="54982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CDCCA-48D7-7C76-C268-603307CE84E5}"/>
              </a:ext>
            </a:extLst>
          </p:cNvPr>
          <p:cNvSpPr>
            <a:spLocks noGrp="1"/>
          </p:cNvSpPr>
          <p:nvPr>
            <p:ph type="title"/>
          </p:nvPr>
        </p:nvSpPr>
        <p:spPr>
          <a:xfrm>
            <a:off x="913775" y="618517"/>
            <a:ext cx="10364451" cy="809127"/>
          </a:xfrm>
        </p:spPr>
        <p:txBody>
          <a:bodyPr/>
          <a:lstStyle/>
          <a:p>
            <a:r>
              <a:rPr lang="fr-CA" cap="none" dirty="0"/>
              <a:t>C# et JSON : </a:t>
            </a:r>
            <a:r>
              <a:rPr lang="fr-CA" cap="none" dirty="0" err="1"/>
              <a:t>Newtonsoft.Json</a:t>
            </a:r>
            <a:endParaRPr lang="fr-CA" cap="none" dirty="0"/>
          </a:p>
        </p:txBody>
      </p:sp>
      <p:sp>
        <p:nvSpPr>
          <p:cNvPr id="3" name="Espace réservé du contenu 2">
            <a:extLst>
              <a:ext uri="{FF2B5EF4-FFF2-40B4-BE49-F238E27FC236}">
                <a16:creationId xmlns:a16="http://schemas.microsoft.com/office/drawing/2014/main" id="{6184FAD6-8B88-4C06-046D-4B1BB3EEC259}"/>
              </a:ext>
            </a:extLst>
          </p:cNvPr>
          <p:cNvSpPr>
            <a:spLocks noGrp="1"/>
          </p:cNvSpPr>
          <p:nvPr>
            <p:ph idx="1"/>
          </p:nvPr>
        </p:nvSpPr>
        <p:spPr/>
        <p:txBody>
          <a:bodyPr>
            <a:normAutofit lnSpcReduction="10000"/>
          </a:bodyPr>
          <a:lstStyle/>
          <a:p>
            <a:pPr marL="0" indent="0">
              <a:buNone/>
            </a:pPr>
            <a:r>
              <a:rPr lang="fr-CA" cap="none" dirty="0"/>
              <a:t>La librairie </a:t>
            </a:r>
            <a:r>
              <a:rPr lang="fr-CA" cap="none" dirty="0" err="1">
                <a:solidFill>
                  <a:srgbClr val="00B0F0"/>
                </a:solidFill>
              </a:rPr>
              <a:t>Newtonsoft.Json</a:t>
            </a:r>
            <a:r>
              <a:rPr lang="fr-CA" cap="none" dirty="0">
                <a:solidFill>
                  <a:srgbClr val="00B0F0"/>
                </a:solidFill>
              </a:rPr>
              <a:t> </a:t>
            </a:r>
            <a:r>
              <a:rPr lang="fr-CA" cap="none" dirty="0"/>
              <a:t>offre 2 méthodes :</a:t>
            </a:r>
          </a:p>
          <a:p>
            <a:pPr marL="0" indent="0">
              <a:buNone/>
            </a:pPr>
            <a:endParaRPr lang="fr-CA" cap="none" dirty="0"/>
          </a:p>
          <a:p>
            <a:pPr marL="0" indent="0">
              <a:buNone/>
            </a:pPr>
            <a:r>
              <a:rPr lang="fr-CA" sz="1800" cap="none" dirty="0">
                <a:solidFill>
                  <a:srgbClr val="000000"/>
                </a:solidFill>
                <a:latin typeface="Cascadia Mono" panose="020B0609020000020004" pitchFamily="49" charset="0"/>
              </a:rPr>
              <a:t>String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 = </a:t>
            </a:r>
            <a:r>
              <a:rPr lang="fr-CA" sz="1800" cap="none" dirty="0" err="1">
                <a:solidFill>
                  <a:srgbClr val="00B0F0"/>
                </a:solidFill>
                <a:latin typeface="Cascadia Mono" panose="020B0609020000020004" pitchFamily="49" charset="0"/>
              </a:rPr>
              <a:t>JsonConvert.SerializeObject</a:t>
            </a:r>
            <a:r>
              <a:rPr lang="fr-CA" sz="1800" cap="none" dirty="0">
                <a:solidFill>
                  <a:srgbClr val="000000"/>
                </a:solidFill>
                <a:latin typeface="Cascadia Mono" panose="020B0609020000020004" pitchFamily="49" charset="0"/>
              </a:rPr>
              <a:t>(objet); </a:t>
            </a:r>
          </a:p>
          <a:p>
            <a:pPr marL="0" indent="0">
              <a:buNone/>
            </a:pPr>
            <a:r>
              <a:rPr lang="fr-CA" sz="1800" cap="none" dirty="0">
                <a:solidFill>
                  <a:srgbClr val="000000"/>
                </a:solidFill>
                <a:latin typeface="Cascadia Mono" panose="020B0609020000020004" pitchFamily="49" charset="0"/>
              </a:rPr>
              <a:t>retourne l’interprétation JSON de l’objet </a:t>
            </a:r>
          </a:p>
          <a:p>
            <a:pPr marL="0" indent="0">
              <a:buNone/>
            </a:pPr>
            <a:endParaRPr lang="fr-CA" sz="1800" cap="none" dirty="0">
              <a:solidFill>
                <a:srgbClr val="000000"/>
              </a:solidFill>
              <a:latin typeface="Cascadia Mono" panose="020B0609020000020004" pitchFamily="49" charset="0"/>
            </a:endParaRPr>
          </a:p>
          <a:p>
            <a:pPr marL="0" indent="0">
              <a:buNone/>
            </a:pPr>
            <a:r>
              <a:rPr lang="fr-CA" sz="1800" cap="none" dirty="0">
                <a:solidFill>
                  <a:srgbClr val="000000"/>
                </a:solidFill>
                <a:latin typeface="Cascadia Mono" panose="020B0609020000020004" pitchFamily="49" charset="0"/>
              </a:rPr>
              <a:t>objet = </a:t>
            </a:r>
            <a:r>
              <a:rPr lang="fr-CA" sz="1800" cap="none" dirty="0" err="1">
                <a:solidFill>
                  <a:srgbClr val="00B0F0"/>
                </a:solidFill>
                <a:latin typeface="Cascadia Mono" panose="020B0609020000020004" pitchFamily="49" charset="0"/>
              </a:rPr>
              <a:t>JsonConvert.DeserializeObject</a:t>
            </a:r>
            <a:r>
              <a:rPr lang="fr-CA" sz="1800" cap="none" dirty="0">
                <a:solidFill>
                  <a:srgbClr val="00B0F0"/>
                </a:solidFill>
                <a:latin typeface="Cascadia Mono" panose="020B0609020000020004" pitchFamily="49" charset="0"/>
              </a:rPr>
              <a:t>&lt;</a:t>
            </a:r>
            <a:r>
              <a:rPr lang="fr-CA" sz="1800" cap="none" dirty="0" err="1">
                <a:solidFill>
                  <a:srgbClr val="00B0F0"/>
                </a:solidFill>
                <a:latin typeface="Cascadia Mono" panose="020B0609020000020004" pitchFamily="49" charset="0"/>
              </a:rPr>
              <a:t>someType</a:t>
            </a:r>
            <a:r>
              <a:rPr lang="fr-CA" sz="1800" cap="none" dirty="0">
                <a:solidFill>
                  <a:srgbClr val="00B0F0"/>
                </a:solidFill>
                <a:latin typeface="Cascadia Mono" panose="020B0609020000020004" pitchFamily="49" charset="0"/>
              </a:rPr>
              <a:t>&gt;</a:t>
            </a:r>
            <a:r>
              <a:rPr lang="fr-CA" sz="1800" cap="none" dirty="0">
                <a:solidFill>
                  <a:srgbClr val="000000"/>
                </a:solidFill>
                <a:latin typeface="Cascadia Mono" panose="020B0609020000020004" pitchFamily="49" charset="0"/>
              </a:rPr>
              <a:t>(</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a:p>
            <a:pPr marL="0" indent="0">
              <a:buNone/>
            </a:pPr>
            <a:r>
              <a:rPr lang="fr-CA" sz="1800" cap="none" dirty="0">
                <a:solidFill>
                  <a:srgbClr val="000000"/>
                </a:solidFill>
                <a:latin typeface="Cascadia Mono" panose="020B0609020000020004" pitchFamily="49" charset="0"/>
              </a:rPr>
              <a:t>Instancie un objet de classe </a:t>
            </a:r>
            <a:r>
              <a:rPr lang="fr-CA" sz="1800" cap="none" dirty="0" err="1">
                <a:solidFill>
                  <a:srgbClr val="000000"/>
                </a:solidFill>
                <a:latin typeface="Cascadia Mono" panose="020B0609020000020004" pitchFamily="49" charset="0"/>
              </a:rPr>
              <a:t>someType</a:t>
            </a:r>
            <a:r>
              <a:rPr lang="fr-CA" sz="1800" cap="none" dirty="0">
                <a:solidFill>
                  <a:srgbClr val="000000"/>
                </a:solidFill>
                <a:latin typeface="Cascadia Mono" panose="020B0609020000020004" pitchFamily="49" charset="0"/>
              </a:rPr>
              <a:t> et </a:t>
            </a:r>
            <a:r>
              <a:rPr lang="fr-CA" sz="1800" cap="none" dirty="0" err="1">
                <a:solidFill>
                  <a:srgbClr val="000000"/>
                </a:solidFill>
                <a:latin typeface="Cascadia Mono" panose="020B0609020000020004" pitchFamily="49" charset="0"/>
              </a:rPr>
              <a:t>iniatilise</a:t>
            </a:r>
            <a:r>
              <a:rPr lang="fr-CA" sz="1800" cap="none" dirty="0">
                <a:solidFill>
                  <a:srgbClr val="000000"/>
                </a:solidFill>
                <a:latin typeface="Cascadia Mono" panose="020B0609020000020004" pitchFamily="49" charset="0"/>
              </a:rPr>
              <a:t> ses membres en fonction du JSON inclus dans la chaîne de caractères </a:t>
            </a:r>
            <a:r>
              <a:rPr lang="fr-CA" sz="1800" cap="none" dirty="0" err="1">
                <a:solidFill>
                  <a:srgbClr val="000000"/>
                </a:solidFill>
                <a:latin typeface="Cascadia Mono" panose="020B0609020000020004" pitchFamily="49" charset="0"/>
              </a:rPr>
              <a:t>jsonString</a:t>
            </a:r>
            <a:r>
              <a:rPr lang="fr-CA" sz="1800" cap="none"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15867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486791-86E7-E5C6-8861-0C6951E54EC6}"/>
              </a:ext>
            </a:extLst>
          </p:cNvPr>
          <p:cNvSpPr>
            <a:spLocks noGrp="1"/>
          </p:cNvSpPr>
          <p:nvPr>
            <p:ph type="title"/>
          </p:nvPr>
        </p:nvSpPr>
        <p:spPr>
          <a:xfrm>
            <a:off x="307258" y="84428"/>
            <a:ext cx="1969893" cy="1325563"/>
          </a:xfrm>
        </p:spPr>
        <p:txBody>
          <a:bodyPr/>
          <a:lstStyle/>
          <a:p>
            <a:r>
              <a:rPr lang="fr-CA" dirty="0"/>
              <a:t>Exemple</a:t>
            </a:r>
          </a:p>
        </p:txBody>
      </p:sp>
      <p:sp>
        <p:nvSpPr>
          <p:cNvPr id="5" name="ZoneTexte 4">
            <a:extLst>
              <a:ext uri="{FF2B5EF4-FFF2-40B4-BE49-F238E27FC236}">
                <a16:creationId xmlns:a16="http://schemas.microsoft.com/office/drawing/2014/main" id="{B0EC2436-EB1F-D275-9AC2-86160468D835}"/>
              </a:ext>
            </a:extLst>
          </p:cNvPr>
          <p:cNvSpPr txBox="1"/>
          <p:nvPr/>
        </p:nvSpPr>
        <p:spPr>
          <a:xfrm>
            <a:off x="663975" y="3537728"/>
            <a:ext cx="8813307" cy="369332"/>
          </a:xfrm>
          <a:prstGeom prst="rect">
            <a:avLst/>
          </a:prstGeom>
          <a:noFill/>
        </p:spPr>
        <p:txBody>
          <a:bodyPr wrap="square">
            <a:spAutoFit/>
          </a:bodyPr>
          <a:lstStyle/>
          <a:p>
            <a:r>
              <a:rPr lang="fr-CA" dirty="0"/>
              <a:t>{"Id" : 15, "Code" : "202312312", "</a:t>
            </a:r>
            <a:r>
              <a:rPr lang="fr-CA" dirty="0" err="1"/>
              <a:t>FirstName</a:t>
            </a:r>
            <a:r>
              <a:rPr lang="fr-CA" dirty="0"/>
              <a:t>" : "</a:t>
            </a:r>
            <a:r>
              <a:rPr lang="fr-CA" dirty="0" err="1"/>
              <a:t>Alfonce</a:t>
            </a:r>
            <a:r>
              <a:rPr lang="fr-CA" dirty="0"/>
              <a:t>", "LastName":"</a:t>
            </a:r>
            <a:r>
              <a:rPr lang="fr-CA"/>
              <a:t>Daudet"}</a:t>
            </a:r>
            <a:endParaRPr lang="fr-CA" dirty="0"/>
          </a:p>
        </p:txBody>
      </p:sp>
      <p:sp>
        <p:nvSpPr>
          <p:cNvPr id="9" name="ZoneTexte 8">
            <a:extLst>
              <a:ext uri="{FF2B5EF4-FFF2-40B4-BE49-F238E27FC236}">
                <a16:creationId xmlns:a16="http://schemas.microsoft.com/office/drawing/2014/main" id="{AD321D59-32DA-98AC-8457-E3F34FA633BC}"/>
              </a:ext>
            </a:extLst>
          </p:cNvPr>
          <p:cNvSpPr txBox="1"/>
          <p:nvPr/>
        </p:nvSpPr>
        <p:spPr>
          <a:xfrm>
            <a:off x="663975" y="1781390"/>
            <a:ext cx="11294246" cy="1169551"/>
          </a:xfrm>
          <a:prstGeom prst="rect">
            <a:avLst/>
          </a:prstGeom>
          <a:noFill/>
        </p:spPr>
        <p:txBody>
          <a:bodyPr wrap="square">
            <a:spAutoFit/>
          </a:bodyPr>
          <a:lstStyle/>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a:t>
            </a:r>
            <a:r>
              <a:rPr lang="fr-CA" sz="1400" dirty="0">
                <a:solidFill>
                  <a:srgbClr val="0000FF"/>
                </a:solidFill>
                <a:latin typeface="Cascadia Mono" panose="020B0609020000020004" pitchFamily="49" charset="0"/>
              </a:rPr>
              <a:t>new</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 Id= 15, Code = </a:t>
            </a:r>
            <a:r>
              <a:rPr lang="fr-CA" sz="1400" dirty="0">
                <a:solidFill>
                  <a:srgbClr val="A31515"/>
                </a:solidFill>
                <a:latin typeface="Cascadia Mono" panose="020B0609020000020004" pitchFamily="49" charset="0"/>
              </a:rPr>
              <a:t>"202312312"</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FirstName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a:t>
            </a:r>
            <a:r>
              <a:rPr lang="fr-CA" sz="1400" dirty="0" err="1">
                <a:solidFill>
                  <a:srgbClr val="A31515"/>
                </a:solidFill>
                <a:latin typeface="Cascadia Mono" panose="020B0609020000020004" pitchFamily="49" charset="0"/>
              </a:rPr>
              <a:t>Alfonce</a:t>
            </a:r>
            <a:r>
              <a:rPr lang="fr-CA" sz="1400" dirty="0">
                <a:solidFill>
                  <a:srgbClr val="A31515"/>
                </a:solidFill>
                <a:latin typeface="Cascadia Mono" panose="020B0609020000020004" pitchFamily="49" charset="0"/>
              </a:rPr>
              <a: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LastName</a:t>
            </a:r>
            <a:r>
              <a:rPr lang="fr-CA" sz="1400" dirty="0">
                <a:solidFill>
                  <a:srgbClr val="000000"/>
                </a:solidFill>
                <a:latin typeface="Cascadia Mono" panose="020B0609020000020004" pitchFamily="49" charset="0"/>
              </a:rPr>
              <a:t> = </a:t>
            </a:r>
            <a:r>
              <a:rPr lang="fr-CA" sz="1400" dirty="0">
                <a:solidFill>
                  <a:srgbClr val="A31515"/>
                </a:solidFill>
                <a:latin typeface="Cascadia Mono" panose="020B0609020000020004" pitchFamily="49" charset="0"/>
              </a:rPr>
              <a:t>"Daudet"</a:t>
            </a:r>
            <a:r>
              <a:rPr lang="fr-CA" sz="1400" dirty="0">
                <a:solidFill>
                  <a:srgbClr val="000000"/>
                </a:solidFill>
                <a:latin typeface="Cascadia Mono" panose="020B0609020000020004" pitchFamily="49" charset="0"/>
              </a:rPr>
              <a:t> };</a:t>
            </a:r>
          </a:p>
          <a:p>
            <a:endParaRPr lang="fr-CA" sz="1400" dirty="0">
              <a:solidFill>
                <a:srgbClr val="0000FF"/>
              </a:solidFill>
              <a:latin typeface="Cascadia Mono" panose="020B0609020000020004" pitchFamily="49" charset="0"/>
            </a:endParaRPr>
          </a:p>
          <a:p>
            <a:r>
              <a:rPr lang="fr-CA" sz="1400" dirty="0">
                <a:solidFill>
                  <a:srgbClr val="0000FF"/>
                </a:solidFill>
                <a:latin typeface="Cascadia Mono" panose="020B0609020000020004" pitchFamily="49" charset="0"/>
              </a:rPr>
              <a:t>string</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JsonConvert.SerializeObject</a:t>
            </a:r>
            <a:r>
              <a:rPr lang="fr-CA" sz="1400" dirty="0">
                <a:solidFill>
                  <a:srgbClr val="000000"/>
                </a:solidFill>
                <a:latin typeface="Cascadia Mono" panose="020B0609020000020004" pitchFamily="49" charset="0"/>
              </a:rPr>
              <a: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p>
          <a:p>
            <a:endParaRPr lang="fr-CA" sz="1400" dirty="0">
              <a:solidFill>
                <a:srgbClr val="000000"/>
              </a:solidFill>
              <a:latin typeface="Cascadia Mono" panose="020B0609020000020004" pitchFamily="49" charset="0"/>
            </a:endParaRPr>
          </a:p>
          <a:p>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 </a:t>
            </a:r>
            <a:r>
              <a:rPr lang="fr-CA" sz="1400" dirty="0" err="1">
                <a:solidFill>
                  <a:srgbClr val="000000"/>
                </a:solidFill>
                <a:latin typeface="Cascadia Mono" panose="020B0609020000020004" pitchFamily="49" charset="0"/>
              </a:rPr>
              <a:t>studentClone</a:t>
            </a:r>
            <a:r>
              <a:rPr lang="fr-CA" sz="1400" dirty="0">
                <a:solidFill>
                  <a:srgbClr val="000000"/>
                </a:solidFill>
                <a:latin typeface="Cascadia Mono" panose="020B0609020000020004" pitchFamily="49" charset="0"/>
              </a:rPr>
              <a:t> = </a:t>
            </a:r>
            <a:r>
              <a:rPr lang="fr-CA" sz="1400" dirty="0" err="1">
                <a:solidFill>
                  <a:srgbClr val="000000"/>
                </a:solidFill>
                <a:latin typeface="Cascadia Mono" panose="020B0609020000020004" pitchFamily="49" charset="0"/>
              </a:rPr>
              <a:t>JsonConvert.DeserializeObject</a:t>
            </a:r>
            <a:r>
              <a:rPr lang="fr-CA" sz="1400" dirty="0">
                <a:solidFill>
                  <a:srgbClr val="000000"/>
                </a:solidFill>
                <a:latin typeface="Cascadia Mono" panose="020B0609020000020004" pitchFamily="49" charset="0"/>
              </a:rPr>
              <a:t>&lt;</a:t>
            </a:r>
            <a:r>
              <a:rPr lang="fr-CA" sz="1400" dirty="0" err="1">
                <a:solidFill>
                  <a:srgbClr val="000000"/>
                </a:solidFill>
                <a:latin typeface="Cascadia Mono" panose="020B0609020000020004" pitchFamily="49" charset="0"/>
              </a:rPr>
              <a:t>Student</a:t>
            </a:r>
            <a:r>
              <a:rPr lang="fr-CA" sz="1400" dirty="0">
                <a:solidFill>
                  <a:srgbClr val="000000"/>
                </a:solidFill>
                <a:latin typeface="Cascadia Mono" panose="020B0609020000020004" pitchFamily="49" charset="0"/>
              </a:rPr>
              <a:t>&gt;(</a:t>
            </a:r>
            <a:r>
              <a:rPr lang="fr-CA" sz="1400" dirty="0" err="1">
                <a:solidFill>
                  <a:srgbClr val="000000"/>
                </a:solidFill>
                <a:latin typeface="Cascadia Mono" panose="020B0609020000020004" pitchFamily="49" charset="0"/>
              </a:rPr>
              <a:t>json</a:t>
            </a:r>
            <a:r>
              <a:rPr lang="fr-CA" sz="1400" dirty="0">
                <a:solidFill>
                  <a:srgbClr val="000000"/>
                </a:solidFill>
                <a:latin typeface="Cascadia Mono" panose="020B0609020000020004" pitchFamily="49" charset="0"/>
              </a:rPr>
              <a:t>);</a:t>
            </a:r>
            <a:endParaRPr lang="fr-CA" sz="1400" dirty="0"/>
          </a:p>
        </p:txBody>
      </p:sp>
      <p:cxnSp>
        <p:nvCxnSpPr>
          <p:cNvPr id="11" name="Connecteur : en angle 10">
            <a:extLst>
              <a:ext uri="{FF2B5EF4-FFF2-40B4-BE49-F238E27FC236}">
                <a16:creationId xmlns:a16="http://schemas.microsoft.com/office/drawing/2014/main" id="{BA83E7C2-9C6D-F1B7-7B25-884C6636535B}"/>
              </a:ext>
            </a:extLst>
          </p:cNvPr>
          <p:cNvCxnSpPr>
            <a:cxnSpLocks/>
            <a:stCxn id="9" idx="1"/>
            <a:endCxn id="5" idx="1"/>
          </p:cNvCxnSpPr>
          <p:nvPr/>
        </p:nvCxnSpPr>
        <p:spPr>
          <a:xfrm rot="10800000" flipV="1">
            <a:off x="663975" y="2366166"/>
            <a:ext cx="12700" cy="1356228"/>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9DD6B65F-6B37-485E-E644-F80C9F4D84C8}"/>
              </a:ext>
            </a:extLst>
          </p:cNvPr>
          <p:cNvSpPr txBox="1"/>
          <p:nvPr/>
        </p:nvSpPr>
        <p:spPr>
          <a:xfrm>
            <a:off x="663975" y="4689988"/>
            <a:ext cx="11192826" cy="1200329"/>
          </a:xfrm>
          <a:prstGeom prst="rect">
            <a:avLst/>
          </a:prstGeom>
          <a:noFill/>
        </p:spPr>
        <p:txBody>
          <a:bodyPr wrap="square" rtlCol="0">
            <a:spAutoFit/>
          </a:bodyPr>
          <a:lstStyle/>
          <a:p>
            <a:r>
              <a:rPr lang="fr-CA" dirty="0"/>
              <a:t>Fait intéressant: </a:t>
            </a:r>
          </a:p>
          <a:p>
            <a:endParaRPr lang="fr-CA" dirty="0"/>
          </a:p>
          <a:p>
            <a:r>
              <a:rPr lang="fr-CA" dirty="0"/>
              <a:t>Cet exemple pourrait servir de modèle de technique pour produire un clone d’objet de n’importe quelle classe sans avoir à définir un constructeur de de copie.</a:t>
            </a:r>
            <a:endParaRPr lang="en-CA" dirty="0"/>
          </a:p>
        </p:txBody>
      </p:sp>
    </p:spTree>
    <p:extLst>
      <p:ext uri="{BB962C8B-B14F-4D97-AF65-F5344CB8AC3E}">
        <p14:creationId xmlns:p14="http://schemas.microsoft.com/office/powerpoint/2010/main" val="285244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D95C05-8D32-DD2D-04B5-8292F12CD0BC}"/>
              </a:ext>
            </a:extLst>
          </p:cNvPr>
          <p:cNvSpPr>
            <a:spLocks noGrp="1"/>
          </p:cNvSpPr>
          <p:nvPr>
            <p:ph type="title"/>
          </p:nvPr>
        </p:nvSpPr>
        <p:spPr>
          <a:xfrm>
            <a:off x="838200" y="365126"/>
            <a:ext cx="10515600" cy="572872"/>
          </a:xfrm>
        </p:spPr>
        <p:txBody>
          <a:bodyPr>
            <a:noAutofit/>
          </a:bodyPr>
          <a:lstStyle/>
          <a:p>
            <a:r>
              <a:rPr lang="fr-CA" sz="3200" b="1" dirty="0"/>
              <a:t>Intégration de fichiers JSON dans un contexte MVC</a:t>
            </a:r>
            <a:endParaRPr lang="en-CA" sz="3200" b="1" dirty="0"/>
          </a:p>
        </p:txBody>
      </p:sp>
      <p:sp>
        <p:nvSpPr>
          <p:cNvPr id="3" name="Espace réservé du contenu 2">
            <a:extLst>
              <a:ext uri="{FF2B5EF4-FFF2-40B4-BE49-F238E27FC236}">
                <a16:creationId xmlns:a16="http://schemas.microsoft.com/office/drawing/2014/main" id="{B44E8C15-456A-0623-90EC-A84D006AAC8C}"/>
              </a:ext>
            </a:extLst>
          </p:cNvPr>
          <p:cNvSpPr>
            <a:spLocks noGrp="1"/>
          </p:cNvSpPr>
          <p:nvPr>
            <p:ph idx="1"/>
          </p:nvPr>
        </p:nvSpPr>
        <p:spPr>
          <a:xfrm>
            <a:off x="838200" y="1669518"/>
            <a:ext cx="10515600" cy="2637012"/>
          </a:xfrm>
        </p:spPr>
        <p:txBody>
          <a:bodyPr>
            <a:normAutofit fontScale="92500"/>
          </a:bodyPr>
          <a:lstStyle/>
          <a:p>
            <a:pPr marL="0" indent="0">
              <a:buNone/>
            </a:pPr>
            <a:r>
              <a:rPr lang="fr-CA" sz="2000" cap="none" dirty="0"/>
              <a:t>Dans les pages suivantes une approche qui se veut une substitution de base de données pour converser les données en utilisant un fichier JSON par table et des requêtes LINQ pour interroger les données.</a:t>
            </a:r>
          </a:p>
          <a:p>
            <a:pPr marL="0" indent="0">
              <a:buNone/>
            </a:pPr>
            <a:r>
              <a:rPr lang="fr-CA" sz="2000" cap="none" dirty="0"/>
              <a:t>On passera par un patron de classe nommée Repository</a:t>
            </a:r>
            <a:r>
              <a:rPr lang="en-US" sz="2000" cap="none" dirty="0"/>
              <a:t>&lt;T&gt;</a:t>
            </a:r>
            <a:r>
              <a:rPr lang="fr-CA" sz="2000" cap="none" dirty="0"/>
              <a:t> pour généraliser les actions CRUD appliquées sur un fichier JSON.</a:t>
            </a:r>
          </a:p>
          <a:p>
            <a:pPr marL="0" indent="0">
              <a:buNone/>
            </a:pPr>
            <a:endParaRPr lang="fr-CA" cap="none" dirty="0"/>
          </a:p>
          <a:p>
            <a:pPr marL="0" indent="0">
              <a:buNone/>
            </a:pPr>
            <a:r>
              <a:rPr lang="fr-CA" cap="none" dirty="0"/>
              <a:t>Le code présenté est disponible sur GitHub : </a:t>
            </a:r>
          </a:p>
        </p:txBody>
      </p:sp>
      <p:pic>
        <p:nvPicPr>
          <p:cNvPr id="6" name="Image 5">
            <a:extLst>
              <a:ext uri="{FF2B5EF4-FFF2-40B4-BE49-F238E27FC236}">
                <a16:creationId xmlns:a16="http://schemas.microsoft.com/office/drawing/2014/main" id="{5A8E75EC-9B74-E741-5B68-A56676BC16EC}"/>
              </a:ext>
            </a:extLst>
          </p:cNvPr>
          <p:cNvPicPr>
            <a:picLocks noChangeAspect="1"/>
          </p:cNvPicPr>
          <p:nvPr/>
        </p:nvPicPr>
        <p:blipFill>
          <a:blip r:embed="rId2"/>
          <a:stretch>
            <a:fillRect/>
          </a:stretch>
        </p:blipFill>
        <p:spPr>
          <a:xfrm>
            <a:off x="5345354" y="3776323"/>
            <a:ext cx="523948" cy="466790"/>
          </a:xfrm>
          <a:prstGeom prst="rect">
            <a:avLst/>
          </a:prstGeom>
        </p:spPr>
      </p:pic>
      <p:sp>
        <p:nvSpPr>
          <p:cNvPr id="8" name="ZoneTexte 7">
            <a:extLst>
              <a:ext uri="{FF2B5EF4-FFF2-40B4-BE49-F238E27FC236}">
                <a16:creationId xmlns:a16="http://schemas.microsoft.com/office/drawing/2014/main" id="{C3808018-9381-ABC0-2F14-F0C9280C62BE}"/>
              </a:ext>
            </a:extLst>
          </p:cNvPr>
          <p:cNvSpPr txBox="1"/>
          <p:nvPr/>
        </p:nvSpPr>
        <p:spPr>
          <a:xfrm>
            <a:off x="724146" y="5266473"/>
            <a:ext cx="11074576" cy="923330"/>
          </a:xfrm>
          <a:prstGeom prst="rect">
            <a:avLst/>
          </a:prstGeom>
          <a:noFill/>
        </p:spPr>
        <p:txBody>
          <a:bodyPr wrap="square">
            <a:spAutoFit/>
          </a:bodyPr>
          <a:lstStyle/>
          <a:p>
            <a:r>
              <a:rPr lang="fr-CA" sz="1800" cap="none" dirty="0">
                <a:solidFill>
                  <a:srgbClr val="C00000"/>
                </a:solidFill>
              </a:rPr>
              <a:t>Attention, cette approche perdrait de son efficacité dans les situations ou le nombre de </a:t>
            </a:r>
            <a:r>
              <a:rPr lang="fr-CA" dirty="0">
                <a:solidFill>
                  <a:srgbClr val="C00000"/>
                </a:solidFill>
              </a:rPr>
              <a:t>tables est grand (</a:t>
            </a:r>
            <a:r>
              <a:rPr lang="fr-CA" sz="1800" cap="none" dirty="0">
                <a:solidFill>
                  <a:srgbClr val="C00000"/>
                </a:solidFill>
              </a:rPr>
              <a:t>plus que 20 par exemple) et que la totalité des données dépasseraient un certain volume (i.e. plus grand que la mémoire vive du serveur, 8 Go en moyenne)</a:t>
            </a:r>
          </a:p>
        </p:txBody>
      </p:sp>
      <p:sp>
        <p:nvSpPr>
          <p:cNvPr id="9" name="ZoneTexte 8">
            <a:hlinkClick r:id="rId3"/>
            <a:extLst>
              <a:ext uri="{FF2B5EF4-FFF2-40B4-BE49-F238E27FC236}">
                <a16:creationId xmlns:a16="http://schemas.microsoft.com/office/drawing/2014/main" id="{F8FA4870-6712-A6F7-322B-53DDB5DCC6E4}"/>
              </a:ext>
            </a:extLst>
          </p:cNvPr>
          <p:cNvSpPr txBox="1"/>
          <p:nvPr/>
        </p:nvSpPr>
        <p:spPr>
          <a:xfrm>
            <a:off x="5939640" y="3825052"/>
            <a:ext cx="5041952" cy="369332"/>
          </a:xfrm>
          <a:prstGeom prst="rect">
            <a:avLst/>
          </a:prstGeom>
          <a:noFill/>
        </p:spPr>
        <p:txBody>
          <a:bodyPr wrap="square">
            <a:spAutoFit/>
          </a:bodyPr>
          <a:lstStyle/>
          <a:p>
            <a:r>
              <a:rPr lang="fr-CA" dirty="0">
                <a:solidFill>
                  <a:srgbClr val="00B0F0"/>
                </a:solidFill>
                <a:hlinkClick r:id="rId4"/>
              </a:rPr>
              <a:t>https://github.com/Nicolas-Chourot/JsonDemo2025</a:t>
            </a:r>
            <a:endParaRPr lang="fr-CA" dirty="0">
              <a:solidFill>
                <a:srgbClr val="00B0F0"/>
              </a:solidFill>
            </a:endParaRPr>
          </a:p>
        </p:txBody>
      </p:sp>
    </p:spTree>
    <p:extLst>
      <p:ext uri="{BB962C8B-B14F-4D97-AF65-F5344CB8AC3E}">
        <p14:creationId xmlns:p14="http://schemas.microsoft.com/office/powerpoint/2010/main" val="350314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0D3D30D-5380-0EF9-33F4-BF1DB7DC7046}"/>
              </a:ext>
            </a:extLst>
          </p:cNvPr>
          <p:cNvPicPr>
            <a:picLocks noChangeAspect="1"/>
          </p:cNvPicPr>
          <p:nvPr/>
        </p:nvPicPr>
        <p:blipFill>
          <a:blip r:embed="rId2"/>
          <a:stretch>
            <a:fillRect/>
          </a:stretch>
        </p:blipFill>
        <p:spPr>
          <a:xfrm>
            <a:off x="3057645" y="0"/>
            <a:ext cx="6076709" cy="6858000"/>
          </a:xfrm>
          <a:prstGeom prst="rect">
            <a:avLst/>
          </a:prstGeom>
        </p:spPr>
      </p:pic>
      <p:sp>
        <p:nvSpPr>
          <p:cNvPr id="6" name="Titre 1">
            <a:extLst>
              <a:ext uri="{FF2B5EF4-FFF2-40B4-BE49-F238E27FC236}">
                <a16:creationId xmlns:a16="http://schemas.microsoft.com/office/drawing/2014/main" id="{8271FE4E-D73E-E7F4-97D2-BD0DF5599E76}"/>
              </a:ext>
            </a:extLst>
          </p:cNvPr>
          <p:cNvSpPr>
            <a:spLocks noGrp="1"/>
          </p:cNvSpPr>
          <p:nvPr>
            <p:ph type="title"/>
          </p:nvPr>
        </p:nvSpPr>
        <p:spPr>
          <a:xfrm>
            <a:off x="161553" y="99655"/>
            <a:ext cx="2776326" cy="738054"/>
          </a:xfrm>
        </p:spPr>
        <p:txBody>
          <a:bodyPr>
            <a:noAutofit/>
          </a:bodyPr>
          <a:lstStyle/>
          <a:p>
            <a:r>
              <a:rPr lang="fr-CA" sz="1800" cap="none" dirty="0"/>
              <a:t>Classe </a:t>
            </a:r>
            <a:r>
              <a:rPr lang="fr-CA" sz="1800" cap="none" dirty="0">
                <a:solidFill>
                  <a:srgbClr val="00B0F0"/>
                </a:solidFill>
              </a:rPr>
              <a:t>Repository</a:t>
            </a:r>
            <a:r>
              <a:rPr lang="en-US" sz="1800" cap="none" dirty="0">
                <a:solidFill>
                  <a:srgbClr val="00B0F0"/>
                </a:solidFill>
              </a:rPr>
              <a:t>&lt;T&gt;</a:t>
            </a:r>
            <a:r>
              <a:rPr lang="fr-CA" sz="1800" cap="none" dirty="0"/>
              <a:t> pour le support de fichier JSON</a:t>
            </a:r>
          </a:p>
        </p:txBody>
      </p:sp>
      <p:pic>
        <p:nvPicPr>
          <p:cNvPr id="8" name="Image 7">
            <a:extLst>
              <a:ext uri="{FF2B5EF4-FFF2-40B4-BE49-F238E27FC236}">
                <a16:creationId xmlns:a16="http://schemas.microsoft.com/office/drawing/2014/main" id="{ABAD65D9-63E1-C9C2-BD5B-0886C4216E3D}"/>
              </a:ext>
            </a:extLst>
          </p:cNvPr>
          <p:cNvPicPr>
            <a:picLocks noChangeAspect="1"/>
          </p:cNvPicPr>
          <p:nvPr/>
        </p:nvPicPr>
        <p:blipFill>
          <a:blip r:embed="rId3"/>
          <a:stretch>
            <a:fillRect/>
          </a:stretch>
        </p:blipFill>
        <p:spPr>
          <a:xfrm>
            <a:off x="9661741" y="267865"/>
            <a:ext cx="790685" cy="1028844"/>
          </a:xfrm>
          <a:prstGeom prst="rect">
            <a:avLst/>
          </a:prstGeom>
        </p:spPr>
      </p:pic>
      <p:sp>
        <p:nvSpPr>
          <p:cNvPr id="9" name="ZoneTexte 8">
            <a:extLst>
              <a:ext uri="{FF2B5EF4-FFF2-40B4-BE49-F238E27FC236}">
                <a16:creationId xmlns:a16="http://schemas.microsoft.com/office/drawing/2014/main" id="{C7CF68F8-6D67-772A-5597-724997BAF23E}"/>
              </a:ext>
            </a:extLst>
          </p:cNvPr>
          <p:cNvSpPr txBox="1"/>
          <p:nvPr/>
        </p:nvSpPr>
        <p:spPr>
          <a:xfrm>
            <a:off x="9438965" y="1296709"/>
            <a:ext cx="1236236" cy="230832"/>
          </a:xfrm>
          <a:prstGeom prst="rect">
            <a:avLst/>
          </a:prstGeom>
          <a:noFill/>
        </p:spPr>
        <p:txBody>
          <a:bodyPr wrap="none" rtlCol="0">
            <a:spAutoFit/>
          </a:bodyPr>
          <a:lstStyle/>
          <a:p>
            <a:pPr algn="ctr"/>
            <a:r>
              <a:rPr lang="en-US" sz="900" noProof="1"/>
              <a:t>[Nom du modèle].json</a:t>
            </a:r>
          </a:p>
        </p:txBody>
      </p:sp>
      <p:pic>
        <p:nvPicPr>
          <p:cNvPr id="1026" name="Picture 2" descr="Ram Memory icon PNG and SVG Vector Free Download">
            <a:extLst>
              <a:ext uri="{FF2B5EF4-FFF2-40B4-BE49-F238E27FC236}">
                <a16:creationId xmlns:a16="http://schemas.microsoft.com/office/drawing/2014/main" id="{5565991F-B4B2-73D0-EA80-1455BDD40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3345" y="2156837"/>
            <a:ext cx="1334314" cy="977818"/>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007ACCB8-FD47-1299-61E4-E018CC430D4C}"/>
              </a:ext>
            </a:extLst>
          </p:cNvPr>
          <p:cNvSpPr txBox="1"/>
          <p:nvPr/>
        </p:nvSpPr>
        <p:spPr>
          <a:xfrm>
            <a:off x="9527130" y="3134655"/>
            <a:ext cx="1148071" cy="230832"/>
          </a:xfrm>
          <a:prstGeom prst="rect">
            <a:avLst/>
          </a:prstGeom>
          <a:noFill/>
        </p:spPr>
        <p:txBody>
          <a:bodyPr wrap="none" rtlCol="0">
            <a:spAutoFit/>
          </a:bodyPr>
          <a:lstStyle/>
          <a:p>
            <a:pPr algn="ctr"/>
            <a:r>
              <a:rPr lang="fr-CA" sz="900" dirty="0"/>
              <a:t>Mémoire du serveur</a:t>
            </a:r>
          </a:p>
        </p:txBody>
      </p:sp>
      <p:sp>
        <p:nvSpPr>
          <p:cNvPr id="11" name="Flèche : double flèche verticale 10">
            <a:extLst>
              <a:ext uri="{FF2B5EF4-FFF2-40B4-BE49-F238E27FC236}">
                <a16:creationId xmlns:a16="http://schemas.microsoft.com/office/drawing/2014/main" id="{6356E010-C461-7327-F995-625E41262885}"/>
              </a:ext>
            </a:extLst>
          </p:cNvPr>
          <p:cNvSpPr/>
          <p:nvPr/>
        </p:nvSpPr>
        <p:spPr>
          <a:xfrm>
            <a:off x="9939096" y="1609164"/>
            <a:ext cx="235974" cy="46604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ZoneTexte 11">
            <a:extLst>
              <a:ext uri="{FF2B5EF4-FFF2-40B4-BE49-F238E27FC236}">
                <a16:creationId xmlns:a16="http://schemas.microsoft.com/office/drawing/2014/main" id="{1DAA243B-7395-9A73-E22E-197A9618D0D9}"/>
              </a:ext>
            </a:extLst>
          </p:cNvPr>
          <p:cNvSpPr txBox="1"/>
          <p:nvPr/>
        </p:nvSpPr>
        <p:spPr>
          <a:xfrm>
            <a:off x="9254120" y="3723345"/>
            <a:ext cx="2815960" cy="3016210"/>
          </a:xfrm>
          <a:prstGeom prst="rect">
            <a:avLst/>
          </a:prstGeom>
          <a:noFill/>
        </p:spPr>
        <p:txBody>
          <a:bodyPr wrap="square" rtlCol="0">
            <a:spAutoFit/>
          </a:bodyPr>
          <a:lstStyle/>
          <a:p>
            <a:r>
              <a:rPr lang="fr-CA" sz="1000" dirty="0" err="1">
                <a:solidFill>
                  <a:srgbClr val="00B0F0"/>
                </a:solidFill>
              </a:rPr>
              <a:t>Get</a:t>
            </a:r>
            <a:r>
              <a:rPr lang="fr-CA" sz="1000" dirty="0">
                <a:solidFill>
                  <a:srgbClr val="00B0F0"/>
                </a:solidFill>
              </a:rPr>
              <a:t>(Id)</a:t>
            </a:r>
          </a:p>
          <a:p>
            <a:r>
              <a:rPr lang="fr-CA" sz="1000" dirty="0"/>
              <a:t>Retourne la référence de l’enregistrement Id. </a:t>
            </a:r>
          </a:p>
          <a:p>
            <a:endParaRPr lang="fr-CA" sz="1000" dirty="0">
              <a:solidFill>
                <a:srgbClr val="00B0F0"/>
              </a:solidFill>
            </a:endParaRPr>
          </a:p>
          <a:p>
            <a:r>
              <a:rPr lang="fr-CA" sz="1000" dirty="0" err="1">
                <a:solidFill>
                  <a:srgbClr val="00B0F0"/>
                </a:solidFill>
              </a:rPr>
              <a:t>Tolist</a:t>
            </a:r>
            <a:r>
              <a:rPr lang="fr-CA" sz="1000" dirty="0">
                <a:solidFill>
                  <a:srgbClr val="00B0F0"/>
                </a:solidFill>
              </a:rPr>
              <a:t>()</a:t>
            </a:r>
          </a:p>
          <a:p>
            <a:r>
              <a:rPr lang="fr-CA" sz="1000" dirty="0"/>
              <a:t>Fourni les références de tous les enregistrements</a:t>
            </a:r>
          </a:p>
          <a:p>
            <a:endParaRPr lang="fr-CA" sz="1000" dirty="0"/>
          </a:p>
          <a:p>
            <a:r>
              <a:rPr lang="fr-CA" sz="1000" dirty="0" err="1">
                <a:solidFill>
                  <a:srgbClr val="00B0F0"/>
                </a:solidFill>
              </a:rPr>
              <a:t>Add</a:t>
            </a:r>
            <a:r>
              <a:rPr lang="fr-CA" sz="1000" dirty="0">
                <a:solidFill>
                  <a:srgbClr val="00B0F0"/>
                </a:solidFill>
              </a:rPr>
              <a:t>(…)</a:t>
            </a:r>
          </a:p>
          <a:p>
            <a:r>
              <a:rPr lang="fr-CA" sz="1000" dirty="0"/>
              <a:t>Ajout d’enregistrement</a:t>
            </a:r>
          </a:p>
          <a:p>
            <a:endParaRPr lang="fr-CA" sz="1000" dirty="0"/>
          </a:p>
          <a:p>
            <a:r>
              <a:rPr lang="fr-CA" sz="1000" dirty="0">
                <a:solidFill>
                  <a:srgbClr val="00B0F0"/>
                </a:solidFill>
              </a:rPr>
              <a:t>Update(…)</a:t>
            </a:r>
          </a:p>
          <a:p>
            <a:r>
              <a:rPr lang="fr-CA" sz="1000" dirty="0"/>
              <a:t>Mise à jour d’enregistrement</a:t>
            </a:r>
          </a:p>
          <a:p>
            <a:endParaRPr lang="fr-CA" sz="1000" dirty="0"/>
          </a:p>
          <a:p>
            <a:r>
              <a:rPr lang="fr-CA" sz="1000" dirty="0" err="1">
                <a:solidFill>
                  <a:srgbClr val="00B0F0"/>
                </a:solidFill>
              </a:rPr>
              <a:t>Delete</a:t>
            </a:r>
            <a:r>
              <a:rPr lang="fr-CA" sz="1000" dirty="0">
                <a:solidFill>
                  <a:srgbClr val="00B0F0"/>
                </a:solidFill>
              </a:rPr>
              <a:t>(Id)</a:t>
            </a:r>
          </a:p>
          <a:p>
            <a:r>
              <a:rPr lang="fr-CA" sz="1000" dirty="0"/>
              <a:t>Retrait de l’enregistrement Id</a:t>
            </a:r>
          </a:p>
          <a:p>
            <a:endParaRPr lang="fr-CA" sz="1000" dirty="0"/>
          </a:p>
          <a:p>
            <a:r>
              <a:rPr lang="fr-CA" sz="1000" dirty="0" err="1">
                <a:solidFill>
                  <a:srgbClr val="00B0F0"/>
                </a:solidFill>
              </a:rPr>
              <a:t>BeginTransaction</a:t>
            </a:r>
            <a:r>
              <a:rPr lang="fr-CA" sz="1000" dirty="0">
                <a:solidFill>
                  <a:srgbClr val="00B0F0"/>
                </a:solidFill>
              </a:rPr>
              <a:t>()</a:t>
            </a:r>
          </a:p>
          <a:p>
            <a:r>
              <a:rPr lang="fr-CA" sz="1000" dirty="0" err="1">
                <a:solidFill>
                  <a:srgbClr val="00B0F0"/>
                </a:solidFill>
              </a:rPr>
              <a:t>EndTransaction</a:t>
            </a:r>
            <a:r>
              <a:rPr lang="fr-CA" sz="1000" dirty="0">
                <a:solidFill>
                  <a:srgbClr val="00B0F0"/>
                </a:solidFill>
              </a:rPr>
              <a:t>()</a:t>
            </a:r>
          </a:p>
          <a:p>
            <a:r>
              <a:rPr lang="fr-CA" sz="1000" dirty="0"/>
              <a:t>Pour protéger une série de requêtes CRUD des processus concurrents</a:t>
            </a:r>
            <a:endParaRPr lang="en-CA" sz="1000" dirty="0"/>
          </a:p>
        </p:txBody>
      </p:sp>
      <p:sp>
        <p:nvSpPr>
          <p:cNvPr id="13" name="ZoneTexte 12">
            <a:extLst>
              <a:ext uri="{FF2B5EF4-FFF2-40B4-BE49-F238E27FC236}">
                <a16:creationId xmlns:a16="http://schemas.microsoft.com/office/drawing/2014/main" id="{C4C579BA-DF82-10CE-90E0-338D8463ED1D}"/>
              </a:ext>
            </a:extLst>
          </p:cNvPr>
          <p:cNvSpPr txBox="1"/>
          <p:nvPr/>
        </p:nvSpPr>
        <p:spPr>
          <a:xfrm>
            <a:off x="10979813" y="653043"/>
            <a:ext cx="971123" cy="507831"/>
          </a:xfrm>
          <a:prstGeom prst="rect">
            <a:avLst/>
          </a:prstGeom>
          <a:noFill/>
        </p:spPr>
        <p:txBody>
          <a:bodyPr wrap="square" rtlCol="0">
            <a:spAutoFit/>
          </a:bodyPr>
          <a:lstStyle/>
          <a:p>
            <a:r>
              <a:rPr lang="fr-CA" sz="900" dirty="0"/>
              <a:t>Contient tous les enregistrements en format JSON</a:t>
            </a:r>
            <a:endParaRPr lang="en-CA" sz="900" dirty="0"/>
          </a:p>
        </p:txBody>
      </p:sp>
      <p:sp>
        <p:nvSpPr>
          <p:cNvPr id="14" name="ZoneTexte 13">
            <a:extLst>
              <a:ext uri="{FF2B5EF4-FFF2-40B4-BE49-F238E27FC236}">
                <a16:creationId xmlns:a16="http://schemas.microsoft.com/office/drawing/2014/main" id="{04A8B9FE-FD60-84C8-920F-6754C6BAF888}"/>
              </a:ext>
            </a:extLst>
          </p:cNvPr>
          <p:cNvSpPr txBox="1"/>
          <p:nvPr/>
        </p:nvSpPr>
        <p:spPr>
          <a:xfrm>
            <a:off x="10986650" y="2253331"/>
            <a:ext cx="1083430" cy="784830"/>
          </a:xfrm>
          <a:prstGeom prst="rect">
            <a:avLst/>
          </a:prstGeom>
          <a:noFill/>
        </p:spPr>
        <p:txBody>
          <a:bodyPr wrap="square" rtlCol="0">
            <a:spAutoFit/>
          </a:bodyPr>
          <a:lstStyle/>
          <a:p>
            <a:r>
              <a:rPr lang="fr-CA" sz="900" dirty="0"/>
              <a:t>Contient tous les enregistrements dans une cache par souci de rapidité des requêtes</a:t>
            </a:r>
          </a:p>
        </p:txBody>
      </p:sp>
    </p:spTree>
    <p:extLst>
      <p:ext uri="{BB962C8B-B14F-4D97-AF65-F5344CB8AC3E}">
        <p14:creationId xmlns:p14="http://schemas.microsoft.com/office/powerpoint/2010/main" val="192340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5F2D21-023C-17F4-86EB-2B79DCBAC271}"/>
              </a:ext>
            </a:extLst>
          </p:cNvPr>
          <p:cNvSpPr>
            <a:spLocks noGrp="1"/>
          </p:cNvSpPr>
          <p:nvPr>
            <p:ph type="title"/>
          </p:nvPr>
        </p:nvSpPr>
        <p:spPr>
          <a:xfrm>
            <a:off x="838200" y="365126"/>
            <a:ext cx="10099204" cy="460784"/>
          </a:xfrm>
        </p:spPr>
        <p:txBody>
          <a:bodyPr>
            <a:noAutofit/>
          </a:bodyPr>
          <a:lstStyle/>
          <a:p>
            <a:r>
              <a:rPr lang="fr-CA" sz="2800" dirty="0"/>
              <a:t>Démonstration d’utilisation du patron de classe </a:t>
            </a:r>
            <a:r>
              <a:rPr lang="fr-CA" sz="2800" b="1" dirty="0">
                <a:solidFill>
                  <a:srgbClr val="00B0F0"/>
                </a:solidFill>
              </a:rPr>
              <a:t>Repository</a:t>
            </a:r>
            <a:r>
              <a:rPr lang="en-US" sz="2800" b="1" dirty="0">
                <a:solidFill>
                  <a:srgbClr val="00B0F0"/>
                </a:solidFill>
              </a:rPr>
              <a:t>&lt;T&gt;</a:t>
            </a:r>
            <a:r>
              <a:rPr lang="en-US" sz="2800" dirty="0"/>
              <a:t> </a:t>
            </a:r>
            <a:r>
              <a:rPr lang="fr-CA" sz="2800" dirty="0"/>
              <a:t>avec les modèles suivants:</a:t>
            </a:r>
            <a:endParaRPr lang="en-CA" sz="2800" dirty="0"/>
          </a:p>
        </p:txBody>
      </p:sp>
      <p:graphicFrame>
        <p:nvGraphicFramePr>
          <p:cNvPr id="4" name="Tableau 4">
            <a:extLst>
              <a:ext uri="{FF2B5EF4-FFF2-40B4-BE49-F238E27FC236}">
                <a16:creationId xmlns:a16="http://schemas.microsoft.com/office/drawing/2014/main" id="{63A3A02D-6CFE-E016-F5BE-19B1C09B4EEE}"/>
              </a:ext>
            </a:extLst>
          </p:cNvPr>
          <p:cNvGraphicFramePr>
            <a:graphicFrameLocks noGrp="1"/>
          </p:cNvGraphicFramePr>
          <p:nvPr>
            <p:extLst>
              <p:ext uri="{D42A27DB-BD31-4B8C-83A1-F6EECF244321}">
                <p14:modId xmlns:p14="http://schemas.microsoft.com/office/powerpoint/2010/main" val="9576444"/>
              </p:ext>
            </p:extLst>
          </p:nvPr>
        </p:nvGraphicFramePr>
        <p:xfrm>
          <a:off x="882199" y="1331910"/>
          <a:ext cx="1620357" cy="184912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56391">
                <a:tc>
                  <a:txBody>
                    <a:bodyPr/>
                    <a:lstStyle/>
                    <a:p>
                      <a:r>
                        <a:rPr lang="fr-CA" dirty="0" err="1"/>
                        <a:t>Students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FirstName</a:t>
                      </a:r>
                      <a:endParaRPr lang="en-CA" dirty="0"/>
                    </a:p>
                  </a:txBody>
                  <a:tcPr/>
                </a:tc>
                <a:extLst>
                  <a:ext uri="{0D108BD9-81ED-4DB2-BD59-A6C34878D82A}">
                    <a16:rowId xmlns:a16="http://schemas.microsoft.com/office/drawing/2014/main" val="2244368405"/>
                  </a:ext>
                </a:extLst>
              </a:tr>
              <a:tr h="370840">
                <a:tc>
                  <a:txBody>
                    <a:bodyPr/>
                    <a:lstStyle/>
                    <a:p>
                      <a:r>
                        <a:rPr lang="fr-CA" dirty="0" err="1"/>
                        <a:t>LastName</a:t>
                      </a:r>
                      <a:endParaRPr lang="en-CA" dirty="0"/>
                    </a:p>
                  </a:txBody>
                  <a:tcPr/>
                </a:tc>
                <a:extLst>
                  <a:ext uri="{0D108BD9-81ED-4DB2-BD59-A6C34878D82A}">
                    <a16:rowId xmlns:a16="http://schemas.microsoft.com/office/drawing/2014/main" val="3243399386"/>
                  </a:ext>
                </a:extLst>
              </a:tr>
            </a:tbl>
          </a:graphicData>
        </a:graphic>
      </p:graphicFrame>
      <p:graphicFrame>
        <p:nvGraphicFramePr>
          <p:cNvPr id="5" name="Tableau 4">
            <a:extLst>
              <a:ext uri="{FF2B5EF4-FFF2-40B4-BE49-F238E27FC236}">
                <a16:creationId xmlns:a16="http://schemas.microsoft.com/office/drawing/2014/main" id="{420588E6-55D5-7787-6674-C68ADF463237}"/>
              </a:ext>
            </a:extLst>
          </p:cNvPr>
          <p:cNvGraphicFramePr>
            <a:graphicFrameLocks noGrp="1"/>
          </p:cNvGraphicFramePr>
          <p:nvPr>
            <p:extLst>
              <p:ext uri="{D42A27DB-BD31-4B8C-83A1-F6EECF244321}">
                <p14:modId xmlns:p14="http://schemas.microsoft.com/office/powerpoint/2010/main" val="3883718629"/>
              </p:ext>
            </p:extLst>
          </p:nvPr>
        </p:nvGraphicFramePr>
        <p:xfrm>
          <a:off x="9089552"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Courses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a:t>Code</a:t>
                      </a:r>
                    </a:p>
                  </a:txBody>
                  <a:tcPr/>
                </a:tc>
                <a:extLst>
                  <a:ext uri="{0D108BD9-81ED-4DB2-BD59-A6C34878D82A}">
                    <a16:rowId xmlns:a16="http://schemas.microsoft.com/office/drawing/2014/main" val="1137498416"/>
                  </a:ext>
                </a:extLst>
              </a:tr>
              <a:tr h="370840">
                <a:tc>
                  <a:txBody>
                    <a:bodyPr/>
                    <a:lstStyle/>
                    <a:p>
                      <a:r>
                        <a:rPr lang="fr-CA" dirty="0" err="1"/>
                        <a:t>Title</a:t>
                      </a:r>
                      <a:endParaRPr lang="en-CA" dirty="0"/>
                    </a:p>
                  </a:txBody>
                  <a:tcPr/>
                </a:tc>
                <a:extLst>
                  <a:ext uri="{0D108BD9-81ED-4DB2-BD59-A6C34878D82A}">
                    <a16:rowId xmlns:a16="http://schemas.microsoft.com/office/drawing/2014/main" val="2244368405"/>
                  </a:ext>
                </a:extLst>
              </a:tr>
            </a:tbl>
          </a:graphicData>
        </a:graphic>
      </p:graphicFrame>
      <p:graphicFrame>
        <p:nvGraphicFramePr>
          <p:cNvPr id="6" name="Tableau 5">
            <a:extLst>
              <a:ext uri="{FF2B5EF4-FFF2-40B4-BE49-F238E27FC236}">
                <a16:creationId xmlns:a16="http://schemas.microsoft.com/office/drawing/2014/main" id="{55B66715-4AA7-222B-8B38-7F458318C3C9}"/>
              </a:ext>
            </a:extLst>
          </p:cNvPr>
          <p:cNvGraphicFramePr>
            <a:graphicFrameLocks noGrp="1"/>
          </p:cNvGraphicFramePr>
          <p:nvPr>
            <p:extLst>
              <p:ext uri="{D42A27DB-BD31-4B8C-83A1-F6EECF244321}">
                <p14:modId xmlns:p14="http://schemas.microsoft.com/office/powerpoint/2010/main" val="490961401"/>
              </p:ext>
            </p:extLst>
          </p:nvPr>
        </p:nvGraphicFramePr>
        <p:xfrm>
          <a:off x="4952261" y="1334560"/>
          <a:ext cx="1620357" cy="1483360"/>
        </p:xfrm>
        <a:graphic>
          <a:graphicData uri="http://schemas.openxmlformats.org/drawingml/2006/table">
            <a:tbl>
              <a:tblPr firstRow="1" bandRow="1">
                <a:tableStyleId>{5C22544A-7EE6-4342-B048-85BDC9FD1C3A}</a:tableStyleId>
              </a:tblPr>
              <a:tblGrid>
                <a:gridCol w="1620357">
                  <a:extLst>
                    <a:ext uri="{9D8B030D-6E8A-4147-A177-3AD203B41FA5}">
                      <a16:colId xmlns:a16="http://schemas.microsoft.com/office/drawing/2014/main" val="1549676118"/>
                    </a:ext>
                  </a:extLst>
                </a:gridCol>
              </a:tblGrid>
              <a:tr h="370840">
                <a:tc>
                  <a:txBody>
                    <a:bodyPr/>
                    <a:lstStyle/>
                    <a:p>
                      <a:r>
                        <a:rPr lang="fr-CA" dirty="0"/>
                        <a:t>Registrations</a:t>
                      </a:r>
                      <a:endParaRPr lang="en-CA" dirty="0"/>
                    </a:p>
                  </a:txBody>
                  <a:tcPr/>
                </a:tc>
                <a:extLst>
                  <a:ext uri="{0D108BD9-81ED-4DB2-BD59-A6C34878D82A}">
                    <a16:rowId xmlns:a16="http://schemas.microsoft.com/office/drawing/2014/main" val="2750619011"/>
                  </a:ext>
                </a:extLst>
              </a:tr>
              <a:tr h="370840">
                <a:tc>
                  <a:txBody>
                    <a:bodyPr/>
                    <a:lstStyle/>
                    <a:p>
                      <a:r>
                        <a:rPr lang="fr-CA" dirty="0"/>
                        <a:t>Id</a:t>
                      </a:r>
                      <a:endParaRPr lang="en-CA" dirty="0"/>
                    </a:p>
                  </a:txBody>
                  <a:tcPr/>
                </a:tc>
                <a:extLst>
                  <a:ext uri="{0D108BD9-81ED-4DB2-BD59-A6C34878D82A}">
                    <a16:rowId xmlns:a16="http://schemas.microsoft.com/office/drawing/2014/main" val="3948841100"/>
                  </a:ext>
                </a:extLst>
              </a:tr>
              <a:tr h="370840">
                <a:tc>
                  <a:txBody>
                    <a:bodyPr/>
                    <a:lstStyle/>
                    <a:p>
                      <a:r>
                        <a:rPr lang="fr-CA" dirty="0" err="1"/>
                        <a:t>StudentId</a:t>
                      </a:r>
                      <a:endParaRPr lang="fr-CA" dirty="0"/>
                    </a:p>
                  </a:txBody>
                  <a:tcPr/>
                </a:tc>
                <a:extLst>
                  <a:ext uri="{0D108BD9-81ED-4DB2-BD59-A6C34878D82A}">
                    <a16:rowId xmlns:a16="http://schemas.microsoft.com/office/drawing/2014/main" val="1137498416"/>
                  </a:ext>
                </a:extLst>
              </a:tr>
              <a:tr h="370840">
                <a:tc>
                  <a:txBody>
                    <a:bodyPr/>
                    <a:lstStyle/>
                    <a:p>
                      <a:r>
                        <a:rPr lang="fr-CA" dirty="0" err="1"/>
                        <a:t>CourseId</a:t>
                      </a:r>
                      <a:endParaRPr lang="en-CA" dirty="0"/>
                    </a:p>
                  </a:txBody>
                  <a:tcPr/>
                </a:tc>
                <a:extLst>
                  <a:ext uri="{0D108BD9-81ED-4DB2-BD59-A6C34878D82A}">
                    <a16:rowId xmlns:a16="http://schemas.microsoft.com/office/drawing/2014/main" val="2244368405"/>
                  </a:ext>
                </a:extLst>
              </a:tr>
            </a:tbl>
          </a:graphicData>
        </a:graphic>
      </p:graphicFrame>
      <p:cxnSp>
        <p:nvCxnSpPr>
          <p:cNvPr id="8" name="Connecteur : en angle 7">
            <a:extLst>
              <a:ext uri="{FF2B5EF4-FFF2-40B4-BE49-F238E27FC236}">
                <a16:creationId xmlns:a16="http://schemas.microsoft.com/office/drawing/2014/main" id="{5D50E5BE-66C7-20B2-6C97-2176BE0157DC}"/>
              </a:ext>
            </a:extLst>
          </p:cNvPr>
          <p:cNvCxnSpPr>
            <a:cxnSpLocks/>
          </p:cNvCxnSpPr>
          <p:nvPr/>
        </p:nvCxnSpPr>
        <p:spPr>
          <a:xfrm rot="10800000">
            <a:off x="2502557" y="1891751"/>
            <a:ext cx="2449705" cy="3716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 en angle 8">
            <a:extLst>
              <a:ext uri="{FF2B5EF4-FFF2-40B4-BE49-F238E27FC236}">
                <a16:creationId xmlns:a16="http://schemas.microsoft.com/office/drawing/2014/main" id="{D92DED8D-D586-1C42-B272-207CC83F6F2C}"/>
              </a:ext>
            </a:extLst>
          </p:cNvPr>
          <p:cNvCxnSpPr>
            <a:cxnSpLocks/>
          </p:cNvCxnSpPr>
          <p:nvPr/>
        </p:nvCxnSpPr>
        <p:spPr>
          <a:xfrm flipV="1">
            <a:off x="6572618" y="1891750"/>
            <a:ext cx="2516934" cy="7433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CF135A5C-1728-FAFB-93C1-0DAB393D632C}"/>
              </a:ext>
            </a:extLst>
          </p:cNvPr>
          <p:cNvSpPr txBox="1"/>
          <p:nvPr/>
        </p:nvSpPr>
        <p:spPr>
          <a:xfrm>
            <a:off x="838200" y="3870526"/>
            <a:ext cx="3328711" cy="1169551"/>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Student</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FirstName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LastName</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3" name="ZoneTexte 12">
            <a:extLst>
              <a:ext uri="{FF2B5EF4-FFF2-40B4-BE49-F238E27FC236}">
                <a16:creationId xmlns:a16="http://schemas.microsoft.com/office/drawing/2014/main" id="{89D22857-08CD-A936-5250-2481DF53A3DC}"/>
              </a:ext>
            </a:extLst>
          </p:cNvPr>
          <p:cNvSpPr txBox="1"/>
          <p:nvPr/>
        </p:nvSpPr>
        <p:spPr>
          <a:xfrm>
            <a:off x="9089552" y="3870526"/>
            <a:ext cx="2996136"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Course</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Code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FF"/>
                </a:solidFill>
                <a:latin typeface="Cascadia Mono" panose="020B0609020000020004" pitchFamily="49" charset="0"/>
              </a:rPr>
              <a:t>    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string</a:t>
            </a:r>
            <a:r>
              <a:rPr lang="en-US" sz="1000" dirty="0">
                <a:solidFill>
                  <a:srgbClr val="000000"/>
                </a:solidFill>
                <a:latin typeface="Cascadia Mono" panose="020B0609020000020004" pitchFamily="49" charset="0"/>
              </a:rPr>
              <a:t> Title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endParaRPr lang="en-CA" sz="1000" dirty="0"/>
          </a:p>
        </p:txBody>
      </p:sp>
      <p:sp>
        <p:nvSpPr>
          <p:cNvPr id="14" name="ZoneTexte 13">
            <a:extLst>
              <a:ext uri="{FF2B5EF4-FFF2-40B4-BE49-F238E27FC236}">
                <a16:creationId xmlns:a16="http://schemas.microsoft.com/office/drawing/2014/main" id="{679E344D-0529-92A3-A370-6820DFA98709}"/>
              </a:ext>
            </a:extLst>
          </p:cNvPr>
          <p:cNvSpPr txBox="1"/>
          <p:nvPr/>
        </p:nvSpPr>
        <p:spPr>
          <a:xfrm>
            <a:off x="4908262" y="3870526"/>
            <a:ext cx="3328712" cy="1015663"/>
          </a:xfrm>
          <a:prstGeom prst="rect">
            <a:avLst/>
          </a:prstGeom>
          <a:noFill/>
        </p:spPr>
        <p:txBody>
          <a:bodyPr wrap="square">
            <a:spAutoFit/>
          </a:bodyPr>
          <a:lstStyle/>
          <a:p>
            <a:r>
              <a:rPr lang="en-CA" sz="1000" dirty="0">
                <a:solidFill>
                  <a:srgbClr val="0000FF"/>
                </a:solidFill>
                <a:latin typeface="Cascadia Mono" panose="020B0609020000020004" pitchFamily="49" charset="0"/>
              </a:rPr>
              <a:t>public</a:t>
            </a:r>
            <a:r>
              <a:rPr lang="en-CA" sz="1000" dirty="0">
                <a:solidFill>
                  <a:srgbClr val="000000"/>
                </a:solidFill>
                <a:latin typeface="Cascadia Mono" panose="020B0609020000020004" pitchFamily="49" charset="0"/>
              </a:rPr>
              <a:t> </a:t>
            </a:r>
            <a:r>
              <a:rPr lang="en-CA" sz="1000" dirty="0">
                <a:solidFill>
                  <a:srgbClr val="0000FF"/>
                </a:solidFill>
                <a:latin typeface="Cascadia Mono" panose="020B0609020000020004" pitchFamily="49" charset="0"/>
              </a:rPr>
              <a:t>class</a:t>
            </a:r>
            <a:r>
              <a:rPr lang="en-CA" sz="1000" dirty="0">
                <a:solidFill>
                  <a:srgbClr val="000000"/>
                </a:solidFill>
                <a:latin typeface="Cascadia Mono" panose="020B0609020000020004" pitchFamily="49" charset="0"/>
              </a:rPr>
              <a:t> </a:t>
            </a:r>
            <a:r>
              <a:rPr lang="en-CA" sz="1000" dirty="0">
                <a:solidFill>
                  <a:srgbClr val="2B91AF"/>
                </a:solidFill>
                <a:latin typeface="Cascadia Mono" panose="020B0609020000020004" pitchFamily="49" charset="0"/>
              </a:rPr>
              <a:t>Registration</a:t>
            </a:r>
            <a:endParaRPr lang="en-CA" sz="1000" dirty="0">
              <a:solidFill>
                <a:srgbClr val="000000"/>
              </a:solidFill>
              <a:latin typeface="Cascadia Mono" panose="020B0609020000020004" pitchFamily="49" charset="0"/>
            </a:endParaRPr>
          </a:p>
          <a:p>
            <a:r>
              <a:rPr lang="en-CA" sz="1000" dirty="0">
                <a:solidFill>
                  <a:srgbClr val="000000"/>
                </a:solidFill>
                <a:latin typeface="Cascadia Mono" panose="020B0609020000020004" pitchFamily="49" charset="0"/>
              </a:rPr>
              <a:t>{</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Id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StudentId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public</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int</a:t>
            </a:r>
            <a:r>
              <a:rPr lang="en-US" sz="1000" dirty="0">
                <a:solidFill>
                  <a:srgbClr val="000000"/>
                </a:solidFill>
                <a:latin typeface="Cascadia Mono" panose="020B0609020000020004" pitchFamily="49" charset="0"/>
              </a:rPr>
              <a:t> </a:t>
            </a:r>
            <a:r>
              <a:rPr lang="en-US" sz="1000" dirty="0" err="1">
                <a:solidFill>
                  <a:srgbClr val="000000"/>
                </a:solidFill>
                <a:latin typeface="Cascadia Mono" panose="020B0609020000020004" pitchFamily="49" charset="0"/>
              </a:rPr>
              <a:t>CourseId</a:t>
            </a:r>
            <a:r>
              <a:rPr lang="en-US" sz="1000" dirty="0">
                <a:solidFill>
                  <a:srgbClr val="000000"/>
                </a:solidFill>
                <a:latin typeface="Cascadia Mono" panose="020B0609020000020004" pitchFamily="49" charset="0"/>
              </a:rPr>
              <a:t> { </a:t>
            </a:r>
            <a:r>
              <a:rPr lang="en-US" sz="1000" dirty="0">
                <a:solidFill>
                  <a:srgbClr val="0000FF"/>
                </a:solidFill>
                <a:latin typeface="Cascadia Mono" panose="020B0609020000020004" pitchFamily="49" charset="0"/>
              </a:rPr>
              <a:t>get</a:t>
            </a:r>
            <a:r>
              <a:rPr lang="en-US" sz="1000" dirty="0">
                <a:solidFill>
                  <a:srgbClr val="000000"/>
                </a:solidFill>
                <a:latin typeface="Cascadia Mono" panose="020B0609020000020004" pitchFamily="49" charset="0"/>
              </a:rPr>
              <a:t>; </a:t>
            </a:r>
            <a:r>
              <a:rPr lang="en-US" sz="1000" dirty="0">
                <a:solidFill>
                  <a:srgbClr val="0000FF"/>
                </a:solidFill>
                <a:latin typeface="Cascadia Mono" panose="020B0609020000020004" pitchFamily="49" charset="0"/>
              </a:rPr>
              <a:t>set</a:t>
            </a:r>
            <a:r>
              <a:rPr lang="en-US" sz="1000" dirty="0">
                <a:solidFill>
                  <a:srgbClr val="000000"/>
                </a:solidFill>
                <a:latin typeface="Cascadia Mono" panose="020B0609020000020004" pitchFamily="49" charset="0"/>
              </a:rPr>
              <a:t>; }</a:t>
            </a:r>
          </a:p>
          <a:p>
            <a:r>
              <a:rPr lang="en-CA" sz="1000" dirty="0">
                <a:solidFill>
                  <a:srgbClr val="000000"/>
                </a:solidFill>
                <a:latin typeface="Cascadia Mono" panose="020B0609020000020004" pitchFamily="49" charset="0"/>
              </a:rPr>
              <a:t>}</a:t>
            </a:r>
            <a:endParaRPr lang="en-CA" sz="1000" dirty="0"/>
          </a:p>
        </p:txBody>
      </p:sp>
      <p:sp>
        <p:nvSpPr>
          <p:cNvPr id="20" name="ZoneTexte 19">
            <a:extLst>
              <a:ext uri="{FF2B5EF4-FFF2-40B4-BE49-F238E27FC236}">
                <a16:creationId xmlns:a16="http://schemas.microsoft.com/office/drawing/2014/main" id="{2192B9BE-473B-578D-A2DD-952C7A9DE168}"/>
              </a:ext>
            </a:extLst>
          </p:cNvPr>
          <p:cNvSpPr txBox="1"/>
          <p:nvPr/>
        </p:nvSpPr>
        <p:spPr>
          <a:xfrm>
            <a:off x="838200" y="5292464"/>
            <a:ext cx="11203489" cy="923330"/>
          </a:xfrm>
          <a:prstGeom prst="rect">
            <a:avLst/>
          </a:prstGeom>
          <a:noFill/>
        </p:spPr>
        <p:txBody>
          <a:bodyPr wrap="square" rtlCol="0">
            <a:spAutoFit/>
          </a:bodyPr>
          <a:lstStyle/>
          <a:p>
            <a:r>
              <a:rPr lang="fr-CA" dirty="0"/>
              <a:t>A noter que les classes </a:t>
            </a:r>
            <a:r>
              <a:rPr lang="fr-CA" dirty="0" err="1">
                <a:solidFill>
                  <a:srgbClr val="00B0F0"/>
                </a:solidFill>
              </a:rPr>
              <a:t>Student</a:t>
            </a:r>
            <a:r>
              <a:rPr lang="fr-CA" dirty="0"/>
              <a:t>, </a:t>
            </a:r>
            <a:r>
              <a:rPr lang="fr-CA" dirty="0">
                <a:solidFill>
                  <a:srgbClr val="00B0F0"/>
                </a:solidFill>
              </a:rPr>
              <a:t>Registration</a:t>
            </a:r>
            <a:r>
              <a:rPr lang="fr-CA" dirty="0"/>
              <a:t> et </a:t>
            </a:r>
            <a:r>
              <a:rPr lang="fr-CA" dirty="0">
                <a:solidFill>
                  <a:srgbClr val="00B0F0"/>
                </a:solidFill>
              </a:rPr>
              <a:t>Course</a:t>
            </a:r>
            <a:r>
              <a:rPr lang="fr-CA" dirty="0"/>
              <a:t> doivent obligatoirement comporter le membre</a:t>
            </a:r>
          </a:p>
          <a:p>
            <a:r>
              <a:rPr lang="fr-CA" sz="1400" dirty="0">
                <a:solidFill>
                  <a:srgbClr val="0000FF"/>
                </a:solidFill>
                <a:latin typeface="Cascadia Mono" panose="020B0609020000020004" pitchFamily="49" charset="0"/>
              </a:rPr>
              <a:t>public</a:t>
            </a:r>
            <a:r>
              <a:rPr lang="fr-CA" sz="1400" dirty="0">
                <a:solidFill>
                  <a:srgbClr val="000000"/>
                </a:solidFill>
                <a:latin typeface="Cascadia Mono" panose="020B0609020000020004" pitchFamily="49" charset="0"/>
              </a:rPr>
              <a:t> </a:t>
            </a:r>
            <a:r>
              <a:rPr lang="fr-CA" sz="1400" dirty="0" err="1">
                <a:solidFill>
                  <a:srgbClr val="0000FF"/>
                </a:solidFill>
                <a:latin typeface="Cascadia Mono" panose="020B0609020000020004" pitchFamily="49" charset="0"/>
              </a:rPr>
              <a:t>int</a:t>
            </a:r>
            <a:r>
              <a:rPr lang="fr-CA" sz="1400" dirty="0">
                <a:solidFill>
                  <a:srgbClr val="000000"/>
                </a:solidFill>
                <a:latin typeface="Cascadia Mono" panose="020B0609020000020004" pitchFamily="49" charset="0"/>
              </a:rPr>
              <a:t> Id { </a:t>
            </a:r>
            <a:r>
              <a:rPr lang="fr-CA" sz="1400" dirty="0" err="1">
                <a:solidFill>
                  <a:srgbClr val="0000FF"/>
                </a:solidFill>
                <a:latin typeface="Cascadia Mono" panose="020B0609020000020004" pitchFamily="49" charset="0"/>
              </a:rPr>
              <a:t>get</a:t>
            </a:r>
            <a:r>
              <a:rPr lang="fr-CA" sz="1400" dirty="0">
                <a:solidFill>
                  <a:srgbClr val="000000"/>
                </a:solidFill>
                <a:latin typeface="Cascadia Mono" panose="020B0609020000020004" pitchFamily="49" charset="0"/>
              </a:rPr>
              <a:t>; </a:t>
            </a:r>
            <a:r>
              <a:rPr lang="fr-CA" sz="1400" dirty="0">
                <a:solidFill>
                  <a:srgbClr val="0000FF"/>
                </a:solidFill>
                <a:latin typeface="Cascadia Mono" panose="020B0609020000020004" pitchFamily="49" charset="0"/>
              </a:rPr>
              <a:t>set</a:t>
            </a:r>
            <a:r>
              <a:rPr lang="fr-CA" sz="1400" dirty="0">
                <a:solidFill>
                  <a:srgbClr val="000000"/>
                </a:solidFill>
                <a:latin typeface="Cascadia Mono" panose="020B0609020000020004" pitchFamily="49" charset="0"/>
              </a:rPr>
              <a:t>; } </a:t>
            </a:r>
            <a:r>
              <a:rPr lang="fr-CA" dirty="0"/>
              <a:t>pour satisfaire les contraintes des types éligibles au patron de classe </a:t>
            </a:r>
            <a:r>
              <a:rPr lang="fr-CA" dirty="0">
                <a:solidFill>
                  <a:srgbClr val="00B0F0"/>
                </a:solidFill>
              </a:rPr>
              <a:t>Repository&lt;T&gt;</a:t>
            </a:r>
            <a:r>
              <a:rPr lang="fr-CA" dirty="0"/>
              <a:t>. Ces classes seront complétées plus loin avec des propriétés qui feront office de champs de navigation.</a:t>
            </a:r>
          </a:p>
        </p:txBody>
      </p:sp>
    </p:spTree>
    <p:extLst>
      <p:ext uri="{BB962C8B-B14F-4D97-AF65-F5344CB8AC3E}">
        <p14:creationId xmlns:p14="http://schemas.microsoft.com/office/powerpoint/2010/main" val="374258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1">
            <a:extLst>
              <a:ext uri="{FF2B5EF4-FFF2-40B4-BE49-F238E27FC236}">
                <a16:creationId xmlns:a16="http://schemas.microsoft.com/office/drawing/2014/main" id="{57B68C08-29C0-0A66-10AA-62B8C99E6023}"/>
              </a:ext>
            </a:extLst>
          </p:cNvPr>
          <p:cNvSpPr>
            <a:spLocks noGrp="1"/>
          </p:cNvSpPr>
          <p:nvPr>
            <p:ph type="title"/>
          </p:nvPr>
        </p:nvSpPr>
        <p:spPr>
          <a:xfrm>
            <a:off x="2118361" y="347538"/>
            <a:ext cx="6984344" cy="496181"/>
          </a:xfrm>
        </p:spPr>
        <p:txBody>
          <a:bodyPr>
            <a:noAutofit/>
          </a:bodyPr>
          <a:lstStyle/>
          <a:p>
            <a:r>
              <a:rPr lang="fr-CA" sz="2800" dirty="0"/>
              <a:t>Définition des répertoires spécialisés</a:t>
            </a:r>
            <a:endParaRPr lang="en-CA" sz="2800" dirty="0"/>
          </a:p>
        </p:txBody>
      </p:sp>
      <p:sp>
        <p:nvSpPr>
          <p:cNvPr id="12" name="ZoneTexte 11">
            <a:extLst>
              <a:ext uri="{FF2B5EF4-FFF2-40B4-BE49-F238E27FC236}">
                <a16:creationId xmlns:a16="http://schemas.microsoft.com/office/drawing/2014/main" id="{596382B1-2109-B5F0-EC80-9E5BFDDC81FF}"/>
              </a:ext>
            </a:extLst>
          </p:cNvPr>
          <p:cNvSpPr txBox="1"/>
          <p:nvPr/>
        </p:nvSpPr>
        <p:spPr>
          <a:xfrm>
            <a:off x="2478221" y="2378503"/>
            <a:ext cx="7497588"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StudentsRepository</a:t>
            </a:r>
            <a:r>
              <a:rPr lang="en-US" sz="1600" dirty="0">
                <a:solidFill>
                  <a:srgbClr val="000000"/>
                </a:solidFill>
                <a:latin typeface="Cascadia Mono" panose="020B0609020000020004" pitchFamily="49" charset="0"/>
              </a:rPr>
              <a:t> : Repository&lt;Student&gt;</a:t>
            </a:r>
          </a:p>
          <a:p>
            <a:r>
              <a:rPr lang="en-CA" sz="1600" dirty="0">
                <a:solidFill>
                  <a:srgbClr val="000000"/>
                </a:solidFill>
                <a:latin typeface="Cascadia Mono" panose="020B0609020000020004" pitchFamily="49" charset="0"/>
              </a:rPr>
              <a:t>{</a:t>
            </a:r>
          </a:p>
          <a:p>
            <a:r>
              <a:rPr lang="en-CA" sz="1600" dirty="0">
                <a:solidFill>
                  <a:srgbClr val="000000"/>
                </a:solidFill>
                <a:latin typeface="Cascadia Mono" panose="020B0609020000020004" pitchFamily="49" charset="0"/>
              </a:rPr>
              <a:t>	</a:t>
            </a:r>
            <a:r>
              <a:rPr lang="en-CA" sz="1600" dirty="0">
                <a:solidFill>
                  <a:schemeClr val="accent3">
                    <a:lumMod val="75000"/>
                  </a:schemeClr>
                </a:solidFill>
                <a:latin typeface="Cascadia Mono" panose="020B0609020000020004" pitchFamily="49" charset="0"/>
              </a:rPr>
              <a:t>// </a:t>
            </a:r>
            <a:r>
              <a:rPr lang="en-CA" sz="1600" dirty="0" err="1">
                <a:solidFill>
                  <a:schemeClr val="accent3">
                    <a:lumMod val="75000"/>
                  </a:schemeClr>
                </a:solidFill>
                <a:latin typeface="Cascadia Mono" panose="020B0609020000020004" pitchFamily="49" charset="0"/>
              </a:rPr>
              <a:t>todo</a:t>
            </a:r>
            <a:endParaRPr lang="en-CA" sz="1600" dirty="0">
              <a:solidFill>
                <a:schemeClr val="accent3">
                  <a:lumMod val="75000"/>
                </a:schemeClr>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4" name="ZoneTexte 13">
            <a:extLst>
              <a:ext uri="{FF2B5EF4-FFF2-40B4-BE49-F238E27FC236}">
                <a16:creationId xmlns:a16="http://schemas.microsoft.com/office/drawing/2014/main" id="{75964B0A-087D-298C-23B7-1AADE95921B7}"/>
              </a:ext>
            </a:extLst>
          </p:cNvPr>
          <p:cNvSpPr txBox="1"/>
          <p:nvPr/>
        </p:nvSpPr>
        <p:spPr>
          <a:xfrm>
            <a:off x="2478221" y="3608244"/>
            <a:ext cx="8901633" cy="1077218"/>
          </a:xfrm>
          <a:prstGeom prst="rect">
            <a:avLst/>
          </a:prstGeom>
          <a:noFill/>
        </p:spPr>
        <p:txBody>
          <a:bodyPr wrap="square">
            <a:spAutoFit/>
          </a:bodyPr>
          <a:lstStyle/>
          <a:p>
            <a:r>
              <a:rPr lang="en-US" sz="1600" dirty="0">
                <a:solidFill>
                  <a:srgbClr val="0000FF"/>
                </a:solidFill>
                <a:latin typeface="Cascadia Mono" panose="020B0609020000020004" pitchFamily="49" charset="0"/>
              </a:rPr>
              <a:t>public</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class</a:t>
            </a:r>
            <a:r>
              <a:rPr lang="en-US" sz="1600" dirty="0">
                <a:solidFill>
                  <a:srgbClr val="000000"/>
                </a:solidFill>
                <a:latin typeface="Cascadia Mono" panose="020B0609020000020004" pitchFamily="49" charset="0"/>
              </a:rPr>
              <a:t> </a:t>
            </a:r>
            <a:r>
              <a:rPr lang="en-US" sz="1600" dirty="0" err="1">
                <a:solidFill>
                  <a:srgbClr val="2B91AF"/>
                </a:solidFill>
                <a:latin typeface="Cascadia Mono" panose="020B0609020000020004" pitchFamily="49" charset="0"/>
              </a:rPr>
              <a:t>CoursesRepository</a:t>
            </a:r>
            <a:r>
              <a:rPr lang="en-US" sz="1600" dirty="0">
                <a:solidFill>
                  <a:srgbClr val="000000"/>
                </a:solidFill>
                <a:latin typeface="Cascadia Mono" panose="020B0609020000020004" pitchFamily="49" charset="0"/>
              </a:rPr>
              <a:t> : Repository&lt;Course&gt;</a:t>
            </a:r>
          </a:p>
          <a:p>
            <a:r>
              <a:rPr lang="en-CA" sz="1600" dirty="0">
                <a:solidFill>
                  <a:srgbClr val="000000"/>
                </a:solidFill>
                <a:latin typeface="Cascadia Mono" panose="020B0609020000020004" pitchFamily="49" charset="0"/>
              </a:rPr>
              <a:t>{</a:t>
            </a:r>
          </a:p>
          <a:p>
            <a:r>
              <a:rPr lang="en-CA" sz="1600" dirty="0">
                <a:solidFill>
                  <a:schemeClr val="accent3">
                    <a:lumMod val="75000"/>
                  </a:schemeClr>
                </a:solidFill>
                <a:latin typeface="Cascadia Mono" panose="020B0609020000020004" pitchFamily="49" charset="0"/>
              </a:rPr>
              <a:t>    // </a:t>
            </a:r>
            <a:r>
              <a:rPr lang="en-CA" sz="1600" dirty="0" err="1">
                <a:solidFill>
                  <a:schemeClr val="accent3">
                    <a:lumMod val="75000"/>
                  </a:schemeClr>
                </a:solidFill>
                <a:latin typeface="Cascadia Mono" panose="020B0609020000020004" pitchFamily="49" charset="0"/>
              </a:rPr>
              <a:t>todo</a:t>
            </a:r>
            <a:endParaRPr lang="en-CA" sz="1600" dirty="0">
              <a:solidFill>
                <a:srgbClr val="000000"/>
              </a:solidFill>
              <a:latin typeface="Cascadia Mono" panose="020B0609020000020004" pitchFamily="49" charset="0"/>
            </a:endParaRPr>
          </a:p>
          <a:p>
            <a:r>
              <a:rPr lang="en-CA" sz="1600" dirty="0">
                <a:solidFill>
                  <a:srgbClr val="000000"/>
                </a:solidFill>
                <a:latin typeface="Cascadia Mono" panose="020B0609020000020004" pitchFamily="49" charset="0"/>
              </a:rPr>
              <a:t>}</a:t>
            </a:r>
            <a:endParaRPr lang="en-CA" sz="1600" dirty="0"/>
          </a:p>
        </p:txBody>
      </p:sp>
      <p:sp>
        <p:nvSpPr>
          <p:cNvPr id="16" name="ZoneTexte 15">
            <a:extLst>
              <a:ext uri="{FF2B5EF4-FFF2-40B4-BE49-F238E27FC236}">
                <a16:creationId xmlns:a16="http://schemas.microsoft.com/office/drawing/2014/main" id="{034858BD-DA80-C18E-7F8C-27DF45BC4182}"/>
              </a:ext>
            </a:extLst>
          </p:cNvPr>
          <p:cNvSpPr txBox="1"/>
          <p:nvPr/>
        </p:nvSpPr>
        <p:spPr>
          <a:xfrm>
            <a:off x="985193" y="1168071"/>
            <a:ext cx="9739834" cy="646331"/>
          </a:xfrm>
          <a:prstGeom prst="rect">
            <a:avLst/>
          </a:prstGeom>
          <a:noFill/>
        </p:spPr>
        <p:txBody>
          <a:bodyPr wrap="square" rtlCol="0">
            <a:spAutoFit/>
          </a:bodyPr>
          <a:lstStyle/>
          <a:p>
            <a:r>
              <a:rPr lang="fr-CA" dirty="0"/>
              <a:t>On verra plus loin qu’il faudra spécialiser certaines méthodes CRUD (Update et </a:t>
            </a:r>
            <a:r>
              <a:rPr lang="fr-CA" dirty="0" err="1"/>
              <a:t>Delete</a:t>
            </a:r>
            <a:r>
              <a:rPr lang="fr-CA" dirty="0"/>
              <a:t>). On prépare ici le terrain pour les répertoires </a:t>
            </a:r>
            <a:r>
              <a:rPr lang="fr-CA" dirty="0" err="1">
                <a:solidFill>
                  <a:srgbClr val="00B0F0"/>
                </a:solidFill>
              </a:rPr>
              <a:t>Students</a:t>
            </a:r>
            <a:r>
              <a:rPr lang="fr-CA" dirty="0"/>
              <a:t> et </a:t>
            </a:r>
            <a:r>
              <a:rPr lang="fr-CA" dirty="0">
                <a:solidFill>
                  <a:srgbClr val="00B0F0"/>
                </a:solidFill>
              </a:rPr>
              <a:t>Courses</a:t>
            </a:r>
            <a:r>
              <a:rPr lang="fr-CA" dirty="0"/>
              <a:t>. Il ne sera pas nécessaire le faire pour </a:t>
            </a:r>
            <a:r>
              <a:rPr lang="fr-CA" dirty="0" err="1">
                <a:solidFill>
                  <a:srgbClr val="00B0F0"/>
                </a:solidFill>
              </a:rPr>
              <a:t>Registations</a:t>
            </a:r>
            <a:r>
              <a:rPr lang="fr-CA" dirty="0">
                <a:solidFill>
                  <a:srgbClr val="00B0F0"/>
                </a:solidFill>
              </a:rPr>
              <a:t>.</a:t>
            </a:r>
            <a:endParaRPr lang="en-CA" dirty="0">
              <a:solidFill>
                <a:srgbClr val="00B0F0"/>
              </a:solidFill>
            </a:endParaRPr>
          </a:p>
        </p:txBody>
      </p:sp>
      <p:sp>
        <p:nvSpPr>
          <p:cNvPr id="17" name="ZoneTexte 16">
            <a:extLst>
              <a:ext uri="{FF2B5EF4-FFF2-40B4-BE49-F238E27FC236}">
                <a16:creationId xmlns:a16="http://schemas.microsoft.com/office/drawing/2014/main" id="{A8FEC1F5-8F10-96E7-483A-6E8F27B05420}"/>
              </a:ext>
            </a:extLst>
          </p:cNvPr>
          <p:cNvSpPr txBox="1"/>
          <p:nvPr/>
        </p:nvSpPr>
        <p:spPr>
          <a:xfrm>
            <a:off x="1173972" y="5097041"/>
            <a:ext cx="9739834" cy="369332"/>
          </a:xfrm>
          <a:prstGeom prst="rect">
            <a:avLst/>
          </a:prstGeom>
          <a:noFill/>
        </p:spPr>
        <p:txBody>
          <a:bodyPr wrap="square" rtlCol="0">
            <a:spAutoFit/>
          </a:bodyPr>
          <a:lstStyle/>
          <a:p>
            <a:r>
              <a:rPr lang="fr-CA" dirty="0"/>
              <a:t>Ces classes seront complétées plus loin.</a:t>
            </a:r>
            <a:endParaRPr lang="en-CA" dirty="0">
              <a:solidFill>
                <a:srgbClr val="00B0F0"/>
              </a:solidFill>
            </a:endParaRPr>
          </a:p>
        </p:txBody>
      </p:sp>
    </p:spTree>
    <p:extLst>
      <p:ext uri="{BB962C8B-B14F-4D97-AF65-F5344CB8AC3E}">
        <p14:creationId xmlns:p14="http://schemas.microsoft.com/office/powerpoint/2010/main" val="2497075723"/>
      </p:ext>
    </p:extLst>
  </p:cSld>
  <p:clrMapOvr>
    <a:masterClrMapping/>
  </p:clrMapOvr>
</p:sld>
</file>

<file path=ppt/theme/theme1.xml><?xml version="1.0" encoding="utf-8"?>
<a:theme xmlns:a="http://schemas.openxmlformats.org/drawingml/2006/main" name="Ronds dans l’eau">
  <a:themeElements>
    <a:clrScheme name="Ronds dans l’eau">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Ronds dans l’eau">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onds dans l’eau">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TM04033925[[fn=Ronds dans l’eau]]</Template>
  <TotalTime>2546</TotalTime>
  <Words>4704</Words>
  <Application>Microsoft Office PowerPoint</Application>
  <PresentationFormat>Grand écran</PresentationFormat>
  <Paragraphs>708</Paragraphs>
  <Slides>27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Cascadia Mono</vt:lpstr>
      <vt:lpstr>Consolas</vt:lpstr>
      <vt:lpstr>Tw Cen MT</vt:lpstr>
      <vt:lpstr>Ronds dans l’eau</vt:lpstr>
      <vt:lpstr>Support des données avec des fichiers JSON</vt:lpstr>
      <vt:lpstr>Introduction</vt:lpstr>
      <vt:lpstr>Format JSON</vt:lpstr>
      <vt:lpstr>C# et JSON : Newtonsoft.Json</vt:lpstr>
      <vt:lpstr>Exemple</vt:lpstr>
      <vt:lpstr>Intégration de fichiers JSON dans un contexte MVC</vt:lpstr>
      <vt:lpstr>Classe Repository&lt;T&gt; pour le support de fichier JSON</vt:lpstr>
      <vt:lpstr>Démonstration d’utilisation du patron de classe Repository&lt;T&gt; avec les modèles suivants:</vt:lpstr>
      <vt:lpstr>Définition des répertoires spécialisés</vt:lpstr>
      <vt:lpstr>Définition du singleton DB, qui fera office de DAL et donnera accès aux répertoires  Students, Courses et Registrations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College Lionel Groulx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des données avec des fichiers Json</dc:title>
  <dc:creator>Nicolas Chourot</dc:creator>
  <cp:lastModifiedBy>Nicolas Chourot</cp:lastModifiedBy>
  <cp:revision>27</cp:revision>
  <dcterms:created xsi:type="dcterms:W3CDTF">2023-04-06T18:13:20Z</dcterms:created>
  <dcterms:modified xsi:type="dcterms:W3CDTF">2025-02-05T23:54:43Z</dcterms:modified>
</cp:coreProperties>
</file>