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tb6612fng-hookup-guide/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Ping Pong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Gurwarris </a:t>
            </a:r>
            <a:r>
              <a:rPr lang="en-US" dirty="0" err="1" smtClean="0"/>
              <a:t>singh</a:t>
            </a:r>
            <a:r>
              <a:rPr lang="en-US" dirty="0" smtClean="0"/>
              <a:t> </a:t>
            </a:r>
            <a:r>
              <a:rPr lang="en-US" dirty="0" err="1" smtClean="0"/>
              <a:t>sohi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Make a cost effective ping pong machine.</a:t>
            </a:r>
          </a:p>
          <a:p>
            <a:r>
              <a:rPr lang="en-US" dirty="0" smtClean="0"/>
              <a:t>Problem: No speed modulation and use more hardware to launch.</a:t>
            </a:r>
          </a:p>
          <a:p>
            <a:r>
              <a:rPr lang="en-US" dirty="0"/>
              <a:t>Explanation: The original machine uses a pair of motors set a constant speed and servo /or stepper motors to aim the balls.  </a:t>
            </a:r>
            <a:endParaRPr lang="en-US" dirty="0" smtClean="0"/>
          </a:p>
          <a:p>
            <a:r>
              <a:rPr lang="en-US" dirty="0" smtClean="0"/>
              <a:t>Solution: Use PWM controlled DC motors, to launch ping pong balls at variable speeds and angles.</a:t>
            </a:r>
          </a:p>
          <a:p>
            <a:r>
              <a:rPr lang="en-US" dirty="0" smtClean="0"/>
              <a:t>Explanation: My design uses PWM to alter launch speed at any time. It also allows me to modulate the speed of either motor so, a difference in the speed of the motors allow me to launch balls at variable angles, without using servo /or stepper motors. </a:t>
            </a:r>
          </a:p>
        </p:txBody>
      </p:sp>
    </p:spTree>
    <p:extLst>
      <p:ext uri="{BB962C8B-B14F-4D97-AF65-F5344CB8AC3E}">
        <p14:creationId xmlns:p14="http://schemas.microsoft.com/office/powerpoint/2010/main" val="370051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4 Model B (extra cost) + </a:t>
            </a:r>
            <a:r>
              <a:rPr lang="en-US" dirty="0"/>
              <a:t>CDN$ 152.54</a:t>
            </a:r>
            <a:endParaRPr lang="en-US" dirty="0" smtClean="0"/>
          </a:p>
          <a:p>
            <a:r>
              <a:rPr lang="en-US" dirty="0" smtClean="0"/>
              <a:t>HDMI to VGA adapter (extra cost) + CDN</a:t>
            </a:r>
            <a:r>
              <a:rPr lang="en-US" dirty="0"/>
              <a:t>$ 22.59</a:t>
            </a:r>
            <a:endParaRPr lang="en-US" dirty="0" smtClean="0"/>
          </a:p>
          <a:p>
            <a:r>
              <a:rPr lang="en-US" dirty="0" smtClean="0"/>
              <a:t>DC motors (extra cost) + CDN$ 12.73 </a:t>
            </a:r>
          </a:p>
          <a:p>
            <a:r>
              <a:rPr lang="en-US" dirty="0" smtClean="0"/>
              <a:t>TB6612FNG (extra cost) + CDN$ 17.74</a:t>
            </a:r>
          </a:p>
          <a:p>
            <a:r>
              <a:rPr lang="en-US" dirty="0" smtClean="0"/>
              <a:t>Shipping/Delivery (no extra cost or already included) + CDN$ 0.00</a:t>
            </a:r>
          </a:p>
        </p:txBody>
      </p:sp>
    </p:spTree>
    <p:extLst>
      <p:ext uri="{BB962C8B-B14F-4D97-AF65-F5344CB8AC3E}">
        <p14:creationId xmlns:p14="http://schemas.microsoft.com/office/powerpoint/2010/main" val="31671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Breadboard Design</a:t>
            </a:r>
          </a:p>
          <a:p>
            <a:pPr lvl="1"/>
            <a:r>
              <a:rPr lang="en-US" dirty="0" smtClean="0"/>
              <a:t>Setback: I made a mistake in using a port, and while testing, I thought my code had a bug. </a:t>
            </a:r>
          </a:p>
          <a:p>
            <a:r>
              <a:rPr lang="en-US" dirty="0" smtClean="0"/>
              <a:t>PCB Design</a:t>
            </a:r>
          </a:p>
          <a:p>
            <a:pPr lvl="1"/>
            <a:r>
              <a:rPr lang="en-US" dirty="0"/>
              <a:t>Setback: The earlier setback costed me my first PCB. I had to design, print and solder a whole new PCB, which led to a schedule setback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Setback: My first enclosure was designed just to hold Raspberry Pi, but the mounted driver PCB didn’t fit in. Had </a:t>
            </a:r>
            <a:r>
              <a:rPr lang="en-US" smtClean="0"/>
              <a:t>to create a new one.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3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Hooked 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23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67843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Course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103 Digital Fundamentals - Logic Design</a:t>
            </a:r>
          </a:p>
          <a:p>
            <a:r>
              <a:rPr lang="en-US" dirty="0" smtClean="0"/>
              <a:t>TECH 101 Electric Circuits + TECH 150 Electronic Devices and Circuits - Lab equipment and safety precautions</a:t>
            </a:r>
          </a:p>
          <a:p>
            <a:r>
              <a:rPr lang="en-US" dirty="0" smtClean="0"/>
              <a:t>TECH 150 Electronic Devices and Circuits </a:t>
            </a:r>
            <a:r>
              <a:rPr lang="en-US" dirty="0" smtClean="0"/>
              <a:t>– Soldering</a:t>
            </a:r>
          </a:p>
          <a:p>
            <a:r>
              <a:rPr lang="en-US" dirty="0" smtClean="0"/>
              <a:t>CENG215 Digital and Interface Systems – Controlling a DC motor with PWM </a:t>
            </a:r>
            <a:endParaRPr lang="en-US" dirty="0" smtClean="0"/>
          </a:p>
          <a:p>
            <a:r>
              <a:rPr lang="en-US" dirty="0" smtClean="0"/>
              <a:t>CENG252 Embedded Systems - Programming on Raspberry </a:t>
            </a:r>
            <a:r>
              <a:rPr lang="en-US" dirty="0" smtClean="0"/>
              <a:t>Pi</a:t>
            </a:r>
          </a:p>
          <a:p>
            <a:r>
              <a:rPr lang="en-US" dirty="0">
                <a:hlinkClick r:id="rId2"/>
              </a:rPr>
              <a:t>https://learn.sparkfun.com/tutorials/tb6612fng-hookup-guide/all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334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Ping Pong Machine</vt:lpstr>
      <vt:lpstr>Introduction</vt:lpstr>
      <vt:lpstr>Budget</vt:lpstr>
      <vt:lpstr>Schedule</vt:lpstr>
      <vt:lpstr>Prototype Hooked Up </vt:lpstr>
      <vt:lpstr>Previous Course Knowledge</vt:lpstr>
      <vt:lpstr>Thank You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Machine</dc:title>
  <dc:creator>Gurwarris Singh Sohi</dc:creator>
  <cp:lastModifiedBy>Gurwarris Singh Sohi</cp:lastModifiedBy>
  <cp:revision>11</cp:revision>
  <dcterms:created xsi:type="dcterms:W3CDTF">2019-11-28T14:08:24Z</dcterms:created>
  <dcterms:modified xsi:type="dcterms:W3CDTF">2019-11-28T18:58:09Z</dcterms:modified>
</cp:coreProperties>
</file>