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5D277-BFB6-70AA-16A9-985A6BD71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68882-0560-32C5-8FB4-DEDCB37C9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D5ABF-306C-77D2-856D-E7204999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E7E50-E278-B35E-10B9-9410CC6A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889E2-22E8-0C56-4C05-392926CA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55199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80E44-F7E6-F1F1-F15A-4C41F49E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055D0C-6FC4-1424-6700-9FF73C02B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3E91F-82B6-0F57-BC24-B52C7FD5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BAB6C-B3DF-8336-D7BB-83521345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DD810-23A7-D876-B46D-881A053F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11293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87210A-81DF-B17A-D028-6C7217BA4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337F32-64F7-C55E-5252-3EF1E0C8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0B9AD-DA18-3B58-06EF-E1192F4D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DA7D7-904D-0E62-DF20-868040BE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D8B12F-26F2-A1D8-2550-7AD27E09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90587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985D-D4AF-ECE1-5FD2-B0F32AF1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8269A-1E2D-B770-A9B0-8FC219F6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05444-847B-203E-2B75-83C769F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515D77-10F3-0C20-82D9-5D42734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F601C-F145-AE08-EA0B-47649BF4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09742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E1C1B-7F6C-6EF2-FFAF-82D5A691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47F606-C669-BAAC-38DE-D70355A8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5EB04-E416-0DDE-A497-FB26B0F8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ABFEA-89BF-3F31-048F-E34CE2EF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D7511-5861-38F3-9E14-FDC73B3C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56804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9C00E-2E92-A0BF-D74E-CB3D7E43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B0CDB-6FBD-CF96-0EF4-B3A7C0D9D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3D661C-3683-E43E-A085-62191EBC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A851A5-F63E-5958-82B6-91C3AD71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14609D-20BE-6EDB-FB0F-BAEA8D46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BCA821-BD06-1051-58DB-8949F38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288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DD28C-BE45-5B6D-FC01-9BCBB33F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194033-897F-5132-3B4F-08A3154D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B83A2D-AF8D-D342-0D07-10717501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1A740F-8280-0DF6-8497-01C69909F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2980B-FB9E-C1F8-BE3C-6DEBC57F2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9988C4-4A30-6CC6-4BA5-BB28743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95A166-1711-12D4-B2A7-B0ADF650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A2D2E3-9D1C-03C0-0A3D-09076290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1706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1FE02-C046-9D17-B672-2D780D19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9D5081-C513-6C35-9B84-3B27733E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9782B-E38B-64EE-6EB3-85ED225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E1FC32-F516-1F61-1795-5CB164DD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700106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47C6EE-FC86-1F8F-4932-50BFE414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42E39B-D965-0030-68F8-32D8A8BD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5414CB-CA3C-0D43-2828-7F8CDB3C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93963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0042B-52BC-32F4-CF5E-AD2198BE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135FF2-D492-6090-8F68-9D212608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ED2E32-0470-454B-4064-570FB2EF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9E17D-44B7-7C2E-E68B-5EB3229B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BC33DF-2992-78EC-8590-AEF434ED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53BBD6-B65F-0FC6-2F54-3575968F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94424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D773A-5461-842D-C2CB-7FC6519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3A698A-5DC8-A00C-8FB7-95967172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FC89FB-947A-7DAB-085C-0FAE7506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E1F401-831E-4659-00BC-675AA57D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D73A7A-FC3B-DB51-3198-221F41FD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3CD4DD-3623-BAD3-FC26-0A0B55DF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94709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FB3FF5-AF67-9BA0-19E5-D7BB5599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435E8-B7B3-24DF-69BE-3659630A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11EE7-CCFE-0A29-69C6-811CB9058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21EA-279A-4324-993F-193BDC7BB198}" type="datetimeFigureOut">
              <a:rPr lang="es-ES" smtClean="0"/>
              <a:t>13/10/2024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0AA8A-F366-A2C8-42DC-2928AE60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0F88F-C678-AFBA-588E-A9F9226EE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C5B4-9B15-4F24-875F-8051ECD0C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50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05225-5C53-14F9-B4EC-8D446578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5FF3B-013A-D1C7-3615-52E1405B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 descr="Plantillas gratis de temática anime para Google Slides y PPT">
            <a:extLst>
              <a:ext uri="{FF2B5EF4-FFF2-40B4-BE49-F238E27FC236}">
                <a16:creationId xmlns:a16="http://schemas.microsoft.com/office/drawing/2014/main" id="{4DE928E9-E3EA-4DEC-18DA-FE7AA76B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50B4C01-0057-A614-7E7B-4FC91F97F43A}"/>
              </a:ext>
            </a:extLst>
          </p:cNvPr>
          <p:cNvSpPr/>
          <p:nvPr/>
        </p:nvSpPr>
        <p:spPr>
          <a:xfrm>
            <a:off x="957943" y="4697186"/>
            <a:ext cx="3837214" cy="66947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Bauhaus 93" panose="04030905020B02020C02" pitchFamily="82" charset="0"/>
              </a:rPr>
              <a:t>DAISUKI</a:t>
            </a:r>
            <a:endParaRPr lang="es-ES" dirty="0">
              <a:latin typeface="Bauhaus 93" panose="04030905020B02020C02" pitchFamily="8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97F459-F953-E3B5-F24E-A0AF2D72EE24}"/>
              </a:ext>
            </a:extLst>
          </p:cNvPr>
          <p:cNvSpPr/>
          <p:nvPr/>
        </p:nvSpPr>
        <p:spPr>
          <a:xfrm>
            <a:off x="0" y="5507492"/>
            <a:ext cx="6253843" cy="669471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Bauhaus 93" panose="04030905020B02020C02" pitchFamily="82" charset="0"/>
              </a:rPr>
              <a:t>Propuesta realizada por: </a:t>
            </a:r>
          </a:p>
          <a:p>
            <a:pPr marL="457200" indent="-457200" algn="ctr">
              <a:buFontTx/>
              <a:buChar char="-"/>
            </a:pPr>
            <a:r>
              <a:rPr lang="es-ES" sz="2000" dirty="0">
                <a:latin typeface="Bauhaus 93" panose="04030905020B02020C02" pitchFamily="82" charset="0"/>
              </a:rPr>
              <a:t>Nicolás Felipe Trujillo Montero</a:t>
            </a:r>
          </a:p>
          <a:p>
            <a:pPr marL="457200" indent="-457200" algn="ctr">
              <a:buFontTx/>
              <a:buChar char="-"/>
            </a:pPr>
            <a:r>
              <a:rPr lang="es-ES" sz="2000" dirty="0">
                <a:latin typeface="Bauhaus 93" panose="04030905020B02020C02" pitchFamily="82" charset="0"/>
              </a:rPr>
              <a:t>Jesús Carlos Avecilla de la Herrán</a:t>
            </a:r>
          </a:p>
        </p:txBody>
      </p:sp>
    </p:spTree>
    <p:extLst>
      <p:ext uri="{BB962C8B-B14F-4D97-AF65-F5344CB8AC3E}">
        <p14:creationId xmlns:p14="http://schemas.microsoft.com/office/powerpoint/2010/main" val="174667863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C457C-941B-57EA-D25E-2FDC15AE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EB536-D6FA-45D8-AFB7-59B09EA66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Plantillas gratis de temática anime para Google Slides y PPT">
            <a:extLst>
              <a:ext uri="{FF2B5EF4-FFF2-40B4-BE49-F238E27FC236}">
                <a16:creationId xmlns:a16="http://schemas.microsoft.com/office/drawing/2014/main" id="{1541DCB2-EEA8-047B-E6EC-BEE53E91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1C396BA-A824-C819-4986-6324DEB1539E}"/>
              </a:ext>
            </a:extLst>
          </p:cNvPr>
          <p:cNvSpPr/>
          <p:nvPr/>
        </p:nvSpPr>
        <p:spPr>
          <a:xfrm>
            <a:off x="-157843" y="-92528"/>
            <a:ext cx="12578443" cy="7097486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7B6DB1-E260-ECAF-D1AF-5D29B416A399}"/>
              </a:ext>
            </a:extLst>
          </p:cNvPr>
          <p:cNvSpPr txBox="1"/>
          <p:nvPr/>
        </p:nvSpPr>
        <p:spPr>
          <a:xfrm>
            <a:off x="38100" y="1992997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¿En qué va a consistir el proyecto?</a:t>
            </a:r>
          </a:p>
          <a:p>
            <a:endParaRPr lang="es-E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537D72-EE9C-1806-6B42-E52DAAAD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11" y="2639328"/>
            <a:ext cx="3283177" cy="32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39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021A5639-9D16-2FE9-3FCC-F63F6AFAA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04" y="-1"/>
            <a:ext cx="7991197" cy="294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lecta Visión anuncia dos nuevos títulos en formato UHD 4K">
            <a:extLst>
              <a:ext uri="{FF2B5EF4-FFF2-40B4-BE49-F238E27FC236}">
                <a16:creationId xmlns:a16="http://schemas.microsoft.com/office/drawing/2014/main" id="{E39E86AC-FD2E-DC94-E745-6AF51A1A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5236029" cy="294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a Inteligencia artificial, a examen en el Telediario">
            <a:extLst>
              <a:ext uri="{FF2B5EF4-FFF2-40B4-BE49-F238E27FC236}">
                <a16:creationId xmlns:a16="http://schemas.microsoft.com/office/drawing/2014/main" id="{6123B78F-0F64-15F6-A75B-98616BD7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45264"/>
            <a:ext cx="6906986" cy="391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3C68BB-7291-1C2E-9EA4-BD970E71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7" y="2945265"/>
            <a:ext cx="5285013" cy="39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3CC4A45-3454-79DC-886F-6E2180E5757E}"/>
              </a:ext>
            </a:extLst>
          </p:cNvPr>
          <p:cNvSpPr/>
          <p:nvPr/>
        </p:nvSpPr>
        <p:spPr>
          <a:xfrm rot="8387572">
            <a:off x="6291923" y="2842604"/>
            <a:ext cx="1083128" cy="3374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ACAD264-C722-4C3B-6FEF-E08E92AC613C}"/>
              </a:ext>
            </a:extLst>
          </p:cNvPr>
          <p:cNvSpPr/>
          <p:nvPr/>
        </p:nvSpPr>
        <p:spPr>
          <a:xfrm rot="10800000">
            <a:off x="6310962" y="5478128"/>
            <a:ext cx="1083128" cy="3374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8AC62A8-ACC4-6A15-F722-AB84C530E611}"/>
              </a:ext>
            </a:extLst>
          </p:cNvPr>
          <p:cNvSpPr/>
          <p:nvPr/>
        </p:nvSpPr>
        <p:spPr>
          <a:xfrm rot="5400000">
            <a:off x="2207078" y="2984832"/>
            <a:ext cx="1083128" cy="3374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372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C457C-941B-57EA-D25E-2FDC15AE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EB536-D6FA-45D8-AFB7-59B09EA66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Plantillas gratis de temática anime para Google Slides y PPT">
            <a:extLst>
              <a:ext uri="{FF2B5EF4-FFF2-40B4-BE49-F238E27FC236}">
                <a16:creationId xmlns:a16="http://schemas.microsoft.com/office/drawing/2014/main" id="{1541DCB2-EEA8-047B-E6EC-BEE53E91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1C396BA-A824-C819-4986-6324DEB1539E}"/>
              </a:ext>
            </a:extLst>
          </p:cNvPr>
          <p:cNvSpPr/>
          <p:nvPr/>
        </p:nvSpPr>
        <p:spPr>
          <a:xfrm>
            <a:off x="-157843" y="-92528"/>
            <a:ext cx="12578443" cy="7097486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7B6DB1-E260-ECAF-D1AF-5D29B416A399}"/>
              </a:ext>
            </a:extLst>
          </p:cNvPr>
          <p:cNvSpPr txBox="1"/>
          <p:nvPr/>
        </p:nvSpPr>
        <p:spPr>
          <a:xfrm>
            <a:off x="38100" y="1992997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Implementación (Estado muy previo)</a:t>
            </a:r>
          </a:p>
          <a:p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2D0A02-4186-55CF-6293-6BDBA5E2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02038"/>
            <a:ext cx="2399619" cy="185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806FE48-1324-628A-5447-990DCEC9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383" y="3602038"/>
            <a:ext cx="1839946" cy="21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080F54A-F304-9759-40B0-B98B25B20884}"/>
              </a:ext>
            </a:extLst>
          </p:cNvPr>
          <p:cNvSpPr txBox="1"/>
          <p:nvPr/>
        </p:nvSpPr>
        <p:spPr>
          <a:xfrm>
            <a:off x="4896190" y="4334470"/>
            <a:ext cx="265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aceptan ideas para 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2979065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C457C-941B-57EA-D25E-2FDC15AE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EB536-D6FA-45D8-AFB7-59B09EA66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Plantillas gratis de temática anime para Google Slides y PPT">
            <a:extLst>
              <a:ext uri="{FF2B5EF4-FFF2-40B4-BE49-F238E27FC236}">
                <a16:creationId xmlns:a16="http://schemas.microsoft.com/office/drawing/2014/main" id="{1541DCB2-EEA8-047B-E6EC-BEE53E91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1C396BA-A824-C819-4986-6324DEB1539E}"/>
              </a:ext>
            </a:extLst>
          </p:cNvPr>
          <p:cNvSpPr/>
          <p:nvPr/>
        </p:nvSpPr>
        <p:spPr>
          <a:xfrm>
            <a:off x="-157843" y="-92528"/>
            <a:ext cx="12578443" cy="7097486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7B6DB1-E260-ECAF-D1AF-5D29B416A399}"/>
              </a:ext>
            </a:extLst>
          </p:cNvPr>
          <p:cNvSpPr txBox="1"/>
          <p:nvPr/>
        </p:nvSpPr>
        <p:spPr>
          <a:xfrm>
            <a:off x="38100" y="1122363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Ideas de Algoritmo/Programa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D58059-8673-7840-F715-3D9AD16E1962}"/>
              </a:ext>
            </a:extLst>
          </p:cNvPr>
          <p:cNvSpPr txBox="1"/>
          <p:nvPr/>
        </p:nvSpPr>
        <p:spPr>
          <a:xfrm>
            <a:off x="402772" y="4103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Sistema </a:t>
            </a:r>
            <a:r>
              <a:rPr lang="es-E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Recomendador</a:t>
            </a:r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 Anime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B2955B-041F-DB50-C524-0D63883F1086}"/>
              </a:ext>
            </a:extLst>
          </p:cNvPr>
          <p:cNvSpPr txBox="1"/>
          <p:nvPr/>
        </p:nvSpPr>
        <p:spPr>
          <a:xfrm>
            <a:off x="7750630" y="410346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Estudio Mercadotécnico de Anime</a:t>
            </a:r>
          </a:p>
        </p:txBody>
      </p:sp>
      <p:sp>
        <p:nvSpPr>
          <p:cNvPr id="10" name="Forma en L 9">
            <a:extLst>
              <a:ext uri="{FF2B5EF4-FFF2-40B4-BE49-F238E27FC236}">
                <a16:creationId xmlns:a16="http://schemas.microsoft.com/office/drawing/2014/main" id="{A2E600DC-C314-61F6-28DA-7A32BBC44D18}"/>
              </a:ext>
            </a:extLst>
          </p:cNvPr>
          <p:cNvSpPr/>
          <p:nvPr/>
        </p:nvSpPr>
        <p:spPr>
          <a:xfrm>
            <a:off x="3499756" y="2173450"/>
            <a:ext cx="756000" cy="7560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en L 10">
            <a:extLst>
              <a:ext uri="{FF2B5EF4-FFF2-40B4-BE49-F238E27FC236}">
                <a16:creationId xmlns:a16="http://schemas.microsoft.com/office/drawing/2014/main" id="{D2A09727-A02D-BF7F-0C10-51F0E67CDA09}"/>
              </a:ext>
            </a:extLst>
          </p:cNvPr>
          <p:cNvSpPr/>
          <p:nvPr/>
        </p:nvSpPr>
        <p:spPr>
          <a:xfrm rot="16200000">
            <a:off x="7480527" y="2173451"/>
            <a:ext cx="756000" cy="7560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679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C457C-941B-57EA-D25E-2FDC15AE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EB536-D6FA-45D8-AFB7-59B09EA66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Plantillas gratis de temática anime para Google Slides y PPT">
            <a:extLst>
              <a:ext uri="{FF2B5EF4-FFF2-40B4-BE49-F238E27FC236}">
                <a16:creationId xmlns:a16="http://schemas.microsoft.com/office/drawing/2014/main" id="{1541DCB2-EEA8-047B-E6EC-BEE53E91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1C396BA-A824-C819-4986-6324DEB1539E}"/>
              </a:ext>
            </a:extLst>
          </p:cNvPr>
          <p:cNvSpPr/>
          <p:nvPr/>
        </p:nvSpPr>
        <p:spPr>
          <a:xfrm>
            <a:off x="-157843" y="-92528"/>
            <a:ext cx="12578443" cy="7097486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7B6DB1-E260-ECAF-D1AF-5D29B416A399}"/>
              </a:ext>
            </a:extLst>
          </p:cNvPr>
          <p:cNvSpPr txBox="1"/>
          <p:nvPr/>
        </p:nvSpPr>
        <p:spPr>
          <a:xfrm>
            <a:off x="38100" y="1122363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Sistema </a:t>
            </a:r>
            <a:r>
              <a:rPr lang="es-E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Recomendador</a:t>
            </a:r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de Anime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B2955B-041F-DB50-C524-0D63883F1086}"/>
              </a:ext>
            </a:extLst>
          </p:cNvPr>
          <p:cNvSpPr txBox="1"/>
          <p:nvPr/>
        </p:nvSpPr>
        <p:spPr>
          <a:xfrm>
            <a:off x="7750630" y="4103469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Recomendación, no por usuarios, sino por descripción usando NLP</a:t>
            </a:r>
          </a:p>
          <a:p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Después por género del anime</a:t>
            </a:r>
          </a:p>
        </p:txBody>
      </p:sp>
      <p:sp>
        <p:nvSpPr>
          <p:cNvPr id="10" name="Forma en L 9">
            <a:extLst>
              <a:ext uri="{FF2B5EF4-FFF2-40B4-BE49-F238E27FC236}">
                <a16:creationId xmlns:a16="http://schemas.microsoft.com/office/drawing/2014/main" id="{A2E600DC-C314-61F6-28DA-7A32BBC44D18}"/>
              </a:ext>
            </a:extLst>
          </p:cNvPr>
          <p:cNvSpPr/>
          <p:nvPr/>
        </p:nvSpPr>
        <p:spPr>
          <a:xfrm>
            <a:off x="3685372" y="1493836"/>
            <a:ext cx="358671" cy="3960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en L 10">
            <a:extLst>
              <a:ext uri="{FF2B5EF4-FFF2-40B4-BE49-F238E27FC236}">
                <a16:creationId xmlns:a16="http://schemas.microsoft.com/office/drawing/2014/main" id="{D2A09727-A02D-BF7F-0C10-51F0E67CDA09}"/>
              </a:ext>
            </a:extLst>
          </p:cNvPr>
          <p:cNvSpPr/>
          <p:nvPr/>
        </p:nvSpPr>
        <p:spPr>
          <a:xfrm rot="10800000">
            <a:off x="8041141" y="726363"/>
            <a:ext cx="396000" cy="3960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D00BC9-82F6-F95B-D34E-9A23A744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13" y="2542715"/>
            <a:ext cx="6429830" cy="39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5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C457C-941B-57EA-D25E-2FDC15AE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EB536-D6FA-45D8-AFB7-59B09EA66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Plantillas gratis de temática anime para Google Slides y PPT">
            <a:extLst>
              <a:ext uri="{FF2B5EF4-FFF2-40B4-BE49-F238E27FC236}">
                <a16:creationId xmlns:a16="http://schemas.microsoft.com/office/drawing/2014/main" id="{1541DCB2-EEA8-047B-E6EC-BEE53E91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1C396BA-A824-C819-4986-6324DEB1539E}"/>
              </a:ext>
            </a:extLst>
          </p:cNvPr>
          <p:cNvSpPr/>
          <p:nvPr/>
        </p:nvSpPr>
        <p:spPr>
          <a:xfrm>
            <a:off x="-157843" y="-92528"/>
            <a:ext cx="12578443" cy="7097486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7B6DB1-E260-ECAF-D1AF-5D29B416A399}"/>
              </a:ext>
            </a:extLst>
          </p:cNvPr>
          <p:cNvSpPr txBox="1"/>
          <p:nvPr/>
        </p:nvSpPr>
        <p:spPr>
          <a:xfrm>
            <a:off x="38100" y="1122363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Estudio Mercadotécnico del anime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7B2955B-041F-DB50-C524-0D63883F1086}"/>
              </a:ext>
            </a:extLst>
          </p:cNvPr>
          <p:cNvSpPr txBox="1"/>
          <p:nvPr/>
        </p:nvSpPr>
        <p:spPr>
          <a:xfrm>
            <a:off x="7750630" y="4103469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Idea: tras realizar un web </a:t>
            </a: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scrapping</a:t>
            </a: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hacer que un modelo me prediga la viabilidad de obtener una licencia de anime</a:t>
            </a:r>
          </a:p>
        </p:txBody>
      </p:sp>
      <p:sp>
        <p:nvSpPr>
          <p:cNvPr id="10" name="Forma en L 9">
            <a:extLst>
              <a:ext uri="{FF2B5EF4-FFF2-40B4-BE49-F238E27FC236}">
                <a16:creationId xmlns:a16="http://schemas.microsoft.com/office/drawing/2014/main" id="{A2E600DC-C314-61F6-28DA-7A32BBC44D18}"/>
              </a:ext>
            </a:extLst>
          </p:cNvPr>
          <p:cNvSpPr/>
          <p:nvPr/>
        </p:nvSpPr>
        <p:spPr>
          <a:xfrm>
            <a:off x="3685372" y="1493836"/>
            <a:ext cx="358671" cy="3960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en L 10">
            <a:extLst>
              <a:ext uri="{FF2B5EF4-FFF2-40B4-BE49-F238E27FC236}">
                <a16:creationId xmlns:a16="http://schemas.microsoft.com/office/drawing/2014/main" id="{D2A09727-A02D-BF7F-0C10-51F0E67CDA09}"/>
              </a:ext>
            </a:extLst>
          </p:cNvPr>
          <p:cNvSpPr/>
          <p:nvPr/>
        </p:nvSpPr>
        <p:spPr>
          <a:xfrm rot="10800000">
            <a:off x="8041141" y="726363"/>
            <a:ext cx="396000" cy="3960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11FA10D-6FF0-CC8A-A80E-38671293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0" y="2448928"/>
            <a:ext cx="6424387" cy="396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3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C457C-941B-57EA-D25E-2FDC15AE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EEB536-D6FA-45D8-AFB7-59B09EA66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2" descr="Plantillas gratis de temática anime para Google Slides y PPT">
            <a:extLst>
              <a:ext uri="{FF2B5EF4-FFF2-40B4-BE49-F238E27FC236}">
                <a16:creationId xmlns:a16="http://schemas.microsoft.com/office/drawing/2014/main" id="{1541DCB2-EEA8-047B-E6EC-BEE53E91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1C396BA-A824-C819-4986-6324DEB1539E}"/>
              </a:ext>
            </a:extLst>
          </p:cNvPr>
          <p:cNvSpPr/>
          <p:nvPr/>
        </p:nvSpPr>
        <p:spPr>
          <a:xfrm>
            <a:off x="-157843" y="-92528"/>
            <a:ext cx="12578443" cy="7097486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7B6DB1-E260-ECAF-D1AF-5D29B416A399}"/>
              </a:ext>
            </a:extLst>
          </p:cNvPr>
          <p:cNvSpPr txBox="1"/>
          <p:nvPr/>
        </p:nvSpPr>
        <p:spPr>
          <a:xfrm>
            <a:off x="0" y="3001706"/>
            <a:ext cx="1211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Muchas gracias por dejarnos participar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 </a:t>
            </a:r>
            <a:r>
              <a:rPr lang="es-E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Malaga</a:t>
            </a:r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AI y esperamos que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Nos podáis ayudar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¿Alguna pregunta?</a:t>
            </a:r>
          </a:p>
          <a:p>
            <a:endParaRPr lang="es-ES" dirty="0"/>
          </a:p>
        </p:txBody>
      </p:sp>
      <p:sp>
        <p:nvSpPr>
          <p:cNvPr id="10" name="Forma en L 9">
            <a:extLst>
              <a:ext uri="{FF2B5EF4-FFF2-40B4-BE49-F238E27FC236}">
                <a16:creationId xmlns:a16="http://schemas.microsoft.com/office/drawing/2014/main" id="{A2E600DC-C314-61F6-28DA-7A32BBC44D18}"/>
              </a:ext>
            </a:extLst>
          </p:cNvPr>
          <p:cNvSpPr/>
          <p:nvPr/>
        </p:nvSpPr>
        <p:spPr>
          <a:xfrm>
            <a:off x="3511200" y="4083034"/>
            <a:ext cx="358671" cy="3960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en L 10">
            <a:extLst>
              <a:ext uri="{FF2B5EF4-FFF2-40B4-BE49-F238E27FC236}">
                <a16:creationId xmlns:a16="http://schemas.microsoft.com/office/drawing/2014/main" id="{D2A09727-A02D-BF7F-0C10-51F0E67CDA09}"/>
              </a:ext>
            </a:extLst>
          </p:cNvPr>
          <p:cNvSpPr/>
          <p:nvPr/>
        </p:nvSpPr>
        <p:spPr>
          <a:xfrm rot="10800000">
            <a:off x="8460241" y="2605706"/>
            <a:ext cx="396000" cy="396000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810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111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Bauhaus 93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felipe trujillo montero</dc:creator>
  <cp:lastModifiedBy>Nicolas Felipe Trujillo Montero</cp:lastModifiedBy>
  <cp:revision>2</cp:revision>
  <dcterms:created xsi:type="dcterms:W3CDTF">2023-05-16T14:17:39Z</dcterms:created>
  <dcterms:modified xsi:type="dcterms:W3CDTF">2024-10-13T17:03:40Z</dcterms:modified>
</cp:coreProperties>
</file>