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9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7F584-3DE3-4B92-9CC1-605BA1C8D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FF1F8-95F9-40B7-B88B-C97A57CCD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FEF5C-E710-45E5-9ED1-E8502F3F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60DE4-F777-4CC4-8773-8B96B5A6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01378-C466-44EB-BC2F-BDCE5381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9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08852-5631-47A8-8F7E-E02E2CBA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1A1FDC-C4BE-4F30-A04B-AF2BDDDF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CD418-ECCC-4360-8469-D1361F47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1CC8C-C2D1-4630-B6C6-9909F3E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FFFE5-4818-4590-81D4-B9BA25B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99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9621EB-EB0E-4FD9-BBD8-01B867AE7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FD161C-C765-481D-A447-B578E789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88875-C40E-4DA4-88E1-3062E7FB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A26F5-2422-41EA-AB6B-F877A4B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06F6C-A502-4789-BEB9-14DB8D7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89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6A430-4D90-4D95-943E-DBB80583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5FA71-D42E-45DD-8887-C8731CB0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ECADB-45DD-4733-A7D7-BE1BBF1F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8C9CD-CC10-422A-914E-726CF9A9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4219E-D092-4971-861D-62DDB00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86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1732-C8C7-4858-A381-764C8DCC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C03218-A4E3-4F37-916D-B6D3EBC1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876FF-7574-4A8F-9B8C-725503F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789B4-B17D-4C68-8E60-DA74FC01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56356-9C2D-4EB0-9354-8ABD1F47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602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A0B2-F78E-42FC-9D07-7B07302F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9A6AB-9AA0-4E66-9E4E-C8170E4A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84789F-2C7E-461E-ABC3-ED1C5624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26B0E-3FF4-4B5B-8622-70AD7854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CD15A2-3055-4424-A054-0BBCB585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08EC7F-3ED9-4659-8330-B57AB04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3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F936B-1E72-485F-BD37-B920C46E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F661C1-4403-4EB3-BE0F-84C8F1E2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AFD3DA-6186-4960-849C-6DB243F8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F80AA9-FFE9-42FA-9B7C-6C506D16C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E4589B-8D41-4AB1-A568-0D34D89F3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5CA300-8C1D-4BEC-856E-0091A92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C564B0-3C6E-4EFB-BF43-4A69D0D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B4AC0-9C09-4BE3-BEDD-AFFBF6E6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867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016FD-797C-443C-A4F6-7E05C6B4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F8AFBC-C975-479E-B4A8-77FDD3A3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5669D-51F8-4C85-B956-270E35CF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5DEB71-1ABF-434B-BBDD-B43EBF79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148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501246-9756-43E3-A4ED-2EE10231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25021D-F7A9-4800-86E4-DC3B87AF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CC6A38-204B-49D7-9AFE-6BEDABB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24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8BD75-ED6E-44E3-8C34-5CE81F9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8D0C1-1444-4EA6-884A-F9391A02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95F8F5-DE9C-4F6C-B1C6-46D45D7A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2AE8D-D16D-4F8D-A3E0-F0E658C2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E2158-47DF-4A29-9AC4-A65531A2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29755-CDF0-4FB3-9465-44A681E0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E3038-0D24-4C7B-BE79-EBB9A96A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AFED0F-7C38-4AA5-8836-55FCB813B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D8BFB-662D-4955-B7E0-DFBA1AE82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1B52A-E6E2-452A-9017-4C193F95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0E1EC-1791-40E1-B601-E4D44F79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C7FCCF-81E8-42D4-B16E-D79E9309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583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59574E-9D23-4CE5-8FC8-4C100778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EC7D25-6EB3-4D42-8DD7-6ECD1D1A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43B0B-FA4D-4D67-86D3-F394FBEDB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9F6F-57B1-4CE3-8BFA-7A1263856444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F4854-FB63-4B1E-9CFE-47A4D23C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65B9E-A5AC-4577-9287-525A9E201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358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A51434-92A3-4887-ABB0-6573760B7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635" y="1899017"/>
            <a:ext cx="5448730" cy="1402675"/>
          </a:xfrm>
        </p:spPr>
        <p:txBody>
          <a:bodyPr anchor="b">
            <a:normAutofit/>
          </a:bodyPr>
          <a:lstStyle/>
          <a:p>
            <a:r>
              <a:rPr lang="es-CL" sz="8800" dirty="0">
                <a:solidFill>
                  <a:schemeClr val="tx2"/>
                </a:solidFill>
              </a:rPr>
              <a:t>Hito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2EB5F-F56D-495B-BF8C-453D3C603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7911" y="3523281"/>
            <a:ext cx="6316178" cy="400657"/>
          </a:xfrm>
        </p:spPr>
        <p:txBody>
          <a:bodyPr>
            <a:normAutofit lnSpcReduction="10000"/>
          </a:bodyPr>
          <a:lstStyle/>
          <a:p>
            <a:r>
              <a:rPr lang="es-CL" dirty="0">
                <a:solidFill>
                  <a:schemeClr val="tx2"/>
                </a:solidFill>
              </a:rPr>
              <a:t>“Análisis de comentarios sarcásticos en Reddit”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ubtítulo 2">
            <a:extLst>
              <a:ext uri="{FF2B5EF4-FFF2-40B4-BE49-F238E27FC236}">
                <a16:creationId xmlns:a16="http://schemas.microsoft.com/office/drawing/2014/main" id="{DBD8BB70-9C9E-423C-92BF-02258B43311A}"/>
              </a:ext>
            </a:extLst>
          </p:cNvPr>
          <p:cNvSpPr txBox="1">
            <a:spLocks/>
          </p:cNvSpPr>
          <p:nvPr/>
        </p:nvSpPr>
        <p:spPr>
          <a:xfrm>
            <a:off x="9275333" y="4452321"/>
            <a:ext cx="2916667" cy="238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</a:pPr>
            <a:r>
              <a:rPr lang="es-CL" dirty="0">
                <a:solidFill>
                  <a:schemeClr val="tx2"/>
                </a:solidFill>
              </a:rPr>
              <a:t>Integrantes: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Nicolás García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Pablo Gutiérrez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Javier Lavados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Sebastián Salinas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José Triviño</a:t>
            </a:r>
          </a:p>
          <a:p>
            <a:endParaRPr lang="es-CL" dirty="0">
              <a:solidFill>
                <a:schemeClr val="tx2"/>
              </a:solidFill>
            </a:endParaRPr>
          </a:p>
          <a:p>
            <a:endParaRPr lang="es-C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Reddit Logo - PNG y Vector">
            <a:extLst>
              <a:ext uri="{FF2B5EF4-FFF2-40B4-BE49-F238E27FC236}">
                <a16:creationId xmlns:a16="http://schemas.microsoft.com/office/drawing/2014/main" id="{6C521F72-0B4F-4D45-9379-7315010D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560" y="147055"/>
            <a:ext cx="5835364" cy="20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FC3378D-BFA6-4108-B309-BB7BBD4E4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8" y="2303055"/>
            <a:ext cx="7249537" cy="2343477"/>
          </a:xfrm>
          <a:prstGeom prst="rect">
            <a:avLst/>
          </a:prstGeom>
        </p:spPr>
      </p:pic>
      <p:pic>
        <p:nvPicPr>
          <p:cNvPr id="7" name="Imagen 6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DF1EB75A-6370-4A39-9A20-35718946F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91" y="3701465"/>
            <a:ext cx="7182852" cy="1848108"/>
          </a:xfrm>
          <a:prstGeom prst="rect">
            <a:avLst/>
          </a:prstGeom>
        </p:spPr>
      </p:pic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F5CC5DB-0ABC-4B50-A4BA-6090B5892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74" y="4824669"/>
            <a:ext cx="721143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4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07B8BC-476B-42FC-9F13-D2F053EB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endParaRPr lang="es-CL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DE1CF-ABC1-4677-9DF6-636D6C7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endParaRPr lang="es-CL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Imagen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DA3DDF9-F96E-44A9-8D8D-1FA0F51C2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92" y="1105644"/>
            <a:ext cx="9489616" cy="4624304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7765971-DAAF-49F6-BC8F-ABF7B3A78591}"/>
              </a:ext>
            </a:extLst>
          </p:cNvPr>
          <p:cNvSpPr/>
          <p:nvPr/>
        </p:nvSpPr>
        <p:spPr>
          <a:xfrm>
            <a:off x="5923722" y="4757532"/>
            <a:ext cx="649357" cy="4903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34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411" y="213498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Encontrar patrones que permitan caracterizar comentarios sarcásticos.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Obtener información para poder deducir cómo una máquina puede detectar el sarcasmo.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Buscar soluciones a uno de los principales problemas del procesamiento de lenguaje natural.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6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8C806A-B694-485E-A48C-EC75750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188" y="1637798"/>
            <a:ext cx="8727742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Preguntas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Problemas</a:t>
            </a:r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21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618BD0D-7A17-49E3-BCB3-1FF6E529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040" y="2065637"/>
            <a:ext cx="763536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600" dirty="0">
                <a:solidFill>
                  <a:schemeClr val="tx2"/>
                </a:solidFill>
              </a:rPr>
              <a:t>¿Qué tan necesario es el contexto?</a:t>
            </a:r>
          </a:p>
          <a:p>
            <a:pPr>
              <a:lnSpc>
                <a:spcPct val="100000"/>
              </a:lnSpc>
            </a:pPr>
            <a:endParaRPr lang="es-CL" sz="3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3600" dirty="0">
                <a:solidFill>
                  <a:schemeClr val="tx2"/>
                </a:solidFill>
              </a:rPr>
              <a:t>¿Es indispensable la presencia del comentario padre?</a:t>
            </a:r>
          </a:p>
        </p:txBody>
      </p:sp>
    </p:spTree>
    <p:extLst>
      <p:ext uri="{BB962C8B-B14F-4D97-AF65-F5344CB8AC3E}">
        <p14:creationId xmlns:p14="http://schemas.microsoft.com/office/powerpoint/2010/main" val="28358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618BD0D-7A17-49E3-BCB3-1FF6E529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25" y="1471699"/>
            <a:ext cx="6952482" cy="391460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CL" sz="32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3200" dirty="0">
                <a:solidFill>
                  <a:schemeClr val="tx2"/>
                </a:solidFill>
              </a:rPr>
              <a:t>¿En qué </a:t>
            </a:r>
            <a:r>
              <a:rPr lang="es-CL" sz="3200" dirty="0" err="1">
                <a:solidFill>
                  <a:schemeClr val="tx2"/>
                </a:solidFill>
              </a:rPr>
              <a:t>subreddits</a:t>
            </a:r>
            <a:r>
              <a:rPr lang="es-CL" sz="3200" dirty="0">
                <a:solidFill>
                  <a:schemeClr val="tx2"/>
                </a:solidFill>
              </a:rPr>
              <a:t> el uso de sarcasmo es proporcionalmente mayor?</a:t>
            </a:r>
          </a:p>
          <a:p>
            <a:pPr>
              <a:lnSpc>
                <a:spcPct val="100000"/>
              </a:lnSpc>
            </a:pPr>
            <a:endParaRPr lang="es-CL" sz="32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3200" dirty="0">
                <a:solidFill>
                  <a:schemeClr val="tx2"/>
                </a:solidFill>
              </a:rPr>
              <a:t>Problema: Es necesaria una base de datos con el total de usuarios.</a:t>
            </a:r>
          </a:p>
        </p:txBody>
      </p:sp>
      <p:pic>
        <p:nvPicPr>
          <p:cNvPr id="3" name="Imagen 2" descr="Tabla&#10;&#10;Descripción generada automáticamente con confianza media">
            <a:extLst>
              <a:ext uri="{FF2B5EF4-FFF2-40B4-BE49-F238E27FC236}">
                <a16:creationId xmlns:a16="http://schemas.microsoft.com/office/drawing/2014/main" id="{D984AA34-FDE6-4084-8908-4BC05E6C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63" y="350825"/>
            <a:ext cx="3885075" cy="61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8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DD02F6B5-DC77-4542-A65B-B74D6130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040" y="3034748"/>
            <a:ext cx="7635360" cy="294549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600" dirty="0">
                <a:solidFill>
                  <a:schemeClr val="tx2"/>
                </a:solidFill>
              </a:rPr>
              <a:t>¿Es posible entrenar un clasificador?</a:t>
            </a:r>
          </a:p>
        </p:txBody>
      </p:sp>
    </p:spTree>
    <p:extLst>
      <p:ext uri="{BB962C8B-B14F-4D97-AF65-F5344CB8AC3E}">
        <p14:creationId xmlns:p14="http://schemas.microsoft.com/office/powerpoint/2010/main" val="2254851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Hito 1</vt:lpstr>
      <vt:lpstr>Presentación de PowerPoint</vt:lpstr>
      <vt:lpstr>Presentación de PowerPoint</vt:lpstr>
      <vt:lpstr>Motivación</vt:lpstr>
      <vt:lpstr>Preguntas y Problemas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1</dc:title>
  <dc:creator>José</dc:creator>
  <cp:lastModifiedBy>José</cp:lastModifiedBy>
  <cp:revision>4</cp:revision>
  <dcterms:created xsi:type="dcterms:W3CDTF">2021-04-17T19:53:26Z</dcterms:created>
  <dcterms:modified xsi:type="dcterms:W3CDTF">2021-04-17T20:26:55Z</dcterms:modified>
</cp:coreProperties>
</file>