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78"/>
    <a:srgbClr val="D9EFFF"/>
    <a:srgbClr val="008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F26AD-640F-AA65-D3F5-6DDD043FB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2A814-5D02-BCAD-6983-F7541BAC0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84EB78-8102-6BB7-9874-02A16E60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86AB-0CDC-4237-BD09-4986E74D54A4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C159DB-C76D-23F3-DDCA-52D92645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2295AC-F7CF-6919-48FF-C7AD370D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63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22E70-96BB-BACE-083B-040675F4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5DECC0-61FA-0AF5-71DA-A99B1455B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67F3E0-A189-446F-DE6E-4E3E5CC2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86AB-0CDC-4237-BD09-4986E74D54A4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E6499A-A0C4-AA9C-EF73-162BA368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5B081C-4D7B-8C49-499E-A85CC232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63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8A3D66-7A70-1842-F9AC-E10714B82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AFAC70-9696-88C1-49C9-F88CDBD0D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4D5619-EACD-A685-BE22-E40FACAB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86AB-0CDC-4237-BD09-4986E74D54A4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494A1F-55D2-45C0-3BEB-DF22ACD5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BF6215-7D1A-B064-87FA-40247417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3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5E9FD-5C90-C252-E6AF-064A3D74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FC6F57-0567-194A-F8F7-1E31935A1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6FB527-2AD3-B83D-CCDC-CF45A434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86AB-0CDC-4237-BD09-4986E74D54A4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AA705-D623-992E-7DEA-BD1A6592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407721-3D85-F716-5EE0-054A3110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35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9B350-04F5-D358-897C-E5AB55E1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1AECBC-2BF9-5CD2-B6DA-043DD2776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6B009C-7BA1-8ED5-5376-9ED26473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86AB-0CDC-4237-BD09-4986E74D54A4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B3A17F-396D-9713-B155-B33D2B7F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638825-C59A-BB4E-C194-1BCF7DF6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1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5E690-9611-F1C1-1D1D-462969CC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DDC6FD-8055-E3E8-647B-F309A7772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9BA294-0171-5937-6E0B-C3610A58A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D98852-1A9D-7CDE-D9FC-15586C28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86AB-0CDC-4237-BD09-4986E74D54A4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E61232-64E8-24AC-F183-9213FC1E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4479FE-DA1F-7692-202A-E4B7200D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74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923F0-876A-951E-2339-2EB92E6D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E2FCDB-423F-4A57-9DD0-E7E360FC7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C6ECA7-4833-F679-11EA-F36608CD4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CD2710-3CFC-1B60-FB0F-16EB8026C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0F4CEF-9E37-74C1-1F3D-C2770816A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62309F-6F6F-E57F-B748-CF5333EE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86AB-0CDC-4237-BD09-4986E74D54A4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63676C-5199-4BBD-D173-28992ADA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17CDA3-DE5E-A926-F3B9-68DF01D1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81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741DF-B79F-D716-71AC-33A2F399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BF244D-C3DA-03F7-EFCA-34DE78C0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86AB-0CDC-4237-BD09-4986E74D54A4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3E5A97-86B6-ECF0-029D-8F0EDBBE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9FE41C-9F6A-2FE7-6A69-28A727A2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51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9484C6-F0EB-DC3B-BF00-CF46F7A6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86AB-0CDC-4237-BD09-4986E74D54A4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F5B6D6-231A-1AD0-52FA-FC86118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33938E-945C-0656-1812-2AAD9AB8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78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8E41A-76CE-60DF-FC17-48262062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397836-AD61-8896-526F-C14FB8DB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3B5DED-9D8C-7A13-9506-13103F46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032496-B88C-F04E-0F6A-8F1ED370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86AB-0CDC-4237-BD09-4986E74D54A4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9E9558-E43A-C6C3-453B-67BC7BB1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5F4156-4DD7-0D7C-C9D8-54B84D4C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88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E4CC9-5B27-CA04-5D00-D059879B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6E4594-DCA9-1A93-9F76-C80FA9041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B287CE-FF87-2A3E-F56F-E799BF05D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F7444C-2F2A-F9F0-8008-A10B6A5E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86AB-0CDC-4237-BD09-4986E74D54A4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8F736F-0250-F79C-659D-2BEF2C70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ECDC37-8D18-F251-CAC4-B67404DC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30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E0FE55-8921-EF77-F7FC-1C5C8F70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3DDC0-9956-F2C4-CED8-907BF282A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543661-387A-D6FD-7EF2-78ECE9B94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86AB-0CDC-4237-BD09-4986E74D54A4}" type="datetimeFigureOut">
              <a:rPr lang="pt-BR" smtClean="0"/>
              <a:t>20/08/2022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4A7CA6-9D34-F0A9-CDDB-531B86E4D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03131F-204E-3648-F823-BDFC66E6E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1A388-632D-408B-8372-005AD017A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81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sv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&#10;&#10;Descrição gerada automaticamente">
            <a:extLst>
              <a:ext uri="{FF2B5EF4-FFF2-40B4-BE49-F238E27FC236}">
                <a16:creationId xmlns:a16="http://schemas.microsoft.com/office/drawing/2014/main" id="{120C7001-9929-1AC7-9AEA-7C43C225F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" y="44390"/>
            <a:ext cx="12122357" cy="676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63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a&#10;&#10;Descrição gerada automaticamente">
            <a:extLst>
              <a:ext uri="{FF2B5EF4-FFF2-40B4-BE49-F238E27FC236}">
                <a16:creationId xmlns:a16="http://schemas.microsoft.com/office/drawing/2014/main" id="{9B4961FF-4DF9-DEB2-3FAA-5CF38BF34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20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EF02C84-3212-CD60-AE41-BEA8A0CF5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" y="1458574"/>
            <a:ext cx="12185352" cy="405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59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788135A-F865-8B1D-4E7F-1ECACF0E80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83CCA3-6195-6F1F-DD4B-7FB000B4598E}"/>
              </a:ext>
            </a:extLst>
          </p:cNvPr>
          <p:cNvSpPr txBox="1"/>
          <p:nvPr/>
        </p:nvSpPr>
        <p:spPr>
          <a:xfrm>
            <a:off x="2325946" y="150856"/>
            <a:ext cx="768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004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visão de negócio</a:t>
            </a:r>
            <a:endParaRPr lang="pt-BR" b="1" dirty="0">
              <a:solidFill>
                <a:srgbClr val="0044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F0F17FF-7776-E369-B319-F77270B435EB}"/>
              </a:ext>
            </a:extLst>
          </p:cNvPr>
          <p:cNvGrpSpPr/>
          <p:nvPr/>
        </p:nvGrpSpPr>
        <p:grpSpPr>
          <a:xfrm>
            <a:off x="594764" y="1129268"/>
            <a:ext cx="11008389" cy="5404720"/>
            <a:chOff x="470163" y="860322"/>
            <a:chExt cx="11008389" cy="5404720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9F32ABA6-EAB0-C3F8-2E9E-0B8D4C4BDA83}"/>
                </a:ext>
              </a:extLst>
            </p:cNvPr>
            <p:cNvGrpSpPr/>
            <p:nvPr/>
          </p:nvGrpSpPr>
          <p:grpSpPr>
            <a:xfrm>
              <a:off x="8957815" y="860322"/>
              <a:ext cx="2520737" cy="2515078"/>
              <a:chOff x="8957815" y="860322"/>
              <a:chExt cx="2520737" cy="2515078"/>
            </a:xfrm>
          </p:grpSpPr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B394063E-7FF3-7102-A5FD-16FE1420BA3B}"/>
                  </a:ext>
                </a:extLst>
              </p:cNvPr>
              <p:cNvSpPr txBox="1"/>
              <p:nvPr/>
            </p:nvSpPr>
            <p:spPr>
              <a:xfrm>
                <a:off x="9069373" y="2729069"/>
                <a:ext cx="2409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Resolução de problemas </a:t>
                </a:r>
              </a:p>
            </p:txBody>
          </p:sp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C1C95505-B0D9-E275-1C07-F35B8E13FE41}"/>
                  </a:ext>
                </a:extLst>
              </p:cNvPr>
              <p:cNvGrpSpPr/>
              <p:nvPr/>
            </p:nvGrpSpPr>
            <p:grpSpPr>
              <a:xfrm>
                <a:off x="8957815" y="860322"/>
                <a:ext cx="2178755" cy="1961707"/>
                <a:chOff x="8705271" y="872532"/>
                <a:chExt cx="2178755" cy="1961707"/>
              </a:xfrm>
            </p:grpSpPr>
            <p:grpSp>
              <p:nvGrpSpPr>
                <p:cNvPr id="34" name="Agrupar 33">
                  <a:extLst>
                    <a:ext uri="{FF2B5EF4-FFF2-40B4-BE49-F238E27FC236}">
                      <a16:creationId xmlns:a16="http://schemas.microsoft.com/office/drawing/2014/main" id="{B826A9B4-4156-69EB-DAEC-D3ED6032DA4E}"/>
                    </a:ext>
                  </a:extLst>
                </p:cNvPr>
                <p:cNvGrpSpPr/>
                <p:nvPr/>
              </p:nvGrpSpPr>
              <p:grpSpPr>
                <a:xfrm>
                  <a:off x="8952948" y="872532"/>
                  <a:ext cx="1931078" cy="1961707"/>
                  <a:chOff x="8935192" y="881410"/>
                  <a:chExt cx="1931078" cy="1961707"/>
                </a:xfrm>
              </p:grpSpPr>
              <p:pic>
                <p:nvPicPr>
                  <p:cNvPr id="36" name="Gráfico 35" descr="Computador">
                    <a:extLst>
                      <a:ext uri="{FF2B5EF4-FFF2-40B4-BE49-F238E27FC236}">
                        <a16:creationId xmlns:a16="http://schemas.microsoft.com/office/drawing/2014/main" id="{1DFC4725-3167-8225-1B3A-E9742AB016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935192" y="881410"/>
                    <a:ext cx="1931078" cy="1961707"/>
                  </a:xfrm>
                  <a:prstGeom prst="rect">
                    <a:avLst/>
                  </a:prstGeom>
                </p:spPr>
              </p:pic>
              <p:pic>
                <p:nvPicPr>
                  <p:cNvPr id="37" name="Gráfico 36" descr="Lâmpada e lápis">
                    <a:extLst>
                      <a:ext uri="{FF2B5EF4-FFF2-40B4-BE49-F238E27FC236}">
                        <a16:creationId xmlns:a16="http://schemas.microsoft.com/office/drawing/2014/main" id="{4AEC9847-C163-47C2-577B-01E04B618E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94074" y="1437421"/>
                    <a:ext cx="616674" cy="62645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5" name="Gráfico 34" descr="Cabeça com engrenagens">
                  <a:extLst>
                    <a:ext uri="{FF2B5EF4-FFF2-40B4-BE49-F238E27FC236}">
                      <a16:creationId xmlns:a16="http://schemas.microsoft.com/office/drawing/2014/main" id="{B99F9E04-A990-2AAA-CDD1-FAB9F352E5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05271" y="1982245"/>
                  <a:ext cx="785745" cy="78574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113ED623-4BE5-DDA6-007B-6BC017F3D494}"/>
                </a:ext>
              </a:extLst>
            </p:cNvPr>
            <p:cNvGrpSpPr/>
            <p:nvPr/>
          </p:nvGrpSpPr>
          <p:grpSpPr>
            <a:xfrm>
              <a:off x="736490" y="961412"/>
              <a:ext cx="1669002" cy="2877682"/>
              <a:chOff x="470162" y="1014679"/>
              <a:chExt cx="1669002" cy="2877682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BAE0D638-FAD9-EA37-A5C8-04DD76C66123}"/>
                  </a:ext>
                </a:extLst>
              </p:cNvPr>
              <p:cNvSpPr txBox="1"/>
              <p:nvPr/>
            </p:nvSpPr>
            <p:spPr>
              <a:xfrm>
                <a:off x="787087" y="3246030"/>
                <a:ext cx="11206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Usuário Final</a:t>
                </a:r>
              </a:p>
            </p:txBody>
          </p:sp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DF81B155-5B03-4AC0-D0E6-F1B5D294D1E4}"/>
                  </a:ext>
                </a:extLst>
              </p:cNvPr>
              <p:cNvGrpSpPr/>
              <p:nvPr/>
            </p:nvGrpSpPr>
            <p:grpSpPr>
              <a:xfrm>
                <a:off x="470162" y="1014679"/>
                <a:ext cx="1669002" cy="2206171"/>
                <a:chOff x="476104" y="1080764"/>
                <a:chExt cx="1669002" cy="2206171"/>
              </a:xfrm>
            </p:grpSpPr>
            <p:pic>
              <p:nvPicPr>
                <p:cNvPr id="30" name="Picture 2" descr="Laurenti">
                  <a:extLst>
                    <a:ext uri="{FF2B5EF4-FFF2-40B4-BE49-F238E27FC236}">
                      <a16:creationId xmlns:a16="http://schemas.microsoft.com/office/drawing/2014/main" id="{F23D18A8-AC8C-ADEF-61E6-15D44AD0D1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213" r="14560"/>
                <a:stretch/>
              </p:blipFill>
              <p:spPr bwMode="auto">
                <a:xfrm>
                  <a:off x="476104" y="1080764"/>
                  <a:ext cx="1669002" cy="22061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Gráfico 30" descr="Aviso">
                  <a:extLst>
                    <a:ext uri="{FF2B5EF4-FFF2-40B4-BE49-F238E27FC236}">
                      <a16:creationId xmlns:a16="http://schemas.microsoft.com/office/drawing/2014/main" id="{6D41EB57-2C3B-0FF9-AAA5-BD22A4352D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622" y="1222501"/>
                  <a:ext cx="588544" cy="58854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14F68128-2F3A-DB06-C2E7-4891F0E9E3AB}"/>
                </a:ext>
              </a:extLst>
            </p:cNvPr>
            <p:cNvGrpSpPr/>
            <p:nvPr/>
          </p:nvGrpSpPr>
          <p:grpSpPr>
            <a:xfrm>
              <a:off x="2310830" y="3844367"/>
              <a:ext cx="2943085" cy="2420675"/>
              <a:chOff x="2088885" y="3844368"/>
              <a:chExt cx="2943085" cy="2420675"/>
            </a:xfrm>
          </p:grpSpPr>
          <p:grpSp>
            <p:nvGrpSpPr>
              <p:cNvPr id="23" name="Agrupar 22">
                <a:extLst>
                  <a:ext uri="{FF2B5EF4-FFF2-40B4-BE49-F238E27FC236}">
                    <a16:creationId xmlns:a16="http://schemas.microsoft.com/office/drawing/2014/main" id="{B51C2C9A-F24E-794C-62DB-B7FA8164E36C}"/>
                  </a:ext>
                </a:extLst>
              </p:cNvPr>
              <p:cNvGrpSpPr/>
              <p:nvPr/>
            </p:nvGrpSpPr>
            <p:grpSpPr>
              <a:xfrm>
                <a:off x="2587240" y="3844368"/>
                <a:ext cx="2444730" cy="2174691"/>
                <a:chOff x="2658261" y="3826612"/>
                <a:chExt cx="2444730" cy="2174691"/>
              </a:xfrm>
            </p:grpSpPr>
            <p:pic>
              <p:nvPicPr>
                <p:cNvPr id="25" name="Gráfico 24" descr="Computador">
                  <a:extLst>
                    <a:ext uri="{FF2B5EF4-FFF2-40B4-BE49-F238E27FC236}">
                      <a16:creationId xmlns:a16="http://schemas.microsoft.com/office/drawing/2014/main" id="{6CABDB6B-CCF8-F1D9-826D-D3380EA477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4578" y="4092943"/>
                  <a:ext cx="1801829" cy="1801829"/>
                </a:xfrm>
                <a:prstGeom prst="rect">
                  <a:avLst/>
                </a:prstGeom>
              </p:spPr>
            </p:pic>
            <p:pic>
              <p:nvPicPr>
                <p:cNvPr id="26" name="Gráfico 25" descr="Baixar da nuvem">
                  <a:extLst>
                    <a:ext uri="{FF2B5EF4-FFF2-40B4-BE49-F238E27FC236}">
                      <a16:creationId xmlns:a16="http://schemas.microsoft.com/office/drawing/2014/main" id="{D7D3970A-E72D-8927-BEC4-9192264E12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58261" y="382661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áfico 26" descr="Banco de dados">
                  <a:extLst>
                    <a:ext uri="{FF2B5EF4-FFF2-40B4-BE49-F238E27FC236}">
                      <a16:creationId xmlns:a16="http://schemas.microsoft.com/office/drawing/2014/main" id="{0499CD9C-ABFC-0ABB-9495-F729492CDF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74231" y="5172543"/>
                  <a:ext cx="828760" cy="828760"/>
                </a:xfrm>
                <a:prstGeom prst="rect">
                  <a:avLst/>
                </a:prstGeom>
              </p:spPr>
            </p:pic>
          </p:grp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BDD161F-1996-383C-A80F-BD93E7652464}"/>
                  </a:ext>
                </a:extLst>
              </p:cNvPr>
              <p:cNvSpPr txBox="1"/>
              <p:nvPr/>
            </p:nvSpPr>
            <p:spPr>
              <a:xfrm>
                <a:off x="2088885" y="5618712"/>
                <a:ext cx="23203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Acesso ao sistema de monitoramento</a:t>
                </a:r>
              </a:p>
            </p:txBody>
          </p: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F9AA3573-E593-BC2F-F270-EF444582CADC}"/>
                </a:ext>
              </a:extLst>
            </p:cNvPr>
            <p:cNvGrpSpPr/>
            <p:nvPr/>
          </p:nvGrpSpPr>
          <p:grpSpPr>
            <a:xfrm>
              <a:off x="4040484" y="1098525"/>
              <a:ext cx="2253784" cy="2165266"/>
              <a:chOff x="3925069" y="1418121"/>
              <a:chExt cx="2253784" cy="2165266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B5137A70-B7F1-72F2-0FDE-902CBCD9462E}"/>
                  </a:ext>
                </a:extLst>
              </p:cNvPr>
              <p:cNvGrpSpPr/>
              <p:nvPr/>
            </p:nvGrpSpPr>
            <p:grpSpPr>
              <a:xfrm>
                <a:off x="3925069" y="1418121"/>
                <a:ext cx="2111744" cy="1666537"/>
                <a:chOff x="4203210" y="2108639"/>
                <a:chExt cx="1940675" cy="1560990"/>
              </a:xfrm>
            </p:grpSpPr>
            <p:pic>
              <p:nvPicPr>
                <p:cNvPr id="21" name="Gráfico 20" descr="Apresentação com gráfico de barras">
                  <a:extLst>
                    <a:ext uri="{FF2B5EF4-FFF2-40B4-BE49-F238E27FC236}">
                      <a16:creationId xmlns:a16="http://schemas.microsoft.com/office/drawing/2014/main" id="{EDDCE4C1-CD8A-345C-91CA-9E312CED60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2895" y="2108639"/>
                  <a:ext cx="1560990" cy="1560990"/>
                </a:xfrm>
                <a:prstGeom prst="rect">
                  <a:avLst/>
                </a:prstGeom>
              </p:spPr>
            </p:pic>
            <p:pic>
              <p:nvPicPr>
                <p:cNvPr id="22" name="Gráfico 21" descr="Gráfico de pizza">
                  <a:extLst>
                    <a:ext uri="{FF2B5EF4-FFF2-40B4-BE49-F238E27FC236}">
                      <a16:creationId xmlns:a16="http://schemas.microsoft.com/office/drawing/2014/main" id="{4E57DAB1-0CDB-B1C1-1EF3-8C2B8EC47B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3210" y="2108639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ECB7940-6264-05CD-DF78-C41251CAF551}"/>
                  </a:ext>
                </a:extLst>
              </p:cNvPr>
              <p:cNvSpPr txBox="1"/>
              <p:nvPr/>
            </p:nvSpPr>
            <p:spPr>
              <a:xfrm>
                <a:off x="4098356" y="2937056"/>
                <a:ext cx="20804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Dashboard em tempo real</a:t>
                </a:r>
              </a:p>
            </p:txBody>
          </p:sp>
          <p:pic>
            <p:nvPicPr>
              <p:cNvPr id="20" name="Gráfico 19" descr="Lupa">
                <a:extLst>
                  <a:ext uri="{FF2B5EF4-FFF2-40B4-BE49-F238E27FC236}">
                    <a16:creationId xmlns:a16="http://schemas.microsoft.com/office/drawing/2014/main" id="{B710DEEE-372B-0FEE-CF77-13C47B4B6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490155" y="1881605"/>
                <a:ext cx="655565" cy="655565"/>
              </a:xfrm>
              <a:prstGeom prst="rect">
                <a:avLst/>
              </a:prstGeom>
            </p:spPr>
          </p:pic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8ACEBB6C-FE8D-3D19-4653-522FE6B22791}"/>
                </a:ext>
              </a:extLst>
            </p:cNvPr>
            <p:cNvGrpSpPr/>
            <p:nvPr/>
          </p:nvGrpSpPr>
          <p:grpSpPr>
            <a:xfrm>
              <a:off x="6527488" y="3343453"/>
              <a:ext cx="2409179" cy="2487134"/>
              <a:chOff x="6456469" y="4035915"/>
              <a:chExt cx="2409179" cy="2487134"/>
            </a:xfrm>
          </p:grpSpPr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88D72902-EDC8-EF46-0FBE-1C770A952396}"/>
                  </a:ext>
                </a:extLst>
              </p:cNvPr>
              <p:cNvGrpSpPr/>
              <p:nvPr/>
            </p:nvGrpSpPr>
            <p:grpSpPr>
              <a:xfrm>
                <a:off x="6748381" y="4035915"/>
                <a:ext cx="1801829" cy="1801829"/>
                <a:chOff x="6814659" y="3766213"/>
                <a:chExt cx="1801829" cy="1801829"/>
              </a:xfrm>
            </p:grpSpPr>
            <p:pic>
              <p:nvPicPr>
                <p:cNvPr id="16" name="Gráfico 15" descr="Computador">
                  <a:extLst>
                    <a:ext uri="{FF2B5EF4-FFF2-40B4-BE49-F238E27FC236}">
                      <a16:creationId xmlns:a16="http://schemas.microsoft.com/office/drawing/2014/main" id="{B523CF9B-6FB9-160D-738A-CC5C648395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4659" y="3766213"/>
                  <a:ext cx="1801829" cy="1801829"/>
                </a:xfrm>
                <a:prstGeom prst="rect">
                  <a:avLst/>
                </a:prstGeom>
              </p:spPr>
            </p:pic>
            <p:pic>
              <p:nvPicPr>
                <p:cNvPr id="17" name="Gráfico 16" descr="Sirene">
                  <a:extLst>
                    <a:ext uri="{FF2B5EF4-FFF2-40B4-BE49-F238E27FC236}">
                      <a16:creationId xmlns:a16="http://schemas.microsoft.com/office/drawing/2014/main" id="{B9EADA90-D48C-476F-29BB-5602BDCDB1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31110" y="4156512"/>
                  <a:ext cx="761717" cy="761717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14F7EF8-5D5E-E4D1-CFCA-9AF46AC55432}"/>
                  </a:ext>
                </a:extLst>
              </p:cNvPr>
              <p:cNvSpPr txBox="1"/>
              <p:nvPr/>
            </p:nvSpPr>
            <p:spPr>
              <a:xfrm>
                <a:off x="6456469" y="5599719"/>
                <a:ext cx="24091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Alertas com base no monitoramento das dashboard</a:t>
                </a:r>
              </a:p>
            </p:txBody>
          </p:sp>
        </p:grpSp>
        <p:pic>
          <p:nvPicPr>
            <p:cNvPr id="10" name="Picture 2" descr="Pin em Coisas para comprar">
              <a:extLst>
                <a:ext uri="{FF2B5EF4-FFF2-40B4-BE49-F238E27FC236}">
                  <a16:creationId xmlns:a16="http://schemas.microsoft.com/office/drawing/2014/main" id="{7B9CB8AD-9DCD-6140-780F-FD0BCB0B8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35736">
              <a:off x="470163" y="3995132"/>
              <a:ext cx="3092531" cy="162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in em Coisas para comprar">
              <a:extLst>
                <a:ext uri="{FF2B5EF4-FFF2-40B4-BE49-F238E27FC236}">
                  <a16:creationId xmlns:a16="http://schemas.microsoft.com/office/drawing/2014/main" id="{974318EF-536A-5579-0B15-BAFB6DBFCF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26870">
              <a:off x="3956533" y="3364528"/>
              <a:ext cx="3092531" cy="162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in em Coisas para comprar">
              <a:extLst>
                <a:ext uri="{FF2B5EF4-FFF2-40B4-BE49-F238E27FC236}">
                  <a16:creationId xmlns:a16="http://schemas.microsoft.com/office/drawing/2014/main" id="{80D90617-D53C-0636-6270-AEE4C9DF5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8566" flipV="1">
              <a:off x="5714864" y="1770512"/>
              <a:ext cx="3092531" cy="162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in em Coisas para comprar">
              <a:extLst>
                <a:ext uri="{FF2B5EF4-FFF2-40B4-BE49-F238E27FC236}">
                  <a16:creationId xmlns:a16="http://schemas.microsoft.com/office/drawing/2014/main" id="{C9294253-0E7F-16DE-7241-C75559E8A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563888">
              <a:off x="8344155" y="3467802"/>
              <a:ext cx="3092531" cy="162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8114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Gabes</dc:creator>
  <cp:lastModifiedBy>Gabes</cp:lastModifiedBy>
  <cp:revision>16</cp:revision>
  <dcterms:created xsi:type="dcterms:W3CDTF">2022-08-20T15:25:55Z</dcterms:created>
  <dcterms:modified xsi:type="dcterms:W3CDTF">2022-08-20T17:43:57Z</dcterms:modified>
</cp:coreProperties>
</file>