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0" Type="http://schemas.openxmlformats.org/officeDocument/2006/relationships/image" Target="../media/image13.png"/><Relationship Id="rId22" Type="http://schemas.openxmlformats.org/officeDocument/2006/relationships/image" Target="../media/image15.png"/><Relationship Id="rId21" Type="http://schemas.openxmlformats.org/officeDocument/2006/relationships/image" Target="../media/image19.png"/><Relationship Id="rId24" Type="http://schemas.openxmlformats.org/officeDocument/2006/relationships/image" Target="../media/image18.jpg"/><Relationship Id="rId23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9" Type="http://schemas.openxmlformats.org/officeDocument/2006/relationships/image" Target="../media/image21.png"/><Relationship Id="rId26" Type="http://schemas.openxmlformats.org/officeDocument/2006/relationships/image" Target="../media/image14.png"/><Relationship Id="rId25" Type="http://schemas.openxmlformats.org/officeDocument/2006/relationships/image" Target="../media/image17.jp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22.png"/><Relationship Id="rId8" Type="http://schemas.openxmlformats.org/officeDocument/2006/relationships/image" Target="../media/image5.png"/><Relationship Id="rId11" Type="http://schemas.openxmlformats.org/officeDocument/2006/relationships/image" Target="../media/image24.png"/><Relationship Id="rId10" Type="http://schemas.openxmlformats.org/officeDocument/2006/relationships/image" Target="../media/image10.jpg"/><Relationship Id="rId13" Type="http://schemas.openxmlformats.org/officeDocument/2006/relationships/image" Target="../media/image9.png"/><Relationship Id="rId12" Type="http://schemas.openxmlformats.org/officeDocument/2006/relationships/image" Target="../media/image6.png"/><Relationship Id="rId15" Type="http://schemas.openxmlformats.org/officeDocument/2006/relationships/image" Target="../media/image23.png"/><Relationship Id="rId14" Type="http://schemas.openxmlformats.org/officeDocument/2006/relationships/image" Target="../media/image8.jpg"/><Relationship Id="rId17" Type="http://schemas.openxmlformats.org/officeDocument/2006/relationships/image" Target="../media/image7.png"/><Relationship Id="rId16" Type="http://schemas.openxmlformats.org/officeDocument/2006/relationships/image" Target="../media/image20.png"/><Relationship Id="rId19" Type="http://schemas.openxmlformats.org/officeDocument/2006/relationships/image" Target="../media/image11.png"/><Relationship Id="rId18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349750" y="-156121"/>
            <a:ext cx="9043263" cy="5211921"/>
            <a:chOff x="349750" y="-156121"/>
            <a:chExt cx="9043263" cy="5211921"/>
          </a:xfrm>
        </p:grpSpPr>
        <p:pic>
          <p:nvPicPr>
            <p:cNvPr id="55" name="Google Shape;55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48150" y="3723875"/>
              <a:ext cx="1514575" cy="13319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6" name="Google Shape;56;p13"/>
            <p:cNvGrpSpPr/>
            <p:nvPr/>
          </p:nvGrpSpPr>
          <p:grpSpPr>
            <a:xfrm>
              <a:off x="6392345" y="2199226"/>
              <a:ext cx="1781717" cy="1581951"/>
              <a:chOff x="7334626" y="2179224"/>
              <a:chExt cx="1811425" cy="1650100"/>
            </a:xfrm>
          </p:grpSpPr>
          <p:pic>
            <p:nvPicPr>
              <p:cNvPr id="57" name="Google Shape;57;p1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7334626" y="2179224"/>
                <a:ext cx="1811425" cy="165010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58" name="Google Shape;58;p13"/>
              <p:cNvGrpSpPr/>
              <p:nvPr/>
            </p:nvGrpSpPr>
            <p:grpSpPr>
              <a:xfrm>
                <a:off x="7417249" y="3080003"/>
                <a:ext cx="1646198" cy="323496"/>
                <a:chOff x="8372191" y="2058324"/>
                <a:chExt cx="1656968" cy="346801"/>
              </a:xfrm>
            </p:grpSpPr>
            <p:pic>
              <p:nvPicPr>
                <p:cNvPr id="59" name="Google Shape;59;p13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8372191" y="2064297"/>
                  <a:ext cx="302219" cy="33484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0" name="Google Shape;60;p13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8700868" y="2064864"/>
                  <a:ext cx="302207" cy="33371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1" name="Google Shape;61;p13"/>
                <p:cNvPicPr preferRelativeResize="0"/>
                <p:nvPr/>
              </p:nvPicPr>
              <p:blipFill>
                <a:blip r:embed="rId7">
                  <a:alphaModFix/>
                </a:blip>
                <a:stretch>
                  <a:fillRect/>
                </a:stretch>
              </p:blipFill>
              <p:spPr>
                <a:xfrm>
                  <a:off x="9039835" y="2058324"/>
                  <a:ext cx="302214" cy="34679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2" name="Google Shape;62;p13"/>
                <p:cNvPicPr preferRelativeResize="0"/>
                <p:nvPr/>
              </p:nvPicPr>
              <p:blipFill>
                <a:blip r:embed="rId8">
                  <a:alphaModFix/>
                </a:blip>
                <a:stretch>
                  <a:fillRect/>
                </a:stretch>
              </p:blipFill>
              <p:spPr>
                <a:xfrm>
                  <a:off x="9378805" y="2064871"/>
                  <a:ext cx="302214" cy="33372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3" name="Google Shape;63;p13"/>
                <p:cNvPicPr preferRelativeResize="0"/>
                <p:nvPr/>
              </p:nvPicPr>
              <p:blipFill>
                <a:blip r:embed="rId9">
                  <a:alphaModFix/>
                </a:blip>
                <a:stretch>
                  <a:fillRect/>
                </a:stretch>
              </p:blipFill>
              <p:spPr>
                <a:xfrm>
                  <a:off x="9681026" y="2058350"/>
                  <a:ext cx="348133" cy="3467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id="64" name="Google Shape;64;p13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7749801" y="2354975"/>
                <a:ext cx="981075" cy="6632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5" name="Google Shape;65;p13"/>
            <p:cNvGrpSpPr/>
            <p:nvPr/>
          </p:nvGrpSpPr>
          <p:grpSpPr>
            <a:xfrm>
              <a:off x="5153909" y="-156121"/>
              <a:ext cx="3764019" cy="2053233"/>
              <a:chOff x="4660000" y="-197625"/>
              <a:chExt cx="4135375" cy="2322925"/>
            </a:xfrm>
          </p:grpSpPr>
          <p:grpSp>
            <p:nvGrpSpPr>
              <p:cNvPr id="66" name="Google Shape;66;p13"/>
              <p:cNvGrpSpPr/>
              <p:nvPr/>
            </p:nvGrpSpPr>
            <p:grpSpPr>
              <a:xfrm>
                <a:off x="7446155" y="1293662"/>
                <a:ext cx="898696" cy="323509"/>
                <a:chOff x="7113280" y="1478800"/>
                <a:chExt cx="898696" cy="323509"/>
              </a:xfrm>
            </p:grpSpPr>
            <p:pic>
              <p:nvPicPr>
                <p:cNvPr id="67" name="Google Shape;67;p13"/>
                <p:cNvPicPr preferRelativeResize="0"/>
                <p:nvPr/>
              </p:nvPicPr>
              <p:blipFill>
                <a:blip r:embed="rId11">
                  <a:alphaModFix/>
                </a:blip>
                <a:stretch>
                  <a:fillRect/>
                </a:stretch>
              </p:blipFill>
              <p:spPr>
                <a:xfrm>
                  <a:off x="7688473" y="1478832"/>
                  <a:ext cx="323502" cy="3234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8" name="Google Shape;68;p13"/>
                <p:cNvPicPr preferRelativeResize="0"/>
                <p:nvPr/>
              </p:nvPicPr>
              <p:blipFill>
                <a:blip r:embed="rId12">
                  <a:alphaModFix/>
                </a:blip>
                <a:stretch>
                  <a:fillRect/>
                </a:stretch>
              </p:blipFill>
              <p:spPr>
                <a:xfrm>
                  <a:off x="7113280" y="1478800"/>
                  <a:ext cx="323500" cy="3235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9" name="Google Shape;69;p13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7448032" y="1478813"/>
                  <a:ext cx="229189" cy="32349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70" name="Google Shape;70;p13"/>
              <p:cNvGrpSpPr/>
              <p:nvPr/>
            </p:nvGrpSpPr>
            <p:grpSpPr>
              <a:xfrm>
                <a:off x="5261650" y="688898"/>
                <a:ext cx="880622" cy="826165"/>
                <a:chOff x="5922250" y="889498"/>
                <a:chExt cx="880622" cy="826165"/>
              </a:xfrm>
            </p:grpSpPr>
            <p:pic>
              <p:nvPicPr>
                <p:cNvPr id="71" name="Google Shape;71;p13"/>
                <p:cNvPicPr preferRelativeResize="0"/>
                <p:nvPr/>
              </p:nvPicPr>
              <p:blipFill>
                <a:blip r:embed="rId14">
                  <a:alphaModFix/>
                </a:blip>
                <a:stretch>
                  <a:fillRect/>
                </a:stretch>
              </p:blipFill>
              <p:spPr>
                <a:xfrm>
                  <a:off x="6238522" y="889498"/>
                  <a:ext cx="564350" cy="5643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2" name="Google Shape;72;p13"/>
                <p:cNvPicPr preferRelativeResize="0"/>
                <p:nvPr/>
              </p:nvPicPr>
              <p:blipFill>
                <a:blip r:embed="rId15">
                  <a:alphaModFix/>
                </a:blip>
                <a:stretch>
                  <a:fillRect/>
                </a:stretch>
              </p:blipFill>
              <p:spPr>
                <a:xfrm>
                  <a:off x="5922250" y="1307412"/>
                  <a:ext cx="661546" cy="4082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id="73" name="Google Shape;73;p13"/>
              <p:cNvPicPr preferRelativeResize="0"/>
              <p:nvPr/>
            </p:nvPicPr>
            <p:blipFill>
              <a:blip r:embed="rId16">
                <a:alphaModFix/>
              </a:blip>
              <a:stretch>
                <a:fillRect/>
              </a:stretch>
            </p:blipFill>
            <p:spPr>
              <a:xfrm>
                <a:off x="6840016" y="688901"/>
                <a:ext cx="540408" cy="3235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4" name="Google Shape;74;p13"/>
              <p:cNvPicPr preferRelativeResize="0"/>
              <p:nvPr/>
            </p:nvPicPr>
            <p:blipFill>
              <a:blip r:embed="rId17">
                <a:alphaModFix/>
              </a:blip>
              <a:stretch>
                <a:fillRect/>
              </a:stretch>
            </p:blipFill>
            <p:spPr>
              <a:xfrm>
                <a:off x="4660000" y="-197625"/>
                <a:ext cx="4135375" cy="2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5" name="Google Shape;75;p13"/>
              <p:cNvPicPr preferRelativeResize="0"/>
              <p:nvPr/>
            </p:nvPicPr>
            <p:blipFill>
              <a:blip r:embed="rId18">
                <a:alphaModFix/>
              </a:blip>
              <a:stretch>
                <a:fillRect/>
              </a:stretch>
            </p:blipFill>
            <p:spPr>
              <a:xfrm>
                <a:off x="6495176" y="1144028"/>
                <a:ext cx="482213" cy="509249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76" name="Google Shape;76;p13"/>
              <p:cNvCxnSpPr/>
              <p:nvPr/>
            </p:nvCxnSpPr>
            <p:spPr>
              <a:xfrm>
                <a:off x="6028175" y="1026650"/>
                <a:ext cx="467100" cy="3720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" name="Google Shape;77;p13"/>
              <p:cNvCxnSpPr>
                <a:stCxn id="75" idx="3"/>
                <a:endCxn id="68" idx="1"/>
              </p:cNvCxnSpPr>
              <p:nvPr/>
            </p:nvCxnSpPr>
            <p:spPr>
              <a:xfrm>
                <a:off x="6977389" y="1398652"/>
                <a:ext cx="468900" cy="567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78" name="Google Shape;78;p13"/>
            <p:cNvSpPr/>
            <p:nvPr/>
          </p:nvSpPr>
          <p:spPr>
            <a:xfrm>
              <a:off x="459325" y="1039900"/>
              <a:ext cx="3561600" cy="3900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9" name="Google Shape;79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991919" y="1249026"/>
              <a:ext cx="1646218" cy="14996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13"/>
            <p:cNvPicPr preferRelativeResize="0"/>
            <p:nvPr/>
          </p:nvPicPr>
          <p:blipFill>
            <a:blip r:embed="rId19">
              <a:alphaModFix/>
            </a:blip>
            <a:stretch>
              <a:fillRect/>
            </a:stretch>
          </p:blipFill>
          <p:spPr>
            <a:xfrm>
              <a:off x="3088837" y="1930156"/>
              <a:ext cx="454262" cy="2698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" name="Google Shape;81;p13"/>
            <p:cNvPicPr preferRelativeResize="0"/>
            <p:nvPr/>
          </p:nvPicPr>
          <p:blipFill>
            <a:blip r:embed="rId20">
              <a:alphaModFix/>
            </a:blip>
            <a:stretch>
              <a:fillRect/>
            </a:stretch>
          </p:blipFill>
          <p:spPr>
            <a:xfrm>
              <a:off x="2881601" y="1950267"/>
              <a:ext cx="386575" cy="229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" name="Google Shape;82;p13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2212722" y="1897090"/>
              <a:ext cx="386575" cy="4082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13"/>
            <p:cNvPicPr preferRelativeResize="0"/>
            <p:nvPr/>
          </p:nvPicPr>
          <p:blipFill>
            <a:blip r:embed="rId21">
              <a:alphaModFix/>
            </a:blip>
            <a:stretch>
              <a:fillRect/>
            </a:stretch>
          </p:blipFill>
          <p:spPr>
            <a:xfrm>
              <a:off x="2642776" y="1950266"/>
              <a:ext cx="252733" cy="3234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13"/>
            <p:cNvPicPr preferRelativeResize="0"/>
            <p:nvPr/>
          </p:nvPicPr>
          <p:blipFill>
            <a:blip r:embed="rId22">
              <a:alphaModFix/>
            </a:blip>
            <a:stretch>
              <a:fillRect/>
            </a:stretch>
          </p:blipFill>
          <p:spPr>
            <a:xfrm>
              <a:off x="2671272" y="1454182"/>
              <a:ext cx="287493" cy="3234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Google Shape;85;p13"/>
            <p:cNvSpPr txBox="1"/>
            <p:nvPr/>
          </p:nvSpPr>
          <p:spPr>
            <a:xfrm>
              <a:off x="941350" y="1129750"/>
              <a:ext cx="1514400" cy="8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>
                  <a:solidFill>
                    <a:schemeClr val="dk1"/>
                  </a:solidFill>
                </a:rPr>
                <a:t>WINDOWS </a:t>
              </a:r>
              <a:r>
                <a:rPr lang="pt-BR" sz="1000"/>
                <a:t>10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MÍNIMO</a:t>
              </a:r>
              <a:r>
                <a:rPr lang="pt-BR" sz="1000"/>
                <a:t> I3 8ªG 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8GB RAM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256GB DISCO</a:t>
              </a:r>
              <a:endParaRPr sz="1000"/>
            </a:p>
          </p:txBody>
        </p:sp>
        <p:pic>
          <p:nvPicPr>
            <p:cNvPr id="86" name="Google Shape;86;p13"/>
            <p:cNvPicPr preferRelativeResize="0"/>
            <p:nvPr/>
          </p:nvPicPr>
          <p:blipFill>
            <a:blip r:embed="rId23">
              <a:alphaModFix/>
            </a:blip>
            <a:stretch>
              <a:fillRect/>
            </a:stretch>
          </p:blipFill>
          <p:spPr>
            <a:xfrm rot="8548937">
              <a:off x="1243889" y="2327434"/>
              <a:ext cx="841472" cy="631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Google Shape;87;p13"/>
            <p:cNvPicPr preferRelativeResize="0"/>
            <p:nvPr/>
          </p:nvPicPr>
          <p:blipFill>
            <a:blip r:embed="rId24">
              <a:alphaModFix/>
            </a:blip>
            <a:stretch>
              <a:fillRect/>
            </a:stretch>
          </p:blipFill>
          <p:spPr>
            <a:xfrm>
              <a:off x="625475" y="2185725"/>
              <a:ext cx="914500" cy="914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p13"/>
            <p:cNvPicPr preferRelativeResize="0"/>
            <p:nvPr/>
          </p:nvPicPr>
          <p:blipFill>
            <a:blip r:embed="rId25">
              <a:alphaModFix/>
            </a:blip>
            <a:stretch>
              <a:fillRect/>
            </a:stretch>
          </p:blipFill>
          <p:spPr>
            <a:xfrm>
              <a:off x="698149" y="3130517"/>
              <a:ext cx="1514568" cy="15334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" name="Google Shape;89;p13"/>
            <p:cNvSpPr txBox="1"/>
            <p:nvPr/>
          </p:nvSpPr>
          <p:spPr>
            <a:xfrm>
              <a:off x="698238" y="1950275"/>
              <a:ext cx="15144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CONEXÃO COM REDE</a:t>
              </a:r>
              <a:endParaRPr sz="1000"/>
            </a:p>
          </p:txBody>
        </p:sp>
        <p:sp>
          <p:nvSpPr>
            <p:cNvPr id="90" name="Google Shape;90;p13"/>
            <p:cNvSpPr txBox="1"/>
            <p:nvPr/>
          </p:nvSpPr>
          <p:spPr>
            <a:xfrm>
              <a:off x="1935713" y="4067200"/>
              <a:ext cx="17586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CONEXÃO COM SERVIDOR CENTRAL</a:t>
              </a:r>
              <a:endParaRPr sz="1000"/>
            </a:p>
          </p:txBody>
        </p:sp>
        <p:cxnSp>
          <p:nvCxnSpPr>
            <p:cNvPr id="91" name="Google Shape;91;p13"/>
            <p:cNvCxnSpPr>
              <a:endCxn id="79" idx="2"/>
            </p:cNvCxnSpPr>
            <p:nvPr/>
          </p:nvCxnSpPr>
          <p:spPr>
            <a:xfrm flipH="1" rot="10800000">
              <a:off x="1991828" y="2748646"/>
              <a:ext cx="823200" cy="12009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" name="Google Shape;92;p13"/>
            <p:cNvCxnSpPr/>
            <p:nvPr/>
          </p:nvCxnSpPr>
          <p:spPr>
            <a:xfrm>
              <a:off x="3518034" y="1039670"/>
              <a:ext cx="1831200" cy="96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" name="Google Shape;93;p13"/>
            <p:cNvCxnSpPr>
              <a:stCxn id="78" idx="3"/>
            </p:cNvCxnSpPr>
            <p:nvPr/>
          </p:nvCxnSpPr>
          <p:spPr>
            <a:xfrm>
              <a:off x="4020925" y="2990200"/>
              <a:ext cx="947700" cy="3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4" name="Google Shape;94;p13"/>
            <p:cNvSpPr txBox="1"/>
            <p:nvPr/>
          </p:nvSpPr>
          <p:spPr>
            <a:xfrm>
              <a:off x="3960000" y="2685925"/>
              <a:ext cx="1224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/>
                <a:t>UNIDADE</a:t>
              </a:r>
              <a:endParaRPr sz="1200"/>
            </a:p>
          </p:txBody>
        </p:sp>
        <p:cxnSp>
          <p:nvCxnSpPr>
            <p:cNvPr id="95" name="Google Shape;95;p13"/>
            <p:cNvCxnSpPr/>
            <p:nvPr/>
          </p:nvCxnSpPr>
          <p:spPr>
            <a:xfrm flipH="1" rot="10800000">
              <a:off x="4865750" y="769800"/>
              <a:ext cx="1035600" cy="120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6" name="Google Shape;96;p13"/>
            <p:cNvSpPr txBox="1"/>
            <p:nvPr/>
          </p:nvSpPr>
          <p:spPr>
            <a:xfrm>
              <a:off x="5058000" y="462875"/>
              <a:ext cx="894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/>
                <a:t>CLOUD</a:t>
              </a:r>
              <a:endParaRPr sz="1200"/>
            </a:p>
          </p:txBody>
        </p:sp>
        <p:cxnSp>
          <p:nvCxnSpPr>
            <p:cNvPr id="97" name="Google Shape;97;p13"/>
            <p:cNvCxnSpPr/>
            <p:nvPr/>
          </p:nvCxnSpPr>
          <p:spPr>
            <a:xfrm>
              <a:off x="7283200" y="1532775"/>
              <a:ext cx="0" cy="6585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" name="Google Shape;98;p13"/>
            <p:cNvCxnSpPr>
              <a:endCxn id="55" idx="3"/>
            </p:cNvCxnSpPr>
            <p:nvPr/>
          </p:nvCxnSpPr>
          <p:spPr>
            <a:xfrm flipH="1">
              <a:off x="6262726" y="3742137"/>
              <a:ext cx="869400" cy="6477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" name="Google Shape;99;p13"/>
            <p:cNvCxnSpPr/>
            <p:nvPr/>
          </p:nvCxnSpPr>
          <p:spPr>
            <a:xfrm>
              <a:off x="4948050" y="2561475"/>
              <a:ext cx="1473000" cy="150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0" name="Google Shape;100;p13"/>
            <p:cNvSpPr txBox="1"/>
            <p:nvPr/>
          </p:nvSpPr>
          <p:spPr>
            <a:xfrm>
              <a:off x="5153900" y="2090675"/>
              <a:ext cx="13212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/>
                <a:t>COMPUTADOR </a:t>
              </a:r>
              <a:r>
                <a:rPr lang="pt-BR" sz="1200"/>
                <a:t>DO</a:t>
              </a:r>
              <a:r>
                <a:rPr lang="pt-BR" sz="1200"/>
                <a:t> CLIENTE</a:t>
              </a:r>
              <a:endParaRPr sz="1200"/>
            </a:p>
          </p:txBody>
        </p:sp>
        <p:cxnSp>
          <p:nvCxnSpPr>
            <p:cNvPr id="101" name="Google Shape;101;p13"/>
            <p:cNvCxnSpPr/>
            <p:nvPr/>
          </p:nvCxnSpPr>
          <p:spPr>
            <a:xfrm flipH="1" rot="10800000">
              <a:off x="6197650" y="4468725"/>
              <a:ext cx="1250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2" name="Google Shape;102;p13"/>
            <p:cNvSpPr txBox="1"/>
            <p:nvPr/>
          </p:nvSpPr>
          <p:spPr>
            <a:xfrm>
              <a:off x="6421050" y="4128850"/>
              <a:ext cx="1119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/>
                <a:t>CLIENTE</a:t>
              </a:r>
              <a:endParaRPr sz="1200"/>
            </a:p>
          </p:txBody>
        </p:sp>
        <p:cxnSp>
          <p:nvCxnSpPr>
            <p:cNvPr id="103" name="Google Shape;103;p13"/>
            <p:cNvCxnSpPr/>
            <p:nvPr/>
          </p:nvCxnSpPr>
          <p:spPr>
            <a:xfrm flipH="1" rot="10800000">
              <a:off x="4865750" y="769800"/>
              <a:ext cx="1035600" cy="120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4" name="Google Shape;104;p13"/>
            <p:cNvSpPr txBox="1"/>
            <p:nvPr/>
          </p:nvSpPr>
          <p:spPr>
            <a:xfrm>
              <a:off x="5253113" y="2838350"/>
              <a:ext cx="1758600" cy="95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000">
                  <a:solidFill>
                    <a:schemeClr val="dk1"/>
                  </a:solidFill>
                </a:rPr>
                <a:t>WINDOWS 10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000">
                  <a:solidFill>
                    <a:schemeClr val="dk1"/>
                  </a:solidFill>
                </a:rPr>
                <a:t>MÍNIMO I3 8ªG 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000">
                  <a:solidFill>
                    <a:schemeClr val="dk1"/>
                  </a:solidFill>
                </a:rPr>
                <a:t>8GB RAM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>
                  <a:solidFill>
                    <a:schemeClr val="dk1"/>
                  </a:solidFill>
                </a:rPr>
                <a:t>256GB DISCO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000">
                  <a:solidFill>
                    <a:schemeClr val="dk1"/>
                  </a:solidFill>
                </a:rPr>
                <a:t>CONEXÃO INTERNET</a:t>
              </a:r>
              <a:endParaRPr sz="1000">
                <a:solidFill>
                  <a:schemeClr val="dk1"/>
                </a:solidFill>
              </a:endParaRPr>
            </a:p>
          </p:txBody>
        </p:sp>
        <p:sp>
          <p:nvSpPr>
            <p:cNvPr id="105" name="Google Shape;105;p13"/>
            <p:cNvSpPr txBox="1"/>
            <p:nvPr/>
          </p:nvSpPr>
          <p:spPr>
            <a:xfrm>
              <a:off x="6504100" y="533200"/>
              <a:ext cx="779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chemeClr val="accent1"/>
                  </a:solidFill>
                </a:rPr>
                <a:t>PAAS</a:t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6" name="Google Shape;106;p13"/>
            <p:cNvSpPr txBox="1"/>
            <p:nvPr/>
          </p:nvSpPr>
          <p:spPr>
            <a:xfrm>
              <a:off x="349750" y="253050"/>
              <a:ext cx="3929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</a:rPr>
                <a:t>GRUPO 8 | </a:t>
              </a:r>
              <a:r>
                <a:rPr lang="pt-BR" sz="1800">
                  <a:solidFill>
                    <a:schemeClr val="dk1"/>
                  </a:solidFill>
                </a:rPr>
                <a:t>ē</a:t>
              </a:r>
              <a:r>
                <a:rPr lang="pt-BR" sz="1800">
                  <a:solidFill>
                    <a:schemeClr val="dk1"/>
                  </a:solidFill>
                </a:rPr>
                <a:t>Kran - Totem</a:t>
              </a:r>
              <a:endParaRPr sz="1800">
                <a:solidFill>
                  <a:schemeClr val="dk1"/>
                </a:solidFill>
              </a:endParaRPr>
            </a:p>
          </p:txBody>
        </p:sp>
        <p:pic>
          <p:nvPicPr>
            <p:cNvPr id="107" name="Google Shape;107;p13"/>
            <p:cNvPicPr preferRelativeResize="0"/>
            <p:nvPr/>
          </p:nvPicPr>
          <p:blipFill>
            <a:blip r:embed="rId26">
              <a:alphaModFix/>
            </a:blip>
            <a:stretch>
              <a:fillRect/>
            </a:stretch>
          </p:blipFill>
          <p:spPr>
            <a:xfrm>
              <a:off x="8085574" y="2108675"/>
              <a:ext cx="1141850" cy="16151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3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8346750" y="2666452"/>
              <a:ext cx="619518" cy="408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" name="Google Shape;109;p13"/>
            <p:cNvSpPr txBox="1"/>
            <p:nvPr/>
          </p:nvSpPr>
          <p:spPr>
            <a:xfrm>
              <a:off x="8023850" y="3832925"/>
              <a:ext cx="1035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3"/>
            <p:cNvSpPr txBox="1"/>
            <p:nvPr/>
          </p:nvSpPr>
          <p:spPr>
            <a:xfrm>
              <a:off x="7920013" y="3709775"/>
              <a:ext cx="1473000" cy="8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ANDROID / IOS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MÍNIMO 4GB RAM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128GB DISCO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CONEXÃO 4G</a:t>
              </a:r>
              <a:endParaRPr sz="10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