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73" r:id="rId5"/>
    <p:sldId id="260" r:id="rId6"/>
    <p:sldId id="274" r:id="rId7"/>
    <p:sldId id="262" r:id="rId8"/>
    <p:sldId id="261" r:id="rId9"/>
    <p:sldId id="264" r:id="rId10"/>
    <p:sldId id="265" r:id="rId11"/>
    <p:sldId id="263" r:id="rId12"/>
    <p:sldId id="269" r:id="rId13"/>
    <p:sldId id="276" r:id="rId14"/>
    <p:sldId id="271" r:id="rId15"/>
    <p:sldId id="275" r:id="rId16"/>
    <p:sldId id="268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78"/>
    <a:srgbClr val="0067B8"/>
    <a:srgbClr val="508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0" d="100"/>
          <a:sy n="60" d="100"/>
        </p:scale>
        <p:origin x="112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50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94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8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0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62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1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35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5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5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AF4-58A3-4BD3-A15E-FB1E14564960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0B2-1DF2-4E4B-BAB1-829225E547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44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0AF4-58A3-4BD3-A15E-FB1E14564960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80B2-1DF2-4E4B-BAB1-829225E547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27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88070"/>
            <a:ext cx="12196688" cy="50623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713668" y="2327417"/>
            <a:ext cx="70447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ēKran</a:t>
            </a:r>
          </a:p>
        </p:txBody>
      </p:sp>
      <p:pic>
        <p:nvPicPr>
          <p:cNvPr id="1032" name="Picture 8" descr="Monitoramento de rede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2" b="44365"/>
          <a:stretch/>
        </p:blipFill>
        <p:spPr bwMode="auto">
          <a:xfrm>
            <a:off x="0" y="4974295"/>
            <a:ext cx="12192000" cy="20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390147" y="2027613"/>
            <a:ext cx="224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Projeto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3166" t="30423" r="45687" b="40281"/>
          <a:stretch/>
        </p:blipFill>
        <p:spPr>
          <a:xfrm>
            <a:off x="1127794" y="459979"/>
            <a:ext cx="3148243" cy="12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5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7901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866021" y="895081"/>
            <a:ext cx="463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Protótipo de site</a:t>
            </a:r>
          </a:p>
        </p:txBody>
      </p:sp>
    </p:spTree>
    <p:extLst>
      <p:ext uri="{BB962C8B-B14F-4D97-AF65-F5344CB8AC3E}">
        <p14:creationId xmlns:p14="http://schemas.microsoft.com/office/powerpoint/2010/main" val="413701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4736" y="5298416"/>
            <a:ext cx="5093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Modelagem lógica de dados</a:t>
            </a:r>
          </a:p>
        </p:txBody>
      </p:sp>
    </p:spTree>
    <p:extLst>
      <p:ext uri="{BB962C8B-B14F-4D97-AF65-F5344CB8AC3E}">
        <p14:creationId xmlns:p14="http://schemas.microsoft.com/office/powerpoint/2010/main" val="203874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067837"/>
            <a:ext cx="12192000" cy="17901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352740" y="5301198"/>
            <a:ext cx="3117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Client Linux</a:t>
            </a:r>
          </a:p>
        </p:txBody>
      </p:sp>
    </p:spTree>
    <p:extLst>
      <p:ext uri="{BB962C8B-B14F-4D97-AF65-F5344CB8AC3E}">
        <p14:creationId xmlns:p14="http://schemas.microsoft.com/office/powerpoint/2010/main" val="84596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138473"/>
            <a:ext cx="12192000" cy="171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6" descr="Linguagem Python: o que é e para que serve | by Raísa Boing | portfoliorb |  Medium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37948" r="10250"/>
          <a:stretch/>
        </p:blipFill>
        <p:spPr bwMode="auto">
          <a:xfrm>
            <a:off x="0" y="0"/>
            <a:ext cx="12192000" cy="513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245768" y="5290350"/>
            <a:ext cx="6817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Simulação de máquinas</a:t>
            </a:r>
          </a:p>
        </p:txBody>
      </p:sp>
    </p:spTree>
    <p:extLst>
      <p:ext uri="{BB962C8B-B14F-4D97-AF65-F5344CB8AC3E}">
        <p14:creationId xmlns:p14="http://schemas.microsoft.com/office/powerpoint/2010/main" val="296809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083879"/>
            <a:ext cx="12192000" cy="17901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469746" y="5962918"/>
            <a:ext cx="405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Slack + Pipefy</a:t>
            </a:r>
          </a:p>
        </p:txBody>
      </p:sp>
    </p:spTree>
    <p:extLst>
      <p:ext uri="{BB962C8B-B14F-4D97-AF65-F5344CB8AC3E}">
        <p14:creationId xmlns:p14="http://schemas.microsoft.com/office/powerpoint/2010/main" val="369289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Fundamentos de TI: De Leigo a Expert – O Que você precisa saber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5" r="21929"/>
          <a:stretch/>
        </p:blipFill>
        <p:spPr bwMode="auto">
          <a:xfrm>
            <a:off x="0" y="0"/>
            <a:ext cx="29838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165684" y="0"/>
            <a:ext cx="1002631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519231" y="5972634"/>
            <a:ext cx="498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Inovações futuras</a:t>
            </a:r>
          </a:p>
        </p:txBody>
      </p:sp>
    </p:spTree>
    <p:extLst>
      <p:ext uri="{BB962C8B-B14F-4D97-AF65-F5344CB8AC3E}">
        <p14:creationId xmlns:p14="http://schemas.microsoft.com/office/powerpoint/2010/main" val="404716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or que usar o Kotlin no desenvolvimento Android?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24413" r="4191" b="13327"/>
          <a:stretch/>
        </p:blipFill>
        <p:spPr bwMode="auto">
          <a:xfrm>
            <a:off x="-60808" y="0"/>
            <a:ext cx="12252808" cy="51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0" y="5067837"/>
            <a:ext cx="12192000" cy="17901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006106" y="5782614"/>
            <a:ext cx="405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Desafio Kotlin</a:t>
            </a:r>
          </a:p>
        </p:txBody>
      </p:sp>
    </p:spTree>
    <p:extLst>
      <p:ext uri="{BB962C8B-B14F-4D97-AF65-F5344CB8AC3E}">
        <p14:creationId xmlns:p14="http://schemas.microsoft.com/office/powerpoint/2010/main" val="60001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88" y="-88070"/>
            <a:ext cx="12192000" cy="48686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75972" y="2898832"/>
            <a:ext cx="7044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Obrigado(a)</a:t>
            </a:r>
          </a:p>
        </p:txBody>
      </p:sp>
      <p:pic>
        <p:nvPicPr>
          <p:cNvPr id="1032" name="Picture 8" descr="Monitoramento de rede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2" b="44365"/>
          <a:stretch/>
        </p:blipFill>
        <p:spPr bwMode="auto">
          <a:xfrm>
            <a:off x="4688" y="4780547"/>
            <a:ext cx="12187312" cy="220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1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Setor de TI tem novo horário de atendimento - Campus Caxias do Sul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7"/>
          <a:stretch/>
        </p:blipFill>
        <p:spPr bwMode="auto">
          <a:xfrm>
            <a:off x="9839459" y="0"/>
            <a:ext cx="2352541" cy="686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0"/>
            <a:ext cx="1020006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753726" y="5997714"/>
            <a:ext cx="3326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49205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etor de TI tem novo horário de atendimento - Campus Caxias do Sul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37"/>
          <a:stretch/>
        </p:blipFill>
        <p:spPr bwMode="auto">
          <a:xfrm>
            <a:off x="0" y="0"/>
            <a:ext cx="20219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906072" y="0"/>
            <a:ext cx="102859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150772" y="5885646"/>
            <a:ext cx="2453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Desafios</a:t>
            </a:r>
          </a:p>
        </p:txBody>
      </p:sp>
    </p:spTree>
    <p:extLst>
      <p:ext uri="{BB962C8B-B14F-4D97-AF65-F5344CB8AC3E}">
        <p14:creationId xmlns:p14="http://schemas.microsoft.com/office/powerpoint/2010/main" val="105179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Mulheres negras: desafios e conquistas - JSB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r="67526"/>
          <a:stretch/>
        </p:blipFill>
        <p:spPr bwMode="auto">
          <a:xfrm>
            <a:off x="9757893" y="0"/>
            <a:ext cx="24341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0"/>
            <a:ext cx="1003264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131440" y="5905077"/>
            <a:ext cx="4626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Visão do negócio</a:t>
            </a:r>
          </a:p>
        </p:txBody>
      </p:sp>
    </p:spTree>
    <p:extLst>
      <p:ext uri="{BB962C8B-B14F-4D97-AF65-F5344CB8AC3E}">
        <p14:creationId xmlns:p14="http://schemas.microsoft.com/office/powerpoint/2010/main" val="119351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H digital: novas tecnologias invadem a área de ... | Nube 12/04/2019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r="57590"/>
          <a:stretch/>
        </p:blipFill>
        <p:spPr bwMode="auto">
          <a:xfrm>
            <a:off x="-25758" y="0"/>
            <a:ext cx="3837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464416" y="0"/>
            <a:ext cx="872758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069551" y="5757816"/>
            <a:ext cx="2745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Personas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44698" y="193183"/>
            <a:ext cx="2949262" cy="3000777"/>
          </a:xfrm>
          <a:prstGeom prst="rect">
            <a:avLst/>
          </a:prstGeom>
          <a:solidFill>
            <a:srgbClr val="004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Imagem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4698" y="3609304"/>
            <a:ext cx="2949262" cy="3000777"/>
          </a:xfrm>
          <a:prstGeom prst="rect">
            <a:avLst/>
          </a:prstGeom>
          <a:solidFill>
            <a:srgbClr val="004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040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aiba tudo sobre tecnologia da informação e qual a sua importância – Blog  da EAD Unipar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2" r="63507"/>
          <a:stretch/>
        </p:blipFill>
        <p:spPr bwMode="auto">
          <a:xfrm>
            <a:off x="9914022" y="0"/>
            <a:ext cx="22908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689" y="0"/>
            <a:ext cx="9909333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396103" y="5856724"/>
            <a:ext cx="4517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Lean UX Canvas </a:t>
            </a:r>
          </a:p>
        </p:txBody>
      </p:sp>
    </p:spTree>
    <p:extLst>
      <p:ext uri="{BB962C8B-B14F-4D97-AF65-F5344CB8AC3E}">
        <p14:creationId xmlns:p14="http://schemas.microsoft.com/office/powerpoint/2010/main" val="322275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aiba tudo sobre tecnologia da informação e qual a sua importância – Blog  da EAD Unipar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1" t="193" r="70788" b="-193"/>
          <a:stretch/>
        </p:blipFill>
        <p:spPr bwMode="auto">
          <a:xfrm>
            <a:off x="9895268" y="0"/>
            <a:ext cx="23096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688" y="0"/>
            <a:ext cx="989058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625389" y="5885645"/>
            <a:ext cx="3269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 User Story</a:t>
            </a:r>
          </a:p>
        </p:txBody>
      </p:sp>
    </p:spTree>
    <p:extLst>
      <p:ext uri="{BB962C8B-B14F-4D97-AF65-F5344CB8AC3E}">
        <p14:creationId xmlns:p14="http://schemas.microsoft.com/office/powerpoint/2010/main" val="129586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iabilidade Jurídica | Nova Vida TI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83"/>
          <a:stretch/>
        </p:blipFill>
        <p:spPr bwMode="auto">
          <a:xfrm>
            <a:off x="-1" y="0"/>
            <a:ext cx="24109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410917" y="0"/>
            <a:ext cx="978108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715717" y="5882482"/>
            <a:ext cx="2369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166334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91402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149517" y="5798369"/>
            <a:ext cx="4553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Product Backlog</a:t>
            </a:r>
          </a:p>
        </p:txBody>
      </p:sp>
      <p:pic>
        <p:nvPicPr>
          <p:cNvPr id="10242" name="Picture 2" descr="Tendências na advocacia: 10 mudanças que todo advogado precisa saber! -  Software Jurídico Software Jurídico Completo - ADVBOX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7" t="-188" r="12035" b="188"/>
          <a:stretch/>
        </p:blipFill>
        <p:spPr bwMode="auto">
          <a:xfrm>
            <a:off x="9914021" y="0"/>
            <a:ext cx="2277979" cy="686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702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40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Nilda</dc:creator>
  <cp:lastModifiedBy>Nilda</cp:lastModifiedBy>
  <cp:revision>21</cp:revision>
  <dcterms:created xsi:type="dcterms:W3CDTF">2022-09-03T22:59:09Z</dcterms:created>
  <dcterms:modified xsi:type="dcterms:W3CDTF">2022-09-04T16:17:33Z</dcterms:modified>
</cp:coreProperties>
</file>