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sv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44C312-BF79-4F7A-0D19-7EB382DAA0D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 descr="Monitor">
            <a:extLst>
              <a:ext uri="{FF2B5EF4-FFF2-40B4-BE49-F238E27FC236}">
                <a16:creationId xmlns:a16="http://schemas.microsoft.com/office/drawing/2014/main" id="{F8F71D53-5916-E252-6233-2684EF09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4257" y="1813724"/>
            <a:ext cx="2310247" cy="2310247"/>
          </a:xfrm>
          <a:prstGeom prst="rect">
            <a:avLst/>
          </a:prstGeom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312" y="2288005"/>
            <a:ext cx="1655682" cy="108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áfico 13" descr="Nuvem">
            <a:extLst>
              <a:ext uri="{FF2B5EF4-FFF2-40B4-BE49-F238E27FC236}">
                <a16:creationId xmlns:a16="http://schemas.microsoft.com/office/drawing/2014/main" id="{0E7B2317-9682-BB8E-1CD9-D9D6140FB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1802" y="-811087"/>
            <a:ext cx="3407809" cy="3407809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706DC4F-07E2-50F3-1F80-96C805BB7003}"/>
              </a:ext>
            </a:extLst>
          </p:cNvPr>
          <p:cNvSpPr/>
          <p:nvPr/>
        </p:nvSpPr>
        <p:spPr>
          <a:xfrm>
            <a:off x="7410296" y="1061940"/>
            <a:ext cx="861679" cy="450125"/>
          </a:xfrm>
          <a:prstGeom prst="roundRect">
            <a:avLst>
              <a:gd name="adj" fmla="val 292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2B5C10C-D912-A634-D82D-7D57C137F651}"/>
              </a:ext>
            </a:extLst>
          </p:cNvPr>
          <p:cNvSpPr/>
          <p:nvPr/>
        </p:nvSpPr>
        <p:spPr>
          <a:xfrm>
            <a:off x="5548274" y="832175"/>
            <a:ext cx="735142" cy="688163"/>
          </a:xfrm>
          <a:prstGeom prst="roundRect">
            <a:avLst>
              <a:gd name="adj" fmla="val 26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70604FA-6D3C-9EA6-1727-77F586008C9D}"/>
              </a:ext>
            </a:extLst>
          </p:cNvPr>
          <p:cNvSpPr/>
          <p:nvPr/>
        </p:nvSpPr>
        <p:spPr>
          <a:xfrm>
            <a:off x="6609330" y="1019409"/>
            <a:ext cx="491879" cy="4578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oogle Shape;66;p13"/>
          <p:cNvGrpSpPr/>
          <p:nvPr/>
        </p:nvGrpSpPr>
        <p:grpSpPr>
          <a:xfrm>
            <a:off x="7427598" y="1147829"/>
            <a:ext cx="817993" cy="285950"/>
            <a:chOff x="7113280" y="1478800"/>
            <a:chExt cx="898696" cy="323509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88473" y="1478832"/>
              <a:ext cx="323502" cy="323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13280" y="1478800"/>
              <a:ext cx="323500" cy="32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448032" y="1478813"/>
              <a:ext cx="229189" cy="3234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4737" y="1061940"/>
            <a:ext cx="559680" cy="3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60946" y="627457"/>
            <a:ext cx="491879" cy="28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47072" y="1029744"/>
            <a:ext cx="438910" cy="45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>
            <a:cxnSpLocks/>
            <a:stCxn id="72" idx="3"/>
          </p:cNvCxnSpPr>
          <p:nvPr/>
        </p:nvCxnSpPr>
        <p:spPr>
          <a:xfrm>
            <a:off x="6164417" y="1244730"/>
            <a:ext cx="481704" cy="2617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>
            <a:stCxn id="75" idx="3"/>
            <a:endCxn id="68" idx="1"/>
          </p:cNvCxnSpPr>
          <p:nvPr/>
        </p:nvCxnSpPr>
        <p:spPr>
          <a:xfrm>
            <a:off x="7085982" y="1254807"/>
            <a:ext cx="341616" cy="35993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282120" y="1039900"/>
            <a:ext cx="3561600" cy="3900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11632" y="1930156"/>
            <a:ext cx="454262" cy="26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704396" y="1950267"/>
            <a:ext cx="386575" cy="22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35517" y="1897090"/>
            <a:ext cx="386575" cy="40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65571" y="1950266"/>
            <a:ext cx="252733" cy="32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94067" y="1454182"/>
            <a:ext cx="287493" cy="32349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782795" y="2685925"/>
            <a:ext cx="12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UNIDADE</a:t>
            </a:r>
            <a:endParaRPr sz="1200" dirty="0"/>
          </a:p>
        </p:txBody>
      </p:sp>
      <p:sp>
        <p:nvSpPr>
          <p:cNvPr id="85" name="Google Shape;85;p13"/>
          <p:cNvSpPr txBox="1"/>
          <p:nvPr/>
        </p:nvSpPr>
        <p:spPr>
          <a:xfrm>
            <a:off x="367910" y="1366610"/>
            <a:ext cx="1484647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WINDOWS </a:t>
            </a:r>
            <a:r>
              <a:rPr lang="pt-BR" sz="1000" dirty="0"/>
              <a:t>10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MÍNIMO I3 8ªG 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8GB RAM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256GB DISCO</a:t>
            </a:r>
            <a:endParaRPr sz="1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436600" y="3064810"/>
            <a:ext cx="169420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CONEXÃO COM REDE</a:t>
            </a:r>
            <a:endParaRPr sz="100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1873455" y="4244405"/>
            <a:ext cx="1758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CONEXÃO COM SERVIDOR CENTRAL</a:t>
            </a:r>
            <a:endParaRPr sz="1000" dirty="0"/>
          </a:p>
        </p:txBody>
      </p:sp>
      <p:cxnSp>
        <p:nvCxnSpPr>
          <p:cNvPr id="91" name="Google Shape;91;p13"/>
          <p:cNvCxnSpPr>
            <a:cxnSpLocks/>
          </p:cNvCxnSpPr>
          <p:nvPr/>
        </p:nvCxnSpPr>
        <p:spPr>
          <a:xfrm rot="10800000" flipH="1">
            <a:off x="1814623" y="2748646"/>
            <a:ext cx="823200" cy="12009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>
            <a:cxnSpLocks/>
          </p:cNvCxnSpPr>
          <p:nvPr/>
        </p:nvCxnSpPr>
        <p:spPr>
          <a:xfrm>
            <a:off x="3340829" y="1046758"/>
            <a:ext cx="2143093" cy="12514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stCxn id="78" idx="3"/>
          </p:cNvCxnSpPr>
          <p:nvPr/>
        </p:nvCxnSpPr>
        <p:spPr>
          <a:xfrm>
            <a:off x="3843720" y="2990200"/>
            <a:ext cx="947700" cy="33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 flipH="1">
            <a:off x="4688545" y="769800"/>
            <a:ext cx="1035600" cy="1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4880795" y="462875"/>
            <a:ext cx="8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CLOUD</a:t>
            </a:r>
            <a:endParaRPr sz="1200"/>
          </a:p>
        </p:txBody>
      </p:sp>
      <p:cxnSp>
        <p:nvCxnSpPr>
          <p:cNvPr id="97" name="Google Shape;97;p13"/>
          <p:cNvCxnSpPr>
            <a:cxnSpLocks/>
          </p:cNvCxnSpPr>
          <p:nvPr/>
        </p:nvCxnSpPr>
        <p:spPr>
          <a:xfrm>
            <a:off x="7105995" y="1623237"/>
            <a:ext cx="0" cy="568038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>
            <a:cxnSpLocks/>
          </p:cNvCxnSpPr>
          <p:nvPr/>
        </p:nvCxnSpPr>
        <p:spPr>
          <a:xfrm flipH="1">
            <a:off x="6085521" y="3742137"/>
            <a:ext cx="869400" cy="6477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>
            <a:off x="4770845" y="2561475"/>
            <a:ext cx="1473000" cy="15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4976695" y="2090675"/>
            <a:ext cx="132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COMPUTADOR DO CLIENTE</a:t>
            </a:r>
            <a:endParaRPr sz="1200"/>
          </a:p>
        </p:txBody>
      </p:sp>
      <p:cxnSp>
        <p:nvCxnSpPr>
          <p:cNvPr id="101" name="Google Shape;101;p13"/>
          <p:cNvCxnSpPr/>
          <p:nvPr/>
        </p:nvCxnSpPr>
        <p:spPr>
          <a:xfrm rot="10800000" flipH="1">
            <a:off x="6119681" y="4468725"/>
            <a:ext cx="1250100" cy="42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6243845" y="4128850"/>
            <a:ext cx="111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CLIENTE</a:t>
            </a:r>
            <a:endParaRPr sz="1200"/>
          </a:p>
        </p:txBody>
      </p:sp>
      <p:cxnSp>
        <p:nvCxnSpPr>
          <p:cNvPr id="103" name="Google Shape;103;p13"/>
          <p:cNvCxnSpPr/>
          <p:nvPr/>
        </p:nvCxnSpPr>
        <p:spPr>
          <a:xfrm rot="10800000" flipH="1">
            <a:off x="4688545" y="769800"/>
            <a:ext cx="1035600" cy="120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3"/>
          <p:cNvSpPr txBox="1"/>
          <p:nvPr/>
        </p:nvSpPr>
        <p:spPr>
          <a:xfrm>
            <a:off x="4471541" y="2585653"/>
            <a:ext cx="1758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WINDOWS 10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MÍNIMO I3 8ªG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8GB RAM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256GB DISCO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</a:rPr>
              <a:t>CONEXÃO INTERNET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6326895" y="533200"/>
            <a:ext cx="7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PAAS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846645" y="3832925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7613541" y="3603582"/>
            <a:ext cx="1473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ANDROID / IOS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MÍNIMO 4GB RAM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128GB DISCO</a:t>
            </a:r>
            <a:endParaRPr sz="1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CONEXÃO 4G</a:t>
            </a:r>
            <a:endParaRPr sz="1000" dirty="0"/>
          </a:p>
        </p:txBody>
      </p:sp>
      <p:pic>
        <p:nvPicPr>
          <p:cNvPr id="5" name="Gráfico 4" descr="Monitor">
            <a:extLst>
              <a:ext uri="{FF2B5EF4-FFF2-40B4-BE49-F238E27FC236}">
                <a16:creationId xmlns:a16="http://schemas.microsoft.com/office/drawing/2014/main" id="{ED684936-9A50-612B-8698-10A92603A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202" y="989064"/>
            <a:ext cx="2088929" cy="2088929"/>
          </a:xfrm>
          <a:prstGeom prst="rect">
            <a:avLst/>
          </a:prstGeom>
        </p:spPr>
      </p:pic>
      <p:pic>
        <p:nvPicPr>
          <p:cNvPr id="7" name="Gráfico 6" descr="Servidor">
            <a:extLst>
              <a:ext uri="{FF2B5EF4-FFF2-40B4-BE49-F238E27FC236}">
                <a16:creationId xmlns:a16="http://schemas.microsoft.com/office/drawing/2014/main" id="{EC2F0D51-C3F5-B2D6-DE92-1211F97512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5928" y="3545317"/>
            <a:ext cx="1217373" cy="1217373"/>
          </a:xfrm>
          <a:prstGeom prst="rect">
            <a:avLst/>
          </a:prstGeom>
        </p:spPr>
      </p:pic>
      <p:grpSp>
        <p:nvGrpSpPr>
          <p:cNvPr id="58" name="Google Shape;58;p13"/>
          <p:cNvGrpSpPr/>
          <p:nvPr/>
        </p:nvGrpSpPr>
        <p:grpSpPr>
          <a:xfrm>
            <a:off x="6374794" y="3112757"/>
            <a:ext cx="1619200" cy="310136"/>
            <a:chOff x="8372191" y="2058324"/>
            <a:chExt cx="1656968" cy="346801"/>
          </a:xfrm>
        </p:grpSpPr>
        <p:pic>
          <p:nvPicPr>
            <p:cNvPr id="59" name="Google Shape;59;p13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8372191" y="2064297"/>
              <a:ext cx="302219" cy="334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8700868" y="2064864"/>
              <a:ext cx="302207" cy="333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9039835" y="2058324"/>
              <a:ext cx="302214" cy="346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>
            <a:blip r:embed="rId23">
              <a:alphaModFix/>
            </a:blip>
            <a:stretch>
              <a:fillRect/>
            </a:stretch>
          </p:blipFill>
          <p:spPr>
            <a:xfrm>
              <a:off x="9378805" y="2064871"/>
              <a:ext cx="302214" cy="333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>
            <a:blip r:embed="rId24">
              <a:alphaModFix/>
            </a:blip>
            <a:stretch>
              <a:fillRect/>
            </a:stretch>
          </p:blipFill>
          <p:spPr>
            <a:xfrm>
              <a:off x="9681026" y="2058350"/>
              <a:ext cx="348133" cy="3467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Gráfico 8" descr="USB">
            <a:extLst>
              <a:ext uri="{FF2B5EF4-FFF2-40B4-BE49-F238E27FC236}">
                <a16:creationId xmlns:a16="http://schemas.microsoft.com/office/drawing/2014/main" id="{BFFE27C4-0557-449A-D6AB-335A893182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3396132">
            <a:off x="1295526" y="2403127"/>
            <a:ext cx="594998" cy="594998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4EE962F7-A015-4837-6029-951451DB743E}"/>
              </a:ext>
            </a:extLst>
          </p:cNvPr>
          <p:cNvSpPr/>
          <p:nvPr/>
        </p:nvSpPr>
        <p:spPr>
          <a:xfrm>
            <a:off x="8314504" y="2305354"/>
            <a:ext cx="626357" cy="1032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Roteador sem fio">
            <a:extLst>
              <a:ext uri="{FF2B5EF4-FFF2-40B4-BE49-F238E27FC236}">
                <a16:creationId xmlns:a16="http://schemas.microsoft.com/office/drawing/2014/main" id="{56ECFBDF-4A74-F24D-D12E-FE67256E83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5023" y="2243426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DB1BBC2-9201-F610-E2C5-B2B62DBEB02D}"/>
              </a:ext>
            </a:extLst>
          </p:cNvPr>
          <p:cNvSpPr txBox="1"/>
          <p:nvPr/>
        </p:nvSpPr>
        <p:spPr>
          <a:xfrm>
            <a:off x="198177" y="180812"/>
            <a:ext cx="541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4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</a:t>
            </a:r>
            <a:endParaRPr lang="pt-BR" sz="1100" b="1" dirty="0">
              <a:solidFill>
                <a:srgbClr val="0044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áfico 22" descr="Usuários">
            <a:extLst>
              <a:ext uri="{FF2B5EF4-FFF2-40B4-BE49-F238E27FC236}">
                <a16:creationId xmlns:a16="http://schemas.microsoft.com/office/drawing/2014/main" id="{964EDB2F-C73F-CB42-59D7-DEEA077A001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780911" y="3590114"/>
            <a:ext cx="1432596" cy="1432596"/>
          </a:xfrm>
          <a:prstGeom prst="rect">
            <a:avLst/>
          </a:prstGeom>
        </p:spPr>
      </p:pic>
      <p:pic>
        <p:nvPicPr>
          <p:cNvPr id="29" name="Gráfico 28" descr="Smartphone">
            <a:extLst>
              <a:ext uri="{FF2B5EF4-FFF2-40B4-BE49-F238E27FC236}">
                <a16:creationId xmlns:a16="http://schemas.microsoft.com/office/drawing/2014/main" id="{005CF93B-5866-7426-66B0-5234B030D09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79679" y="2083804"/>
            <a:ext cx="1509091" cy="1509091"/>
          </a:xfrm>
          <a:prstGeom prst="rect">
            <a:avLst/>
          </a:prstGeom>
        </p:spPr>
      </p:pic>
      <p:pic>
        <p:nvPicPr>
          <p:cNvPr id="17" name="Gráfico 16" descr="Banco de dados">
            <a:extLst>
              <a:ext uri="{FF2B5EF4-FFF2-40B4-BE49-F238E27FC236}">
                <a16:creationId xmlns:a16="http://schemas.microsoft.com/office/drawing/2014/main" id="{D0CD0B6B-5C41-B543-640D-DFACA00C88B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845406" y="826594"/>
            <a:ext cx="457876" cy="457876"/>
          </a:xfrm>
          <a:prstGeom prst="rect">
            <a:avLst/>
          </a:prstGeom>
        </p:spPr>
      </p:pic>
      <p:pic>
        <p:nvPicPr>
          <p:cNvPr id="108" name="Google Shape;10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9120" y="2674028"/>
            <a:ext cx="545237" cy="3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Apresentação na tela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GABRIELA SOUZA DIAS .</cp:lastModifiedBy>
  <cp:revision>1</cp:revision>
  <dcterms:modified xsi:type="dcterms:W3CDTF">2022-09-04T15:30:57Z</dcterms:modified>
</cp:coreProperties>
</file>