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EFFF"/>
    <a:srgbClr val="004478"/>
    <a:srgbClr val="008C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F26AD-640F-AA65-D3F5-6DDD043FB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C2A814-5D02-BCAD-6983-F7541BAC07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84EB78-8102-6BB7-9874-02A16E60B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C86AB-0CDC-4237-BD09-4986E74D54A4}" type="datetimeFigureOut">
              <a:rPr lang="pt-BR" smtClean="0"/>
              <a:t>04/09/2022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C159DB-C76D-23F3-DDCA-52D926458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2295AC-F7CF-6919-48FF-C7AD370DE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1A388-632D-408B-8372-005AD017A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1638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622E70-96BB-BACE-083B-040675F4E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75DECC0-61FA-0AF5-71DA-A99B1455B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67F3E0-A189-446F-DE6E-4E3E5CC2C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C86AB-0CDC-4237-BD09-4986E74D54A4}" type="datetimeFigureOut">
              <a:rPr lang="pt-BR" smtClean="0"/>
              <a:t>04/09/2022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E6499A-A0C4-AA9C-EF73-162BA368C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5B081C-4D7B-8C49-499E-A85CC2321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1A388-632D-408B-8372-005AD017A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631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08A3D66-7A70-1842-F9AC-E10714B82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FAFAC70-9696-88C1-49C9-F88CDBD0D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4D5619-EACD-A685-BE22-E40FACABF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C86AB-0CDC-4237-BD09-4986E74D54A4}" type="datetimeFigureOut">
              <a:rPr lang="pt-BR" smtClean="0"/>
              <a:t>04/09/2022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494A1F-55D2-45C0-3BEB-DF22ACD50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BF6215-7D1A-B064-87FA-402474175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1A388-632D-408B-8372-005AD017A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93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D5E9FD-5C90-C252-E6AF-064A3D741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FC6F57-0567-194A-F8F7-1E31935A1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6FB527-2AD3-B83D-CCDC-CF45A434A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C86AB-0CDC-4237-BD09-4986E74D54A4}" type="datetimeFigureOut">
              <a:rPr lang="pt-BR" smtClean="0"/>
              <a:t>04/09/2022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2AA705-D623-992E-7DEA-BD1A65924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407721-3D85-F716-5EE0-054A31104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1A388-632D-408B-8372-005AD017A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135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A9B350-04F5-D358-897C-E5AB55E1D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1AECBC-2BF9-5CD2-B6DA-043DD2776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6B009C-7BA1-8ED5-5376-9ED264735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C86AB-0CDC-4237-BD09-4986E74D54A4}" type="datetimeFigureOut">
              <a:rPr lang="pt-BR" smtClean="0"/>
              <a:t>04/09/2022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B3A17F-396D-9713-B155-B33D2B7F7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638825-C59A-BB4E-C194-1BCF7DF62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1A388-632D-408B-8372-005AD017A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410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5E690-9611-F1C1-1D1D-462969CC2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DDC6FD-8055-E3E8-647B-F309A77723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9BA294-0171-5937-6E0B-C3610A58A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3D98852-1A9D-7CDE-D9FC-15586C28C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C86AB-0CDC-4237-BD09-4986E74D54A4}" type="datetimeFigureOut">
              <a:rPr lang="pt-BR" smtClean="0"/>
              <a:t>04/09/2022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E61232-64E8-24AC-F183-9213FC1ED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4479FE-DA1F-7692-202A-E4B7200DE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1A388-632D-408B-8372-005AD017A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3742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8923F0-876A-951E-2339-2EB92E6DB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E2FCDB-423F-4A57-9DD0-E7E360FC7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C6ECA7-4833-F679-11EA-F36608CD4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ACD2710-3CFC-1B60-FB0F-16EB8026CA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0F4CEF-9E37-74C1-1F3D-C2770816A4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462309F-6F6F-E57F-B748-CF5333EE6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C86AB-0CDC-4237-BD09-4986E74D54A4}" type="datetimeFigureOut">
              <a:rPr lang="pt-BR" smtClean="0"/>
              <a:t>04/09/2022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963676C-5199-4BBD-D173-28992ADAB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E17CDA3-DE5E-A926-F3B9-68DF01D1D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1A388-632D-408B-8372-005AD017A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3816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2741DF-B79F-D716-71AC-33A2F3990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5BF244D-C3DA-03F7-EFCA-34DE78C03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C86AB-0CDC-4237-BD09-4986E74D54A4}" type="datetimeFigureOut">
              <a:rPr lang="pt-BR" smtClean="0"/>
              <a:t>04/09/2022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23E5A97-86B6-ECF0-029D-8F0EDBBE0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89FE41C-9F6A-2FE7-6A69-28A727A21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1A388-632D-408B-8372-005AD017A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151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F9484C6-F0EB-DC3B-BF00-CF46F7A6D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C86AB-0CDC-4237-BD09-4986E74D54A4}" type="datetimeFigureOut">
              <a:rPr lang="pt-BR" smtClean="0"/>
              <a:t>04/09/2022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6F5B6D6-231A-1AD0-52FA-FC86118D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C33938E-945C-0656-1812-2AAD9AB8D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1A388-632D-408B-8372-005AD017A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785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68E41A-76CE-60DF-FC17-48262062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397836-AD61-8896-526F-C14FB8DBF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23B5DED-9D8C-7A13-9506-13103F469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6032496-B88C-F04E-0F6A-8F1ED370B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C86AB-0CDC-4237-BD09-4986E74D54A4}" type="datetimeFigureOut">
              <a:rPr lang="pt-BR" smtClean="0"/>
              <a:t>04/09/2022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9E9558-E43A-C6C3-453B-67BC7BB1D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5F4156-4DD7-0D7C-C9D8-54B84D4C3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1A388-632D-408B-8372-005AD017A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884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EE4CC9-5B27-CA04-5D00-D059879BE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16E4594-DCA9-1A93-9F76-C80FA9041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FB287CE-FF87-2A3E-F56F-E799BF05D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EF7444C-2F2A-F9F0-8008-A10B6A5ED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C86AB-0CDC-4237-BD09-4986E74D54A4}" type="datetimeFigureOut">
              <a:rPr lang="pt-BR" smtClean="0"/>
              <a:t>04/09/2022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8F736F-0250-F79C-659D-2BEF2C70C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ECDC37-8D18-F251-CAC4-B67404DC3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1A388-632D-408B-8372-005AD017A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3308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6E0FE55-8921-EF77-F7FC-1C5C8F70D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03DDC0-9956-F2C4-CED8-907BF282A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543661-387A-D6FD-7EF2-78ECE9B94A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C86AB-0CDC-4237-BD09-4986E74D54A4}" type="datetimeFigureOut">
              <a:rPr lang="pt-BR" smtClean="0"/>
              <a:t>04/09/2022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4A7CA6-9D34-F0A9-CDDB-531B86E4D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03131F-204E-3648-F823-BDFC66E6E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1A388-632D-408B-8372-005AD017A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0819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3" Type="http://schemas.openxmlformats.org/officeDocument/2006/relationships/image" Target="../media/image5.svg"/><Relationship Id="rId21" Type="http://schemas.openxmlformats.org/officeDocument/2006/relationships/image" Target="../media/image23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24" Type="http://schemas.openxmlformats.org/officeDocument/2006/relationships/image" Target="../media/image26.pn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23" Type="http://schemas.openxmlformats.org/officeDocument/2006/relationships/image" Target="../media/image25.svg"/><Relationship Id="rId10" Type="http://schemas.openxmlformats.org/officeDocument/2006/relationships/image" Target="../media/image12.svg"/><Relationship Id="rId19" Type="http://schemas.openxmlformats.org/officeDocument/2006/relationships/image" Target="../media/image21.sv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agrama&#10;&#10;Descrição gerada automaticamente">
            <a:extLst>
              <a:ext uri="{FF2B5EF4-FFF2-40B4-BE49-F238E27FC236}">
                <a16:creationId xmlns:a16="http://schemas.microsoft.com/office/drawing/2014/main" id="{120C7001-9929-1AC7-9AEA-7C43C225F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2" y="44390"/>
            <a:ext cx="12122357" cy="676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631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agrama&#10;&#10;Descrição gerada automaticamente">
            <a:extLst>
              <a:ext uri="{FF2B5EF4-FFF2-40B4-BE49-F238E27FC236}">
                <a16:creationId xmlns:a16="http://schemas.microsoft.com/office/drawing/2014/main" id="{9B4961FF-4DF9-DEB2-3FAA-5CF38BF34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202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7EF02C84-3212-CD60-AE41-BEA8A0CF5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8" y="1458574"/>
            <a:ext cx="12185352" cy="405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594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tângulo 37">
            <a:extLst>
              <a:ext uri="{FF2B5EF4-FFF2-40B4-BE49-F238E27FC236}">
                <a16:creationId xmlns:a16="http://schemas.microsoft.com/office/drawing/2014/main" id="{67019172-36F0-BFF3-4A57-D138E795A09C}"/>
              </a:ext>
            </a:extLst>
          </p:cNvPr>
          <p:cNvSpPr/>
          <p:nvPr/>
        </p:nvSpPr>
        <p:spPr>
          <a:xfrm>
            <a:off x="12151" y="1673"/>
            <a:ext cx="12192000" cy="6858000"/>
          </a:xfrm>
          <a:prstGeom prst="rect">
            <a:avLst/>
          </a:prstGeom>
          <a:solidFill>
            <a:srgbClr val="D9E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788135A-F865-8B1D-4E7F-1ECACF0E80EF}"/>
              </a:ext>
            </a:extLst>
          </p:cNvPr>
          <p:cNvSpPr/>
          <p:nvPr/>
        </p:nvSpPr>
        <p:spPr>
          <a:xfrm>
            <a:off x="8878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9C1901CC-386E-D0C9-056D-7CD27DBAD303}"/>
              </a:ext>
            </a:extLst>
          </p:cNvPr>
          <p:cNvSpPr/>
          <p:nvPr/>
        </p:nvSpPr>
        <p:spPr>
          <a:xfrm>
            <a:off x="9059092" y="1210775"/>
            <a:ext cx="2480160" cy="2453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F83CCA3-6195-6F1F-DD4B-7FB000B4598E}"/>
              </a:ext>
            </a:extLst>
          </p:cNvPr>
          <p:cNvSpPr txBox="1"/>
          <p:nvPr/>
        </p:nvSpPr>
        <p:spPr>
          <a:xfrm>
            <a:off x="2326959" y="151646"/>
            <a:ext cx="768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0044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Diagrama de visão de negócio</a:t>
            </a:r>
            <a:endParaRPr lang="pt-BR" b="1" dirty="0">
              <a:solidFill>
                <a:srgbClr val="00447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36A0B3F5-DCD1-672F-4743-5EFFC09A9744}"/>
              </a:ext>
            </a:extLst>
          </p:cNvPr>
          <p:cNvSpPr/>
          <p:nvPr/>
        </p:nvSpPr>
        <p:spPr>
          <a:xfrm>
            <a:off x="492502" y="1462047"/>
            <a:ext cx="2480160" cy="2453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9F32ABA6-EAB0-C3F8-2E9E-0B8D4C4BDA83}"/>
              </a:ext>
            </a:extLst>
          </p:cNvPr>
          <p:cNvGrpSpPr/>
          <p:nvPr/>
        </p:nvGrpSpPr>
        <p:grpSpPr>
          <a:xfrm>
            <a:off x="9081580" y="1130885"/>
            <a:ext cx="2520737" cy="2515078"/>
            <a:chOff x="8957815" y="860322"/>
            <a:chExt cx="2520737" cy="2515078"/>
          </a:xfrm>
        </p:grpSpPr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B394063E-7FF3-7102-A5FD-16FE1420BA3B}"/>
                </a:ext>
              </a:extLst>
            </p:cNvPr>
            <p:cNvSpPr txBox="1"/>
            <p:nvPr/>
          </p:nvSpPr>
          <p:spPr>
            <a:xfrm>
              <a:off x="9069373" y="2729069"/>
              <a:ext cx="24091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latin typeface="Arial" panose="020B0604020202020204" pitchFamily="34" charset="0"/>
                  <a:cs typeface="Arial" panose="020B0604020202020204" pitchFamily="34" charset="0"/>
                </a:rPr>
                <a:t>Resolução de problemas </a:t>
              </a:r>
            </a:p>
          </p:txBody>
        </p:sp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C1C95505-B0D9-E275-1C07-F35B8E13FE41}"/>
                </a:ext>
              </a:extLst>
            </p:cNvPr>
            <p:cNvGrpSpPr/>
            <p:nvPr/>
          </p:nvGrpSpPr>
          <p:grpSpPr>
            <a:xfrm>
              <a:off x="8957815" y="860322"/>
              <a:ext cx="2178755" cy="1961707"/>
              <a:chOff x="8705271" y="872532"/>
              <a:chExt cx="2178755" cy="1961707"/>
            </a:xfrm>
          </p:grpSpPr>
          <p:grpSp>
            <p:nvGrpSpPr>
              <p:cNvPr id="34" name="Agrupar 33">
                <a:extLst>
                  <a:ext uri="{FF2B5EF4-FFF2-40B4-BE49-F238E27FC236}">
                    <a16:creationId xmlns:a16="http://schemas.microsoft.com/office/drawing/2014/main" id="{B826A9B4-4156-69EB-DAEC-D3ED6032DA4E}"/>
                  </a:ext>
                </a:extLst>
              </p:cNvPr>
              <p:cNvGrpSpPr/>
              <p:nvPr/>
            </p:nvGrpSpPr>
            <p:grpSpPr>
              <a:xfrm>
                <a:off x="8952948" y="872532"/>
                <a:ext cx="1931078" cy="1961707"/>
                <a:chOff x="8935192" y="881410"/>
                <a:chExt cx="1931078" cy="1961707"/>
              </a:xfrm>
            </p:grpSpPr>
            <p:pic>
              <p:nvPicPr>
                <p:cNvPr id="36" name="Gráfico 35" descr="Computador">
                  <a:extLst>
                    <a:ext uri="{FF2B5EF4-FFF2-40B4-BE49-F238E27FC236}">
                      <a16:creationId xmlns:a16="http://schemas.microsoft.com/office/drawing/2014/main" id="{1DFC4725-3167-8225-1B3A-E9742AB016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35192" y="881410"/>
                  <a:ext cx="1931078" cy="1961707"/>
                </a:xfrm>
                <a:prstGeom prst="rect">
                  <a:avLst/>
                </a:prstGeom>
              </p:spPr>
            </p:pic>
            <p:pic>
              <p:nvPicPr>
                <p:cNvPr id="37" name="Gráfico 36" descr="Lâmpada e lápis">
                  <a:extLst>
                    <a:ext uri="{FF2B5EF4-FFF2-40B4-BE49-F238E27FC236}">
                      <a16:creationId xmlns:a16="http://schemas.microsoft.com/office/drawing/2014/main" id="{4AEC9847-C163-47C2-577B-01E04B618E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4074" y="1437421"/>
                  <a:ext cx="616674" cy="626455"/>
                </a:xfrm>
                <a:prstGeom prst="rect">
                  <a:avLst/>
                </a:prstGeom>
              </p:spPr>
            </p:pic>
          </p:grpSp>
          <p:pic>
            <p:nvPicPr>
              <p:cNvPr id="35" name="Gráfico 34" descr="Cabeça com engrenagens">
                <a:extLst>
                  <a:ext uri="{FF2B5EF4-FFF2-40B4-BE49-F238E27FC236}">
                    <a16:creationId xmlns:a16="http://schemas.microsoft.com/office/drawing/2014/main" id="{B99F9E04-A990-2AAA-CDD1-FAB9F352E5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705271" y="1982245"/>
                <a:ext cx="785745" cy="785745"/>
              </a:xfrm>
              <a:prstGeom prst="rect">
                <a:avLst/>
              </a:prstGeom>
            </p:spPr>
          </p:pic>
        </p:grp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113ED623-4BE5-DDA6-007B-6BC017F3D494}"/>
              </a:ext>
            </a:extLst>
          </p:cNvPr>
          <p:cNvGrpSpPr/>
          <p:nvPr/>
        </p:nvGrpSpPr>
        <p:grpSpPr>
          <a:xfrm>
            <a:off x="151791" y="1552111"/>
            <a:ext cx="3222319" cy="2365742"/>
            <a:chOff x="-505501" y="1014679"/>
            <a:chExt cx="3708907" cy="2907913"/>
          </a:xfrm>
        </p:grpSpPr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BAE0D638-FAD9-EA37-A5C8-04DD76C66123}"/>
                </a:ext>
              </a:extLst>
            </p:cNvPr>
            <p:cNvSpPr txBox="1"/>
            <p:nvPr/>
          </p:nvSpPr>
          <p:spPr>
            <a:xfrm>
              <a:off x="-505501" y="3128138"/>
              <a:ext cx="3708907" cy="794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latin typeface="Arial" panose="020B0604020202020204" pitchFamily="34" charset="0"/>
                  <a:cs typeface="Arial" panose="020B0604020202020204" pitchFamily="34" charset="0"/>
                </a:rPr>
                <a:t>Monitoramento dos totens de autoatendimento</a:t>
              </a:r>
            </a:p>
          </p:txBody>
        </p:sp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id="{DF81B155-5B03-4AC0-D0E6-F1B5D294D1E4}"/>
                </a:ext>
              </a:extLst>
            </p:cNvPr>
            <p:cNvGrpSpPr/>
            <p:nvPr/>
          </p:nvGrpSpPr>
          <p:grpSpPr>
            <a:xfrm>
              <a:off x="470162" y="1014679"/>
              <a:ext cx="1669002" cy="2206171"/>
              <a:chOff x="476104" y="1080764"/>
              <a:chExt cx="1669002" cy="2206171"/>
            </a:xfrm>
          </p:grpSpPr>
          <p:pic>
            <p:nvPicPr>
              <p:cNvPr id="30" name="Picture 2" descr="Laurenti">
                <a:extLst>
                  <a:ext uri="{FF2B5EF4-FFF2-40B4-BE49-F238E27FC236}">
                    <a16:creationId xmlns:a16="http://schemas.microsoft.com/office/drawing/2014/main" id="{F23D18A8-AC8C-ADEF-61E6-15D44AD0D1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213" r="14560"/>
              <a:stretch/>
            </p:blipFill>
            <p:spPr bwMode="auto">
              <a:xfrm>
                <a:off x="476104" y="1080764"/>
                <a:ext cx="1669002" cy="22061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Gráfico 30" descr="Aviso">
                <a:extLst>
                  <a:ext uri="{FF2B5EF4-FFF2-40B4-BE49-F238E27FC236}">
                    <a16:creationId xmlns:a16="http://schemas.microsoft.com/office/drawing/2014/main" id="{6D41EB57-2C3B-0FF9-AAA5-BD22A4352D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019622" y="1222501"/>
                <a:ext cx="588544" cy="588544"/>
              </a:xfrm>
              <a:prstGeom prst="rect">
                <a:avLst/>
              </a:prstGeom>
            </p:spPr>
          </p:pic>
        </p:grpSp>
      </p:grpSp>
      <p:sp>
        <p:nvSpPr>
          <p:cNvPr id="44" name="Elipse 43">
            <a:extLst>
              <a:ext uri="{FF2B5EF4-FFF2-40B4-BE49-F238E27FC236}">
                <a16:creationId xmlns:a16="http://schemas.microsoft.com/office/drawing/2014/main" id="{3094AA3A-07A0-DDB7-43EC-42374BA09BC5}"/>
              </a:ext>
            </a:extLst>
          </p:cNvPr>
          <p:cNvSpPr/>
          <p:nvPr/>
        </p:nvSpPr>
        <p:spPr>
          <a:xfrm>
            <a:off x="2600889" y="4203535"/>
            <a:ext cx="2480160" cy="2453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Gráfico 24" descr="Computador">
            <a:extLst>
              <a:ext uri="{FF2B5EF4-FFF2-40B4-BE49-F238E27FC236}">
                <a16:creationId xmlns:a16="http://schemas.microsoft.com/office/drawing/2014/main" id="{6CABDB6B-CCF8-F1D9-826D-D3380EA477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65016"/>
          <a:stretch/>
        </p:blipFill>
        <p:spPr>
          <a:xfrm>
            <a:off x="3366163" y="4379921"/>
            <a:ext cx="630344" cy="1801829"/>
          </a:xfrm>
          <a:prstGeom prst="rect">
            <a:avLst/>
          </a:prstGeom>
        </p:spPr>
      </p:pic>
      <p:sp>
        <p:nvSpPr>
          <p:cNvPr id="45" name="Elipse 44">
            <a:extLst>
              <a:ext uri="{FF2B5EF4-FFF2-40B4-BE49-F238E27FC236}">
                <a16:creationId xmlns:a16="http://schemas.microsoft.com/office/drawing/2014/main" id="{6A18A09C-A68F-A458-E20C-41D2E957C911}"/>
              </a:ext>
            </a:extLst>
          </p:cNvPr>
          <p:cNvSpPr/>
          <p:nvPr/>
        </p:nvSpPr>
        <p:spPr>
          <a:xfrm>
            <a:off x="4122457" y="1157946"/>
            <a:ext cx="2480160" cy="2453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6" name="Gráfico 25" descr="Baixar da nuvem">
            <a:extLst>
              <a:ext uri="{FF2B5EF4-FFF2-40B4-BE49-F238E27FC236}">
                <a16:creationId xmlns:a16="http://schemas.microsoft.com/office/drawing/2014/main" id="{D7D3970A-E72D-8927-BEC4-9192264E127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923287" y="4261803"/>
            <a:ext cx="914400" cy="914400"/>
          </a:xfrm>
          <a:prstGeom prst="rect">
            <a:avLst/>
          </a:prstGeom>
        </p:spPr>
      </p:pic>
      <p:pic>
        <p:nvPicPr>
          <p:cNvPr id="27" name="Gráfico 26" descr="Banco de dados">
            <a:extLst>
              <a:ext uri="{FF2B5EF4-FFF2-40B4-BE49-F238E27FC236}">
                <a16:creationId xmlns:a16="http://schemas.microsoft.com/office/drawing/2014/main" id="{0499CD9C-ABFC-0ABB-9495-F729492CDFE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707937" y="5130920"/>
            <a:ext cx="828760" cy="828760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CBDD161F-1996-383C-A80F-BD93E7652464}"/>
              </a:ext>
            </a:extLst>
          </p:cNvPr>
          <p:cNvSpPr txBox="1"/>
          <p:nvPr/>
        </p:nvSpPr>
        <p:spPr>
          <a:xfrm>
            <a:off x="2734056" y="5887262"/>
            <a:ext cx="2320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Acesso ao sistema de monitoramento</a:t>
            </a:r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4D1A500C-0180-0057-4613-23C7349ECF9A}"/>
              </a:ext>
            </a:extLst>
          </p:cNvPr>
          <p:cNvSpPr/>
          <p:nvPr/>
        </p:nvSpPr>
        <p:spPr>
          <a:xfrm>
            <a:off x="6597755" y="3801601"/>
            <a:ext cx="2480160" cy="2453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F9AA3573-E593-BC2F-F270-EF444582CADC}"/>
              </a:ext>
            </a:extLst>
          </p:cNvPr>
          <p:cNvGrpSpPr/>
          <p:nvPr/>
        </p:nvGrpSpPr>
        <p:grpSpPr>
          <a:xfrm>
            <a:off x="4165085" y="1367471"/>
            <a:ext cx="2253784" cy="2165266"/>
            <a:chOff x="3925069" y="1418121"/>
            <a:chExt cx="2253784" cy="2165266"/>
          </a:xfrm>
        </p:grpSpPr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B5137A70-B7F1-72F2-0FDE-902CBCD9462E}"/>
                </a:ext>
              </a:extLst>
            </p:cNvPr>
            <p:cNvGrpSpPr/>
            <p:nvPr/>
          </p:nvGrpSpPr>
          <p:grpSpPr>
            <a:xfrm>
              <a:off x="3925069" y="1418121"/>
              <a:ext cx="2111744" cy="1666537"/>
              <a:chOff x="4203210" y="2108639"/>
              <a:chExt cx="1940675" cy="1560990"/>
            </a:xfrm>
          </p:grpSpPr>
          <p:pic>
            <p:nvPicPr>
              <p:cNvPr id="21" name="Gráfico 20" descr="Apresentação com gráfico de barras">
                <a:extLst>
                  <a:ext uri="{FF2B5EF4-FFF2-40B4-BE49-F238E27FC236}">
                    <a16:creationId xmlns:a16="http://schemas.microsoft.com/office/drawing/2014/main" id="{EDDCE4C1-CD8A-345C-91CA-9E312CED60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4582895" y="2108639"/>
                <a:ext cx="1560990" cy="1560990"/>
              </a:xfrm>
              <a:prstGeom prst="rect">
                <a:avLst/>
              </a:prstGeom>
            </p:spPr>
          </p:pic>
          <p:pic>
            <p:nvPicPr>
              <p:cNvPr id="22" name="Gráfico 21" descr="Gráfico de pizza">
                <a:extLst>
                  <a:ext uri="{FF2B5EF4-FFF2-40B4-BE49-F238E27FC236}">
                    <a16:creationId xmlns:a16="http://schemas.microsoft.com/office/drawing/2014/main" id="{4E57DAB1-0CDB-B1C1-1EF3-8C2B8EC47B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4203210" y="2108639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EECB7940-6264-05CD-DF78-C41251CAF551}"/>
                </a:ext>
              </a:extLst>
            </p:cNvPr>
            <p:cNvSpPr txBox="1"/>
            <p:nvPr/>
          </p:nvSpPr>
          <p:spPr>
            <a:xfrm>
              <a:off x="4098356" y="2937056"/>
              <a:ext cx="20804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latin typeface="Arial" panose="020B0604020202020204" pitchFamily="34" charset="0"/>
                  <a:cs typeface="Arial" panose="020B0604020202020204" pitchFamily="34" charset="0"/>
                </a:rPr>
                <a:t>Dashboard em tempo real</a:t>
              </a:r>
            </a:p>
          </p:txBody>
        </p:sp>
        <p:pic>
          <p:nvPicPr>
            <p:cNvPr id="20" name="Gráfico 19" descr="Lupa">
              <a:extLst>
                <a:ext uri="{FF2B5EF4-FFF2-40B4-BE49-F238E27FC236}">
                  <a16:creationId xmlns:a16="http://schemas.microsoft.com/office/drawing/2014/main" id="{B710DEEE-372B-0FEE-CF77-13C47B4B6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490155" y="1881605"/>
              <a:ext cx="655565" cy="655565"/>
            </a:xfrm>
            <a:prstGeom prst="rect">
              <a:avLst/>
            </a:prstGeom>
          </p:spPr>
        </p:pic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8ACEBB6C-FE8D-3D19-4653-522FE6B22791}"/>
              </a:ext>
            </a:extLst>
          </p:cNvPr>
          <p:cNvGrpSpPr/>
          <p:nvPr/>
        </p:nvGrpSpPr>
        <p:grpSpPr>
          <a:xfrm>
            <a:off x="6652089" y="3612399"/>
            <a:ext cx="2409179" cy="2487134"/>
            <a:chOff x="6456469" y="4035915"/>
            <a:chExt cx="2409179" cy="2487134"/>
          </a:xfrm>
        </p:grpSpPr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88D72902-EDC8-EF46-0FBE-1C770A952396}"/>
                </a:ext>
              </a:extLst>
            </p:cNvPr>
            <p:cNvGrpSpPr/>
            <p:nvPr/>
          </p:nvGrpSpPr>
          <p:grpSpPr>
            <a:xfrm>
              <a:off x="6748381" y="4035915"/>
              <a:ext cx="1801829" cy="1801829"/>
              <a:chOff x="6814659" y="3766213"/>
              <a:chExt cx="1801829" cy="1801829"/>
            </a:xfrm>
          </p:grpSpPr>
          <p:pic>
            <p:nvPicPr>
              <p:cNvPr id="16" name="Gráfico 15" descr="Computador">
                <a:extLst>
                  <a:ext uri="{FF2B5EF4-FFF2-40B4-BE49-F238E27FC236}">
                    <a16:creationId xmlns:a16="http://schemas.microsoft.com/office/drawing/2014/main" id="{B523CF9B-6FB9-160D-738A-CC5C648395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814659" y="3766213"/>
                <a:ext cx="1801829" cy="1801829"/>
              </a:xfrm>
              <a:prstGeom prst="rect">
                <a:avLst/>
              </a:prstGeom>
            </p:spPr>
          </p:pic>
          <p:pic>
            <p:nvPicPr>
              <p:cNvPr id="17" name="Gráfico 16" descr="Sirene">
                <a:extLst>
                  <a:ext uri="{FF2B5EF4-FFF2-40B4-BE49-F238E27FC236}">
                    <a16:creationId xmlns:a16="http://schemas.microsoft.com/office/drawing/2014/main" id="{B9EADA90-D48C-476F-29BB-5602BDCDB1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7031110" y="4156512"/>
                <a:ext cx="761717" cy="761717"/>
              </a:xfrm>
              <a:prstGeom prst="rect">
                <a:avLst/>
              </a:prstGeom>
            </p:spPr>
          </p:pic>
        </p:grp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B14F7EF8-5D5E-E4D1-CFCA-9AF46AC55432}"/>
                </a:ext>
              </a:extLst>
            </p:cNvPr>
            <p:cNvSpPr txBox="1"/>
            <p:nvPr/>
          </p:nvSpPr>
          <p:spPr>
            <a:xfrm>
              <a:off x="6456469" y="5599719"/>
              <a:ext cx="240917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latin typeface="Arial" panose="020B0604020202020204" pitchFamily="34" charset="0"/>
                  <a:cs typeface="Arial" panose="020B0604020202020204" pitchFamily="34" charset="0"/>
                </a:rPr>
                <a:t>Alertas com base no monitoramento das dashboard</a:t>
              </a:r>
            </a:p>
          </p:txBody>
        </p:sp>
      </p:grpSp>
      <p:pic>
        <p:nvPicPr>
          <p:cNvPr id="10" name="Picture 2" descr="Pin em Coisas para comprar">
            <a:extLst>
              <a:ext uri="{FF2B5EF4-FFF2-40B4-BE49-F238E27FC236}">
                <a16:creationId xmlns:a16="http://schemas.microsoft.com/office/drawing/2014/main" id="{7B9CB8AD-9DCD-6140-780F-FD0BCB0B8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35736">
            <a:off x="594764" y="4264078"/>
            <a:ext cx="3092531" cy="1623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Pin em Coisas para comprar">
            <a:extLst>
              <a:ext uri="{FF2B5EF4-FFF2-40B4-BE49-F238E27FC236}">
                <a16:creationId xmlns:a16="http://schemas.microsoft.com/office/drawing/2014/main" id="{974318EF-536A-5579-0B15-BAFB6DBFC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626870">
            <a:off x="4081134" y="3633474"/>
            <a:ext cx="3092531" cy="1623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Pin em Coisas para comprar">
            <a:extLst>
              <a:ext uri="{FF2B5EF4-FFF2-40B4-BE49-F238E27FC236}">
                <a16:creationId xmlns:a16="http://schemas.microsoft.com/office/drawing/2014/main" id="{80D90617-D53C-0636-6270-AEE4C9DF5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38566" flipV="1">
            <a:off x="5839465" y="2039458"/>
            <a:ext cx="3092531" cy="1623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Pin em Coisas para comprar">
            <a:extLst>
              <a:ext uri="{FF2B5EF4-FFF2-40B4-BE49-F238E27FC236}">
                <a16:creationId xmlns:a16="http://schemas.microsoft.com/office/drawing/2014/main" id="{C9294253-0E7F-16DE-7241-C75559E8A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563888">
            <a:off x="8468756" y="3736748"/>
            <a:ext cx="3092531" cy="1623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1144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29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Gabes</dc:creator>
  <cp:lastModifiedBy>GABRIELA SOUZA DIAS .</cp:lastModifiedBy>
  <cp:revision>17</cp:revision>
  <dcterms:created xsi:type="dcterms:W3CDTF">2022-08-20T15:25:55Z</dcterms:created>
  <dcterms:modified xsi:type="dcterms:W3CDTF">2022-09-04T15:30:51Z</dcterms:modified>
</cp:coreProperties>
</file>