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0080dedd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50080dedd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080ded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50080ded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629150" y="182290"/>
            <a:ext cx="3886200" cy="2772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10536"/>
              </a:buClr>
              <a:buSzPts val="1800"/>
              <a:buNone/>
            </a:pPr>
            <a:r>
              <a:rPr lang="pt-BR" sz="1800">
                <a:solidFill>
                  <a:srgbClr val="D105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Caráter e Definições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Organização; </a:t>
            </a:r>
            <a:endParaRPr/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Segue cronogramas e regras;</a:t>
            </a:r>
            <a:endParaRPr/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Não gosta de impulsividade e age com planejamento;</a:t>
            </a:r>
            <a:endParaRPr/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Faz a solicitação para ajuste de problemas;</a:t>
            </a:r>
            <a:endParaRPr/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Comprometimento total com a tarefa;</a:t>
            </a:r>
            <a:endParaRPr/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Impaciente.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28651" y="182291"/>
            <a:ext cx="3886200" cy="2772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10536"/>
              </a:buClr>
              <a:buSzPts val="1800"/>
              <a:buNone/>
            </a:pPr>
            <a:r>
              <a:rPr lang="pt-BR" sz="1800">
                <a:solidFill>
                  <a:srgbClr val="D105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Proto-Persona</a:t>
            </a:r>
            <a:r>
              <a:rPr lang="pt-BR" sz="1800">
                <a:solidFill>
                  <a:srgbClr val="D105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Usuário</a:t>
            </a:r>
            <a:endParaRPr/>
          </a:p>
          <a:p>
            <a:pPr indent="0" lvl="0" marL="161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49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Monica Herrero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52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49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“Sou Gerente de Suporte e tenho problemas na Gestão de Operações e falhas dos totens.”</a:t>
            </a:r>
            <a:endParaRPr/>
          </a:p>
        </p:txBody>
      </p:sp>
      <p:pic>
        <p:nvPicPr>
          <p:cNvPr descr="A próxima onda das Big Tech, segundo Monica Herrero | CRYPTOID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38" y="906578"/>
            <a:ext cx="1278540" cy="19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628650" y="3020437"/>
            <a:ext cx="7886699" cy="19552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0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10536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105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Dores e Necessidades </a:t>
            </a:r>
            <a:endParaRPr sz="1100"/>
          </a:p>
          <a:p>
            <a:pPr indent="0" lvl="0" marL="330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Já tive problemas com falhas e queda do sistema;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Preciso de monitoramento 24/7 do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operações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Congestionamento por muitas utilizações;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Transtorno recorrente com usuários do sistema;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avisos de falhas e predições do sistema.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629150" y="182290"/>
            <a:ext cx="3886200" cy="27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10536"/>
              </a:buClr>
              <a:buSzPts val="1800"/>
              <a:buNone/>
            </a:pPr>
            <a:r>
              <a:rPr lang="pt-BR" sz="1800">
                <a:solidFill>
                  <a:srgbClr val="D105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Caráter e Definições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Pronta-resposta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Ligação entre o sistema e a gerência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165100" lvl="0" marL="33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Demanda estabilidade.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1" y="182291"/>
            <a:ext cx="3886200" cy="27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10536"/>
              </a:buClr>
              <a:buSzPts val="1800"/>
              <a:buNone/>
            </a:pPr>
            <a:r>
              <a:rPr lang="pt-BR" sz="1800">
                <a:solidFill>
                  <a:srgbClr val="D105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Proto-Persona – Usuário</a:t>
            </a:r>
            <a:endParaRPr/>
          </a:p>
          <a:p>
            <a:pPr indent="0" lvl="0" marL="161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49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Marise Miranda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52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49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“Sou Analista de TI e sinto falta da 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possibilidade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 de monitorar o uso dos equipamentos da empresa a qual trabalho.”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628650" y="3020437"/>
            <a:ext cx="7886700" cy="195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0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10536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105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Dores e Necessidades </a:t>
            </a:r>
            <a:endParaRPr sz="1100"/>
          </a:p>
          <a:p>
            <a:pPr indent="0" lvl="0" marL="330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D1053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sou prontamente avisada quando há falha em algum(ns) equipamento(s)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Preciso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monitorar o uso em tempo real, para relatar se há demanda para ampliar ou retornar a capacidade</a:t>
            </a: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avisos de falhas e predições do sistema.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50" y="876325"/>
            <a:ext cx="1278525" cy="191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