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9" r:id="rId4"/>
    <p:sldId id="286" r:id="rId5"/>
    <p:sldId id="265" r:id="rId6"/>
    <p:sldId id="285" r:id="rId7"/>
    <p:sldId id="262" r:id="rId8"/>
    <p:sldId id="263" r:id="rId9"/>
    <p:sldId id="289"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BD7777-4CAA-4B4D-A2D0-8C53F05F102B}" v="59" dt="2021-06-11T17:34:41.4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ie Salphati" userId="a908d7ae-6f3b-48a8-bc5c-47364b5dbadc" providerId="ADAL" clId="{A0BD7777-4CAA-4B4D-A2D0-8C53F05F102B}"/>
    <pc:docChg chg="undo custSel modSld">
      <pc:chgData name="Marie Salphati" userId="a908d7ae-6f3b-48a8-bc5c-47364b5dbadc" providerId="ADAL" clId="{A0BD7777-4CAA-4B4D-A2D0-8C53F05F102B}" dt="2021-06-11T17:34:41.487" v="160"/>
      <pc:docMkLst>
        <pc:docMk/>
      </pc:docMkLst>
      <pc:sldChg chg="modSp mod">
        <pc:chgData name="Marie Salphati" userId="a908d7ae-6f3b-48a8-bc5c-47364b5dbadc" providerId="ADAL" clId="{A0BD7777-4CAA-4B4D-A2D0-8C53F05F102B}" dt="2021-06-11T15:40:32.790" v="1" actId="27636"/>
        <pc:sldMkLst>
          <pc:docMk/>
          <pc:sldMk cId="2716148305" sldId="256"/>
        </pc:sldMkLst>
        <pc:spChg chg="mod">
          <ac:chgData name="Marie Salphati" userId="a908d7ae-6f3b-48a8-bc5c-47364b5dbadc" providerId="ADAL" clId="{A0BD7777-4CAA-4B4D-A2D0-8C53F05F102B}" dt="2021-06-11T15:40:32.572" v="0"/>
          <ac:spMkLst>
            <pc:docMk/>
            <pc:sldMk cId="2716148305" sldId="256"/>
            <ac:spMk id="2" creationId="{B3AD7121-42CD-4F98-9E52-05989A2D4F44}"/>
          </ac:spMkLst>
        </pc:spChg>
        <pc:spChg chg="mod">
          <ac:chgData name="Marie Salphati" userId="a908d7ae-6f3b-48a8-bc5c-47364b5dbadc" providerId="ADAL" clId="{A0BD7777-4CAA-4B4D-A2D0-8C53F05F102B}" dt="2021-06-11T15:40:32.790" v="1" actId="27636"/>
          <ac:spMkLst>
            <pc:docMk/>
            <pc:sldMk cId="2716148305" sldId="256"/>
            <ac:spMk id="3" creationId="{E229B2C3-8F57-40C5-B02A-5966E12001B5}"/>
          </ac:spMkLst>
        </pc:spChg>
      </pc:sldChg>
      <pc:sldChg chg="addSp delSp modSp mod modClrScheme chgLayout">
        <pc:chgData name="Marie Salphati" userId="a908d7ae-6f3b-48a8-bc5c-47364b5dbadc" providerId="ADAL" clId="{A0BD7777-4CAA-4B4D-A2D0-8C53F05F102B}" dt="2021-06-11T15:44:25.446" v="37" actId="1076"/>
        <pc:sldMkLst>
          <pc:docMk/>
          <pc:sldMk cId="764543276" sldId="257"/>
        </pc:sldMkLst>
        <pc:spChg chg="mod">
          <ac:chgData name="Marie Salphati" userId="a908d7ae-6f3b-48a8-bc5c-47364b5dbadc" providerId="ADAL" clId="{A0BD7777-4CAA-4B4D-A2D0-8C53F05F102B}" dt="2021-06-11T15:43:50.319" v="13" actId="26606"/>
          <ac:spMkLst>
            <pc:docMk/>
            <pc:sldMk cId="764543276" sldId="257"/>
            <ac:spMk id="2" creationId="{D1F589BE-DE98-4024-AF3A-063BBCBBB671}"/>
          </ac:spMkLst>
        </pc:spChg>
        <pc:spChg chg="mod ord">
          <ac:chgData name="Marie Salphati" userId="a908d7ae-6f3b-48a8-bc5c-47364b5dbadc" providerId="ADAL" clId="{A0BD7777-4CAA-4B4D-A2D0-8C53F05F102B}" dt="2021-06-11T15:44:25.446" v="37" actId="1076"/>
          <ac:spMkLst>
            <pc:docMk/>
            <pc:sldMk cId="764543276" sldId="257"/>
            <ac:spMk id="3" creationId="{4E264A2D-1624-4567-9E82-A1C99494E329}"/>
          </ac:spMkLst>
        </pc:spChg>
        <pc:spChg chg="add del mod">
          <ac:chgData name="Marie Salphati" userId="a908d7ae-6f3b-48a8-bc5c-47364b5dbadc" providerId="ADAL" clId="{A0BD7777-4CAA-4B4D-A2D0-8C53F05F102B}" dt="2021-06-11T15:43:57.864" v="14" actId="478"/>
          <ac:spMkLst>
            <pc:docMk/>
            <pc:sldMk cId="764543276" sldId="257"/>
            <ac:spMk id="10" creationId="{501CD990-84ED-4B3E-AA22-BEEB0F359636}"/>
          </ac:spMkLst>
        </pc:spChg>
        <pc:spChg chg="add del mod">
          <ac:chgData name="Marie Salphati" userId="a908d7ae-6f3b-48a8-bc5c-47364b5dbadc" providerId="ADAL" clId="{A0BD7777-4CAA-4B4D-A2D0-8C53F05F102B}" dt="2021-06-11T15:44:01.639" v="15" actId="478"/>
          <ac:spMkLst>
            <pc:docMk/>
            <pc:sldMk cId="764543276" sldId="257"/>
            <ac:spMk id="12" creationId="{F2597E64-82F0-43FF-921E-5CBA1B5FC907}"/>
          </ac:spMkLst>
        </pc:spChg>
        <pc:picChg chg="add mod">
          <ac:chgData name="Marie Salphati" userId="a908d7ae-6f3b-48a8-bc5c-47364b5dbadc" providerId="ADAL" clId="{A0BD7777-4CAA-4B4D-A2D0-8C53F05F102B}" dt="2021-06-11T15:44:17.249" v="33" actId="1076"/>
          <ac:picMkLst>
            <pc:docMk/>
            <pc:sldMk cId="764543276" sldId="257"/>
            <ac:picMk id="5" creationId="{F8C688F6-5C9B-4E85-A6B6-27BBBA721E38}"/>
          </ac:picMkLst>
        </pc:picChg>
      </pc:sldChg>
      <pc:sldChg chg="modSp mod">
        <pc:chgData name="Marie Salphati" userId="a908d7ae-6f3b-48a8-bc5c-47364b5dbadc" providerId="ADAL" clId="{A0BD7777-4CAA-4B4D-A2D0-8C53F05F102B}" dt="2021-06-11T17:33:31.536" v="158" actId="113"/>
        <pc:sldMkLst>
          <pc:docMk/>
          <pc:sldMk cId="435818522" sldId="259"/>
        </pc:sldMkLst>
        <pc:spChg chg="mod">
          <ac:chgData name="Marie Salphati" userId="a908d7ae-6f3b-48a8-bc5c-47364b5dbadc" providerId="ADAL" clId="{A0BD7777-4CAA-4B4D-A2D0-8C53F05F102B}" dt="2021-06-11T15:40:32.572" v="0"/>
          <ac:spMkLst>
            <pc:docMk/>
            <pc:sldMk cId="435818522" sldId="259"/>
            <ac:spMk id="2" creationId="{FA209F36-A556-4CE0-A573-C39067FAA2CC}"/>
          </ac:spMkLst>
        </pc:spChg>
        <pc:spChg chg="mod">
          <ac:chgData name="Marie Salphati" userId="a908d7ae-6f3b-48a8-bc5c-47364b5dbadc" providerId="ADAL" clId="{A0BD7777-4CAA-4B4D-A2D0-8C53F05F102B}" dt="2021-06-11T15:40:32.572" v="0"/>
          <ac:spMkLst>
            <pc:docMk/>
            <pc:sldMk cId="435818522" sldId="259"/>
            <ac:spMk id="3" creationId="{349CEEE3-01A0-43F5-8748-CB3E43533694}"/>
          </ac:spMkLst>
        </pc:spChg>
        <pc:graphicFrameChg chg="mod modGraphic">
          <ac:chgData name="Marie Salphati" userId="a908d7ae-6f3b-48a8-bc5c-47364b5dbadc" providerId="ADAL" clId="{A0BD7777-4CAA-4B4D-A2D0-8C53F05F102B}" dt="2021-06-11T17:33:31.536" v="158" actId="113"/>
          <ac:graphicFrameMkLst>
            <pc:docMk/>
            <pc:sldMk cId="435818522" sldId="259"/>
            <ac:graphicFrameMk id="4" creationId="{067CC9C2-93D0-41CC-AC7F-41B255BBA33D}"/>
          </ac:graphicFrameMkLst>
        </pc:graphicFrameChg>
      </pc:sldChg>
      <pc:sldChg chg="addSp modSp mod">
        <pc:chgData name="Marie Salphati" userId="a908d7ae-6f3b-48a8-bc5c-47364b5dbadc" providerId="ADAL" clId="{A0BD7777-4CAA-4B4D-A2D0-8C53F05F102B}" dt="2021-06-11T17:34:41.487" v="160"/>
        <pc:sldMkLst>
          <pc:docMk/>
          <pc:sldMk cId="264058988" sldId="262"/>
        </pc:sldMkLst>
        <pc:spChg chg="mod">
          <ac:chgData name="Marie Salphati" userId="a908d7ae-6f3b-48a8-bc5c-47364b5dbadc" providerId="ADAL" clId="{A0BD7777-4CAA-4B4D-A2D0-8C53F05F102B}" dt="2021-06-11T15:48:01.301" v="113" actId="20577"/>
          <ac:spMkLst>
            <pc:docMk/>
            <pc:sldMk cId="264058988" sldId="262"/>
            <ac:spMk id="2" creationId="{6FA499A1-7863-48A8-96D6-30DE8BA45663}"/>
          </ac:spMkLst>
        </pc:spChg>
        <pc:spChg chg="mod">
          <ac:chgData name="Marie Salphati" userId="a908d7ae-6f3b-48a8-bc5c-47364b5dbadc" providerId="ADAL" clId="{A0BD7777-4CAA-4B4D-A2D0-8C53F05F102B}" dt="2021-06-11T15:47:40.540" v="111" actId="27636"/>
          <ac:spMkLst>
            <pc:docMk/>
            <pc:sldMk cId="264058988" sldId="262"/>
            <ac:spMk id="3" creationId="{A6C38C34-C966-486B-941E-2DB203ED2EAD}"/>
          </ac:spMkLst>
        </pc:spChg>
        <pc:graphicFrameChg chg="add mod">
          <ac:chgData name="Marie Salphati" userId="a908d7ae-6f3b-48a8-bc5c-47364b5dbadc" providerId="ADAL" clId="{A0BD7777-4CAA-4B4D-A2D0-8C53F05F102B}" dt="2021-06-11T17:34:41.487" v="160"/>
          <ac:graphicFrameMkLst>
            <pc:docMk/>
            <pc:sldMk cId="264058988" sldId="262"/>
            <ac:graphicFrameMk id="6" creationId="{DA388994-30D8-4084-9C04-4FCB569C17E3}"/>
          </ac:graphicFrameMkLst>
        </pc:graphicFrameChg>
      </pc:sldChg>
      <pc:sldChg chg="modSp mod">
        <pc:chgData name="Marie Salphati" userId="a908d7ae-6f3b-48a8-bc5c-47364b5dbadc" providerId="ADAL" clId="{A0BD7777-4CAA-4B4D-A2D0-8C53F05F102B}" dt="2021-06-11T15:52:38.217" v="117" actId="113"/>
        <pc:sldMkLst>
          <pc:docMk/>
          <pc:sldMk cId="3572199843" sldId="263"/>
        </pc:sldMkLst>
        <pc:spChg chg="mod">
          <ac:chgData name="Marie Salphati" userId="a908d7ae-6f3b-48a8-bc5c-47364b5dbadc" providerId="ADAL" clId="{A0BD7777-4CAA-4B4D-A2D0-8C53F05F102B}" dt="2021-06-11T15:40:32.572" v="0"/>
          <ac:spMkLst>
            <pc:docMk/>
            <pc:sldMk cId="3572199843" sldId="263"/>
            <ac:spMk id="2" creationId="{856E4D4D-18A5-4ED5-A591-36A9584AA570}"/>
          </ac:spMkLst>
        </pc:spChg>
        <pc:graphicFrameChg chg="mod modGraphic">
          <ac:chgData name="Marie Salphati" userId="a908d7ae-6f3b-48a8-bc5c-47364b5dbadc" providerId="ADAL" clId="{A0BD7777-4CAA-4B4D-A2D0-8C53F05F102B}" dt="2021-06-11T15:52:38.217" v="117" actId="113"/>
          <ac:graphicFrameMkLst>
            <pc:docMk/>
            <pc:sldMk cId="3572199843" sldId="263"/>
            <ac:graphicFrameMk id="4" creationId="{5B4ACEFA-FF69-452E-917E-81A9128BAFA0}"/>
          </ac:graphicFrameMkLst>
        </pc:graphicFrameChg>
      </pc:sldChg>
      <pc:sldChg chg="modSp mod">
        <pc:chgData name="Marie Salphati" userId="a908d7ae-6f3b-48a8-bc5c-47364b5dbadc" providerId="ADAL" clId="{A0BD7777-4CAA-4B4D-A2D0-8C53F05F102B}" dt="2021-06-11T15:48:13.050" v="114" actId="108"/>
        <pc:sldMkLst>
          <pc:docMk/>
          <pc:sldMk cId="768750363" sldId="265"/>
        </pc:sldMkLst>
        <pc:spChg chg="mod">
          <ac:chgData name="Marie Salphati" userId="a908d7ae-6f3b-48a8-bc5c-47364b5dbadc" providerId="ADAL" clId="{A0BD7777-4CAA-4B4D-A2D0-8C53F05F102B}" dt="2021-06-11T15:48:13.050" v="114" actId="108"/>
          <ac:spMkLst>
            <pc:docMk/>
            <pc:sldMk cId="768750363" sldId="265"/>
            <ac:spMk id="2" creationId="{00000000-0000-0000-0000-000000000000}"/>
          </ac:spMkLst>
        </pc:spChg>
        <pc:spChg chg="mod">
          <ac:chgData name="Marie Salphati" userId="a908d7ae-6f3b-48a8-bc5c-47364b5dbadc" providerId="ADAL" clId="{A0BD7777-4CAA-4B4D-A2D0-8C53F05F102B}" dt="2021-06-11T15:45:00.279" v="55" actId="1035"/>
          <ac:spMkLst>
            <pc:docMk/>
            <pc:sldMk cId="768750363" sldId="265"/>
            <ac:spMk id="5" creationId="{00000000-0000-0000-0000-000000000000}"/>
          </ac:spMkLst>
        </pc:spChg>
        <pc:spChg chg="mod">
          <ac:chgData name="Marie Salphati" userId="a908d7ae-6f3b-48a8-bc5c-47364b5dbadc" providerId="ADAL" clId="{A0BD7777-4CAA-4B4D-A2D0-8C53F05F102B}" dt="2021-06-11T15:45:00.279" v="55" actId="1035"/>
          <ac:spMkLst>
            <pc:docMk/>
            <pc:sldMk cId="768750363" sldId="265"/>
            <ac:spMk id="6" creationId="{00000000-0000-0000-0000-000000000000}"/>
          </ac:spMkLst>
        </pc:spChg>
        <pc:spChg chg="mod">
          <ac:chgData name="Marie Salphati" userId="a908d7ae-6f3b-48a8-bc5c-47364b5dbadc" providerId="ADAL" clId="{A0BD7777-4CAA-4B4D-A2D0-8C53F05F102B}" dt="2021-06-11T15:45:00.279" v="55" actId="1035"/>
          <ac:spMkLst>
            <pc:docMk/>
            <pc:sldMk cId="768750363" sldId="265"/>
            <ac:spMk id="7" creationId="{00000000-0000-0000-0000-000000000000}"/>
          </ac:spMkLst>
        </pc:spChg>
        <pc:spChg chg="mod">
          <ac:chgData name="Marie Salphati" userId="a908d7ae-6f3b-48a8-bc5c-47364b5dbadc" providerId="ADAL" clId="{A0BD7777-4CAA-4B4D-A2D0-8C53F05F102B}" dt="2021-06-11T15:45:00.279" v="55" actId="1035"/>
          <ac:spMkLst>
            <pc:docMk/>
            <pc:sldMk cId="768750363" sldId="265"/>
            <ac:spMk id="8" creationId="{00000000-0000-0000-0000-000000000000}"/>
          </ac:spMkLst>
        </pc:spChg>
        <pc:spChg chg="mod">
          <ac:chgData name="Marie Salphati" userId="a908d7ae-6f3b-48a8-bc5c-47364b5dbadc" providerId="ADAL" clId="{A0BD7777-4CAA-4B4D-A2D0-8C53F05F102B}" dt="2021-06-11T15:45:00.279" v="55" actId="1035"/>
          <ac:spMkLst>
            <pc:docMk/>
            <pc:sldMk cId="768750363" sldId="265"/>
            <ac:spMk id="9" creationId="{00000000-0000-0000-0000-000000000000}"/>
          </ac:spMkLst>
        </pc:spChg>
        <pc:spChg chg="mod">
          <ac:chgData name="Marie Salphati" userId="a908d7ae-6f3b-48a8-bc5c-47364b5dbadc" providerId="ADAL" clId="{A0BD7777-4CAA-4B4D-A2D0-8C53F05F102B}" dt="2021-06-11T15:45:00.279" v="55" actId="1035"/>
          <ac:spMkLst>
            <pc:docMk/>
            <pc:sldMk cId="768750363" sldId="265"/>
            <ac:spMk id="10" creationId="{00000000-0000-0000-0000-000000000000}"/>
          </ac:spMkLst>
        </pc:spChg>
        <pc:spChg chg="mod">
          <ac:chgData name="Marie Salphati" userId="a908d7ae-6f3b-48a8-bc5c-47364b5dbadc" providerId="ADAL" clId="{A0BD7777-4CAA-4B4D-A2D0-8C53F05F102B}" dt="2021-06-11T15:45:00.279" v="55" actId="1035"/>
          <ac:spMkLst>
            <pc:docMk/>
            <pc:sldMk cId="768750363" sldId="265"/>
            <ac:spMk id="11" creationId="{00000000-0000-0000-0000-000000000000}"/>
          </ac:spMkLst>
        </pc:spChg>
        <pc:spChg chg="mod">
          <ac:chgData name="Marie Salphati" userId="a908d7ae-6f3b-48a8-bc5c-47364b5dbadc" providerId="ADAL" clId="{A0BD7777-4CAA-4B4D-A2D0-8C53F05F102B}" dt="2021-06-11T15:45:00.279" v="55" actId="1035"/>
          <ac:spMkLst>
            <pc:docMk/>
            <pc:sldMk cId="768750363" sldId="265"/>
            <ac:spMk id="12" creationId="{84238488-6C45-473D-8B7C-C20EE699EB0E}"/>
          </ac:spMkLst>
        </pc:spChg>
        <pc:spChg chg="mod">
          <ac:chgData name="Marie Salphati" userId="a908d7ae-6f3b-48a8-bc5c-47364b5dbadc" providerId="ADAL" clId="{A0BD7777-4CAA-4B4D-A2D0-8C53F05F102B}" dt="2021-06-11T15:45:00.279" v="55" actId="1035"/>
          <ac:spMkLst>
            <pc:docMk/>
            <pc:sldMk cId="768750363" sldId="265"/>
            <ac:spMk id="13" creationId="{D93562A5-B84D-49A5-88E5-9EA1CD4D2772}"/>
          </ac:spMkLst>
        </pc:spChg>
        <pc:graphicFrameChg chg="mod">
          <ac:chgData name="Marie Salphati" userId="a908d7ae-6f3b-48a8-bc5c-47364b5dbadc" providerId="ADAL" clId="{A0BD7777-4CAA-4B4D-A2D0-8C53F05F102B}" dt="2021-06-11T15:45:00.279" v="55" actId="1035"/>
          <ac:graphicFrameMkLst>
            <pc:docMk/>
            <pc:sldMk cId="768750363" sldId="265"/>
            <ac:graphicFrameMk id="4" creationId="{00000000-0000-0000-0000-000000000000}"/>
          </ac:graphicFrameMkLst>
        </pc:graphicFrameChg>
      </pc:sldChg>
      <pc:sldChg chg="modSp mod">
        <pc:chgData name="Marie Salphati" userId="a908d7ae-6f3b-48a8-bc5c-47364b5dbadc" providerId="ADAL" clId="{A0BD7777-4CAA-4B4D-A2D0-8C53F05F102B}" dt="2021-06-11T17:33:14.840" v="155" actId="20577"/>
        <pc:sldMkLst>
          <pc:docMk/>
          <pc:sldMk cId="2854296764" sldId="285"/>
        </pc:sldMkLst>
        <pc:graphicFrameChg chg="mod modGraphic">
          <ac:chgData name="Marie Salphati" userId="a908d7ae-6f3b-48a8-bc5c-47364b5dbadc" providerId="ADAL" clId="{A0BD7777-4CAA-4B4D-A2D0-8C53F05F102B}" dt="2021-06-11T17:33:14.840" v="155" actId="20577"/>
          <ac:graphicFrameMkLst>
            <pc:docMk/>
            <pc:sldMk cId="2854296764" sldId="285"/>
            <ac:graphicFrameMk id="19" creationId="{9FAE6073-58CF-4001-8DB5-BF7EB4EB4218}"/>
          </ac:graphicFrameMkLst>
        </pc:graphicFrameChg>
      </pc:sldChg>
      <pc:sldChg chg="modSp">
        <pc:chgData name="Marie Salphati" userId="a908d7ae-6f3b-48a8-bc5c-47364b5dbadc" providerId="ADAL" clId="{A0BD7777-4CAA-4B4D-A2D0-8C53F05F102B}" dt="2021-06-11T15:40:32.572" v="0"/>
        <pc:sldMkLst>
          <pc:docMk/>
          <pc:sldMk cId="2381073697" sldId="286"/>
        </pc:sldMkLst>
        <pc:spChg chg="mod">
          <ac:chgData name="Marie Salphati" userId="a908d7ae-6f3b-48a8-bc5c-47364b5dbadc" providerId="ADAL" clId="{A0BD7777-4CAA-4B4D-A2D0-8C53F05F102B}" dt="2021-06-11T15:40:32.572" v="0"/>
          <ac:spMkLst>
            <pc:docMk/>
            <pc:sldMk cId="2381073697" sldId="286"/>
            <ac:spMk id="2" creationId="{00000000-0000-0000-0000-000000000000}"/>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Feuil1!$B$1</c:f>
              <c:strCache>
                <c:ptCount val="1"/>
                <c:pt idx="0">
                  <c:v>Recommandations de l'EPU</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Feuil1!$A$2:$A$4</c:f>
              <c:strCache>
                <c:ptCount val="3"/>
                <c:pt idx="0">
                  <c:v>Acceptées</c:v>
                </c:pt>
                <c:pt idx="1">
                  <c:v>En attente</c:v>
                </c:pt>
                <c:pt idx="2">
                  <c:v>Notées</c:v>
                </c:pt>
              </c:strCache>
            </c:strRef>
          </c:cat>
          <c:val>
            <c:numRef>
              <c:f>Feuil1!$B$2:$B$4</c:f>
              <c:numCache>
                <c:formatCode>General</c:formatCode>
                <c:ptCount val="3"/>
                <c:pt idx="0">
                  <c:v>218</c:v>
                </c:pt>
                <c:pt idx="1">
                  <c:v>69</c:v>
                </c:pt>
                <c:pt idx="2">
                  <c:v>21</c:v>
                </c:pt>
              </c:numCache>
            </c:numRef>
          </c:val>
          <c:extLst>
            <c:ext xmlns:c16="http://schemas.microsoft.com/office/drawing/2014/chart" uri="{C3380CC4-5D6E-409C-BE32-E72D297353CC}">
              <c16:uniqueId val="{00000000-144C-4CB1-B318-9D88DE2E37AC}"/>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hyperlink" Target="mailto:m.Salphati@fiacat.org" TargetMode="External"/><Relationship Id="rId5" Type="http://schemas.openxmlformats.org/officeDocument/2006/relationships/image" Target="../media/image7.svg"/><Relationship Id="rId4" Type="http://schemas.openxmlformats.org/officeDocument/2006/relationships/image" Target="../media/image6.png"/></Relationships>
</file>

<file path=ppt/diagrams/_rels/drawing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5" Type="http://schemas.openxmlformats.org/officeDocument/2006/relationships/hyperlink" Target="mailto:m.Salphati@fiacat.org" TargetMode="External"/><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06B0E8-E658-46F4-9FF0-0DD34F77635F}"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fr-FR"/>
        </a:p>
      </dgm:t>
    </dgm:pt>
    <dgm:pt modelId="{8BE12442-E51C-40B7-AB30-5F99C790CBE6}">
      <dgm:prSet phldrT="[Texte]"/>
      <dgm:spPr>
        <a:solidFill>
          <a:schemeClr val="accent1">
            <a:lumMod val="20000"/>
            <a:lumOff val="80000"/>
          </a:schemeClr>
        </a:solidFill>
      </dgm:spPr>
      <dgm:t>
        <a:bodyPr/>
        <a:lstStyle/>
        <a:p>
          <a:r>
            <a:rPr lang="fr-FR" b="1" i="0" dirty="0">
              <a:solidFill>
                <a:schemeClr val="tx1"/>
              </a:solidFill>
              <a:latin typeface="+mj-lt"/>
            </a:rPr>
            <a:t>Activités nationales des ACAT pour lutter contre la torture</a:t>
          </a:r>
        </a:p>
      </dgm:t>
    </dgm:pt>
    <dgm:pt modelId="{43D8A4C9-0CF9-47DC-966C-D8AD9ADCB7DB}" type="parTrans" cxnId="{6252C784-15DB-4F74-816D-E455BAE4AC5E}">
      <dgm:prSet/>
      <dgm:spPr/>
      <dgm:t>
        <a:bodyPr/>
        <a:lstStyle/>
        <a:p>
          <a:endParaRPr lang="fr-FR" b="0" i="0">
            <a:solidFill>
              <a:schemeClr val="bg1"/>
            </a:solidFill>
            <a:latin typeface="+mj-lt"/>
          </a:endParaRPr>
        </a:p>
      </dgm:t>
    </dgm:pt>
    <dgm:pt modelId="{4261F609-37FA-4D21-881D-0897908D05EB}" type="sibTrans" cxnId="{6252C784-15DB-4F74-816D-E455BAE4AC5E}">
      <dgm:prSet/>
      <dgm:spPr/>
      <dgm:t>
        <a:bodyPr/>
        <a:lstStyle/>
        <a:p>
          <a:endParaRPr lang="fr-FR" b="0" i="0">
            <a:solidFill>
              <a:schemeClr val="bg1"/>
            </a:solidFill>
            <a:latin typeface="+mj-lt"/>
          </a:endParaRPr>
        </a:p>
      </dgm:t>
    </dgm:pt>
    <dgm:pt modelId="{C59BD6FB-9F4E-43F8-ACBD-E979804371FD}">
      <dgm:prSet phldrT="[Texte]"/>
      <dgm:spPr>
        <a:solidFill>
          <a:schemeClr val="accent1">
            <a:lumMod val="20000"/>
            <a:lumOff val="80000"/>
          </a:schemeClr>
        </a:solidFill>
      </dgm:spPr>
      <dgm:t>
        <a:bodyPr/>
        <a:lstStyle/>
        <a:p>
          <a:r>
            <a:rPr lang="fr-FR" b="1" i="0" dirty="0">
              <a:solidFill>
                <a:schemeClr val="tx1"/>
              </a:solidFill>
              <a:latin typeface="+mj-lt"/>
            </a:rPr>
            <a:t>Intervention auprès des mécanismes internationaux et régionaux de défense des droits de l’homme </a:t>
          </a:r>
        </a:p>
      </dgm:t>
    </dgm:pt>
    <dgm:pt modelId="{EE704423-A22C-4CC4-BF31-FB6531ED9ADA}" type="parTrans" cxnId="{B96DC75B-8835-4915-A103-FA2F00271BCD}">
      <dgm:prSet/>
      <dgm:spPr/>
      <dgm:t>
        <a:bodyPr/>
        <a:lstStyle/>
        <a:p>
          <a:endParaRPr lang="fr-FR" b="0" i="0">
            <a:solidFill>
              <a:schemeClr val="bg1"/>
            </a:solidFill>
            <a:latin typeface="+mj-lt"/>
          </a:endParaRPr>
        </a:p>
      </dgm:t>
    </dgm:pt>
    <dgm:pt modelId="{D7244906-6C6A-41BC-8202-655E908347B1}" type="sibTrans" cxnId="{B96DC75B-8835-4915-A103-FA2F00271BCD}">
      <dgm:prSet/>
      <dgm:spPr/>
      <dgm:t>
        <a:bodyPr/>
        <a:lstStyle/>
        <a:p>
          <a:endParaRPr lang="fr-FR" b="0" i="0">
            <a:solidFill>
              <a:schemeClr val="bg1"/>
            </a:solidFill>
            <a:latin typeface="+mj-lt"/>
          </a:endParaRPr>
        </a:p>
      </dgm:t>
    </dgm:pt>
    <dgm:pt modelId="{5F7B7E79-24BD-4C80-BB6E-C46B54BB2382}">
      <dgm:prSet phldrT="[Texte]"/>
      <dgm:spPr>
        <a:solidFill>
          <a:schemeClr val="accent1">
            <a:lumMod val="20000"/>
            <a:lumOff val="80000"/>
          </a:schemeClr>
        </a:solidFill>
      </dgm:spPr>
      <dgm:t>
        <a:bodyPr/>
        <a:lstStyle/>
        <a:p>
          <a:r>
            <a:rPr lang="fr-FR" b="1" i="0" dirty="0">
              <a:solidFill>
                <a:schemeClr val="tx1"/>
              </a:solidFill>
              <a:latin typeface="+mj-lt"/>
            </a:rPr>
            <a:t>Plaidoyer international/régional </a:t>
          </a:r>
        </a:p>
      </dgm:t>
    </dgm:pt>
    <dgm:pt modelId="{4FFE7C0A-2F12-487D-89BA-8D717CDD8694}" type="parTrans" cxnId="{EC2A9FDB-3BE5-4B75-B1C7-03E3722E7BCD}">
      <dgm:prSet/>
      <dgm:spPr/>
      <dgm:t>
        <a:bodyPr/>
        <a:lstStyle/>
        <a:p>
          <a:endParaRPr lang="fr-FR" b="0" i="0">
            <a:solidFill>
              <a:schemeClr val="bg1"/>
            </a:solidFill>
            <a:latin typeface="+mj-lt"/>
          </a:endParaRPr>
        </a:p>
      </dgm:t>
    </dgm:pt>
    <dgm:pt modelId="{407AF5DD-2A7B-4F68-872E-6B1E66C5D6D8}" type="sibTrans" cxnId="{EC2A9FDB-3BE5-4B75-B1C7-03E3722E7BCD}">
      <dgm:prSet/>
      <dgm:spPr/>
      <dgm:t>
        <a:bodyPr/>
        <a:lstStyle/>
        <a:p>
          <a:endParaRPr lang="fr-FR" b="0" i="0">
            <a:solidFill>
              <a:schemeClr val="bg1"/>
            </a:solidFill>
            <a:latin typeface="+mj-lt"/>
          </a:endParaRPr>
        </a:p>
      </dgm:t>
    </dgm:pt>
    <dgm:pt modelId="{365DA3AC-C5C8-40A1-9E00-45885FF2AA0D}">
      <dgm:prSet phldrT="[Texte]"/>
      <dgm:spPr>
        <a:solidFill>
          <a:schemeClr val="accent1">
            <a:lumMod val="20000"/>
            <a:lumOff val="80000"/>
          </a:schemeClr>
        </a:solidFill>
      </dgm:spPr>
      <dgm:t>
        <a:bodyPr/>
        <a:lstStyle/>
        <a:p>
          <a:r>
            <a:rPr lang="fr-FR" b="1" i="0" dirty="0">
              <a:solidFill>
                <a:schemeClr val="tx1"/>
              </a:solidFill>
              <a:latin typeface="+mj-lt"/>
            </a:rPr>
            <a:t>Suivi des recommandations / mise en œuvre de projet de terrain d’accompagnement des engagements pris par l’Etat</a:t>
          </a:r>
        </a:p>
      </dgm:t>
    </dgm:pt>
    <dgm:pt modelId="{A8F9C797-877D-49AD-A0EA-3AA00BA0EF34}" type="parTrans" cxnId="{0C9EDBC7-3173-4088-A96E-911A9B728150}">
      <dgm:prSet/>
      <dgm:spPr/>
      <dgm:t>
        <a:bodyPr/>
        <a:lstStyle/>
        <a:p>
          <a:endParaRPr lang="fr-FR" b="0" i="0">
            <a:solidFill>
              <a:schemeClr val="bg1"/>
            </a:solidFill>
            <a:latin typeface="+mj-lt"/>
          </a:endParaRPr>
        </a:p>
      </dgm:t>
    </dgm:pt>
    <dgm:pt modelId="{AAAE4EC1-1899-4845-8D37-343803BCD37F}" type="sibTrans" cxnId="{0C9EDBC7-3173-4088-A96E-911A9B728150}">
      <dgm:prSet/>
      <dgm:spPr/>
      <dgm:t>
        <a:bodyPr/>
        <a:lstStyle/>
        <a:p>
          <a:endParaRPr lang="fr-FR" b="0" i="0">
            <a:solidFill>
              <a:schemeClr val="bg1"/>
            </a:solidFill>
            <a:latin typeface="+mj-lt"/>
          </a:endParaRPr>
        </a:p>
      </dgm:t>
    </dgm:pt>
    <dgm:pt modelId="{9705E223-A27D-41B1-BA41-4654FCFF622E}" type="pres">
      <dgm:prSet presAssocID="{7C06B0E8-E658-46F4-9FF0-0DD34F77635F}" presName="Name0" presStyleCnt="0">
        <dgm:presLayoutVars>
          <dgm:dir/>
          <dgm:resizeHandles val="exact"/>
        </dgm:presLayoutVars>
      </dgm:prSet>
      <dgm:spPr/>
    </dgm:pt>
    <dgm:pt modelId="{6006678A-5392-464B-8A76-DA0A535B8E49}" type="pres">
      <dgm:prSet presAssocID="{7C06B0E8-E658-46F4-9FF0-0DD34F77635F}" presName="cycle" presStyleCnt="0"/>
      <dgm:spPr/>
    </dgm:pt>
    <dgm:pt modelId="{7C42CE2D-B973-4FAF-9DB1-F1042178D4D5}" type="pres">
      <dgm:prSet presAssocID="{8BE12442-E51C-40B7-AB30-5F99C790CBE6}" presName="nodeFirstNode" presStyleLbl="node1" presStyleIdx="0" presStyleCnt="4" custRadScaleRad="100207" custRadScaleInc="-3374">
        <dgm:presLayoutVars>
          <dgm:bulletEnabled val="1"/>
        </dgm:presLayoutVars>
      </dgm:prSet>
      <dgm:spPr/>
    </dgm:pt>
    <dgm:pt modelId="{9F2F0973-5522-40CB-B1F3-BF4290ACE386}" type="pres">
      <dgm:prSet presAssocID="{4261F609-37FA-4D21-881D-0897908D05EB}" presName="sibTransFirstNode" presStyleLbl="bgShp" presStyleIdx="0" presStyleCnt="1" custScaleX="147068"/>
      <dgm:spPr/>
    </dgm:pt>
    <dgm:pt modelId="{780BDC41-9D51-4316-B409-FE2A72602DFF}" type="pres">
      <dgm:prSet presAssocID="{C59BD6FB-9F4E-43F8-ACBD-E979804371FD}" presName="nodeFollowingNodes" presStyleLbl="node1" presStyleIdx="1" presStyleCnt="4" custRadScaleRad="203449" custRadScaleInc="-2216">
        <dgm:presLayoutVars>
          <dgm:bulletEnabled val="1"/>
        </dgm:presLayoutVars>
      </dgm:prSet>
      <dgm:spPr/>
    </dgm:pt>
    <dgm:pt modelId="{19223416-6368-4048-84CC-F4B71D0CE420}" type="pres">
      <dgm:prSet presAssocID="{5F7B7E79-24BD-4C80-BB6E-C46B54BB2382}" presName="nodeFollowingNodes" presStyleLbl="node1" presStyleIdx="2" presStyleCnt="4">
        <dgm:presLayoutVars>
          <dgm:bulletEnabled val="1"/>
        </dgm:presLayoutVars>
      </dgm:prSet>
      <dgm:spPr/>
    </dgm:pt>
    <dgm:pt modelId="{0782388B-55AB-43BF-A11F-B7242397ECDB}" type="pres">
      <dgm:prSet presAssocID="{365DA3AC-C5C8-40A1-9E00-45885FF2AA0D}" presName="nodeFollowingNodes" presStyleLbl="node1" presStyleIdx="3" presStyleCnt="4" custRadScaleRad="213958" custRadScaleInc="6327">
        <dgm:presLayoutVars>
          <dgm:bulletEnabled val="1"/>
        </dgm:presLayoutVars>
      </dgm:prSet>
      <dgm:spPr/>
    </dgm:pt>
  </dgm:ptLst>
  <dgm:cxnLst>
    <dgm:cxn modelId="{CCE1F423-1EB4-4DC6-BD11-EFCCDF707999}" type="presOf" srcId="{5F7B7E79-24BD-4C80-BB6E-C46B54BB2382}" destId="{19223416-6368-4048-84CC-F4B71D0CE420}" srcOrd="0" destOrd="0" presId="urn:microsoft.com/office/officeart/2005/8/layout/cycle3"/>
    <dgm:cxn modelId="{0F43F729-5D0D-480A-B167-4449452E8FD8}" type="presOf" srcId="{4261F609-37FA-4D21-881D-0897908D05EB}" destId="{9F2F0973-5522-40CB-B1F3-BF4290ACE386}" srcOrd="0" destOrd="0" presId="urn:microsoft.com/office/officeart/2005/8/layout/cycle3"/>
    <dgm:cxn modelId="{8D04853C-8340-4762-9453-5D0CFE5C8229}" type="presOf" srcId="{8BE12442-E51C-40B7-AB30-5F99C790CBE6}" destId="{7C42CE2D-B973-4FAF-9DB1-F1042178D4D5}" srcOrd="0" destOrd="0" presId="urn:microsoft.com/office/officeart/2005/8/layout/cycle3"/>
    <dgm:cxn modelId="{B96DC75B-8835-4915-A103-FA2F00271BCD}" srcId="{7C06B0E8-E658-46F4-9FF0-0DD34F77635F}" destId="{C59BD6FB-9F4E-43F8-ACBD-E979804371FD}" srcOrd="1" destOrd="0" parTransId="{EE704423-A22C-4CC4-BF31-FB6531ED9ADA}" sibTransId="{D7244906-6C6A-41BC-8202-655E908347B1}"/>
    <dgm:cxn modelId="{AD283A49-5685-476E-9858-1630C72BC643}" type="presOf" srcId="{C59BD6FB-9F4E-43F8-ACBD-E979804371FD}" destId="{780BDC41-9D51-4316-B409-FE2A72602DFF}" srcOrd="0" destOrd="0" presId="urn:microsoft.com/office/officeart/2005/8/layout/cycle3"/>
    <dgm:cxn modelId="{6252C784-15DB-4F74-816D-E455BAE4AC5E}" srcId="{7C06B0E8-E658-46F4-9FF0-0DD34F77635F}" destId="{8BE12442-E51C-40B7-AB30-5F99C790CBE6}" srcOrd="0" destOrd="0" parTransId="{43D8A4C9-0CF9-47DC-966C-D8AD9ADCB7DB}" sibTransId="{4261F609-37FA-4D21-881D-0897908D05EB}"/>
    <dgm:cxn modelId="{0C9EDBC7-3173-4088-A96E-911A9B728150}" srcId="{7C06B0E8-E658-46F4-9FF0-0DD34F77635F}" destId="{365DA3AC-C5C8-40A1-9E00-45885FF2AA0D}" srcOrd="3" destOrd="0" parTransId="{A8F9C797-877D-49AD-A0EA-3AA00BA0EF34}" sibTransId="{AAAE4EC1-1899-4845-8D37-343803BCD37F}"/>
    <dgm:cxn modelId="{6FA31DD3-D3C5-41E1-9FB8-E3C52A9C84B4}" type="presOf" srcId="{7C06B0E8-E658-46F4-9FF0-0DD34F77635F}" destId="{9705E223-A27D-41B1-BA41-4654FCFF622E}" srcOrd="0" destOrd="0" presId="urn:microsoft.com/office/officeart/2005/8/layout/cycle3"/>
    <dgm:cxn modelId="{EC2A9FDB-3BE5-4B75-B1C7-03E3722E7BCD}" srcId="{7C06B0E8-E658-46F4-9FF0-0DD34F77635F}" destId="{5F7B7E79-24BD-4C80-BB6E-C46B54BB2382}" srcOrd="2" destOrd="0" parTransId="{4FFE7C0A-2F12-487D-89BA-8D717CDD8694}" sibTransId="{407AF5DD-2A7B-4F68-872E-6B1E66C5D6D8}"/>
    <dgm:cxn modelId="{EBAF1CF6-1213-47F0-A11D-8CCE71927AD3}" type="presOf" srcId="{365DA3AC-C5C8-40A1-9E00-45885FF2AA0D}" destId="{0782388B-55AB-43BF-A11F-B7242397ECDB}" srcOrd="0" destOrd="0" presId="urn:microsoft.com/office/officeart/2005/8/layout/cycle3"/>
    <dgm:cxn modelId="{678AD768-2579-474C-9C62-3A29DED5FC0C}" type="presParOf" srcId="{9705E223-A27D-41B1-BA41-4654FCFF622E}" destId="{6006678A-5392-464B-8A76-DA0A535B8E49}" srcOrd="0" destOrd="0" presId="urn:microsoft.com/office/officeart/2005/8/layout/cycle3"/>
    <dgm:cxn modelId="{EFB864BA-40FA-4C0F-B9F6-66453A3E8F6C}" type="presParOf" srcId="{6006678A-5392-464B-8A76-DA0A535B8E49}" destId="{7C42CE2D-B973-4FAF-9DB1-F1042178D4D5}" srcOrd="0" destOrd="0" presId="urn:microsoft.com/office/officeart/2005/8/layout/cycle3"/>
    <dgm:cxn modelId="{FB0B5CE9-7493-4E5C-BB8A-C93B24CFDE84}" type="presParOf" srcId="{6006678A-5392-464B-8A76-DA0A535B8E49}" destId="{9F2F0973-5522-40CB-B1F3-BF4290ACE386}" srcOrd="1" destOrd="0" presId="urn:microsoft.com/office/officeart/2005/8/layout/cycle3"/>
    <dgm:cxn modelId="{223DF23C-7473-4994-BF57-1B2430DFB809}" type="presParOf" srcId="{6006678A-5392-464B-8A76-DA0A535B8E49}" destId="{780BDC41-9D51-4316-B409-FE2A72602DFF}" srcOrd="2" destOrd="0" presId="urn:microsoft.com/office/officeart/2005/8/layout/cycle3"/>
    <dgm:cxn modelId="{CA36B2E8-16C5-4C5F-8E65-2556B2D43B4E}" type="presParOf" srcId="{6006678A-5392-464B-8A76-DA0A535B8E49}" destId="{19223416-6368-4048-84CC-F4B71D0CE420}" srcOrd="3" destOrd="0" presId="urn:microsoft.com/office/officeart/2005/8/layout/cycle3"/>
    <dgm:cxn modelId="{638736E1-7D49-49D5-8C3F-66F33FED4B23}" type="presParOf" srcId="{6006678A-5392-464B-8A76-DA0A535B8E49}" destId="{0782388B-55AB-43BF-A11F-B7242397ECDB}"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AED7E34-91A0-4666-A4C9-EE401279A8CA}"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fr-FR"/>
        </a:p>
      </dgm:t>
    </dgm:pt>
    <dgm:pt modelId="{EBC71013-3D86-4A84-99DF-C40005227777}">
      <dgm:prSet phldrT="[Texte]" custT="1"/>
      <dgm:spPr>
        <a:xfrm>
          <a:off x="4562065" y="1117"/>
          <a:ext cx="1391468" cy="1391468"/>
        </a:xfrm>
        <a:prstGeom prst="ellipse">
          <a:avLst/>
        </a:prstGeom>
        <a:solidFill>
          <a:srgbClr val="4F81BD">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fr-FR" sz="1400" dirty="0">
              <a:solidFill>
                <a:sysClr val="window" lastClr="FFFFFF"/>
              </a:solidFill>
              <a:latin typeface="Garamond" panose="02020404030301010803" pitchFamily="18" charset="0"/>
              <a:ea typeface="+mn-ea"/>
              <a:cs typeface="+mn-cs"/>
            </a:rPr>
            <a:t>Préparation des informations en vue des examens</a:t>
          </a:r>
        </a:p>
      </dgm:t>
    </dgm:pt>
    <dgm:pt modelId="{2784DAF5-8CAB-4E69-9D7C-45C8DD921709}" type="parTrans" cxnId="{0A1E5B76-A885-43F1-B311-7085C27D3F1C}">
      <dgm:prSet/>
      <dgm:spPr/>
      <dgm:t>
        <a:bodyPr/>
        <a:lstStyle/>
        <a:p>
          <a:endParaRPr lang="fr-FR"/>
        </a:p>
      </dgm:t>
    </dgm:pt>
    <dgm:pt modelId="{BB122C6E-65F4-428E-9E5B-59977D37068E}" type="sibTrans" cxnId="{0A1E5B76-A885-43F1-B311-7085C27D3F1C}">
      <dgm:prSet/>
      <dgm:spPr>
        <a:xfrm rot="2642140">
          <a:off x="5823831" y="1211027"/>
          <a:ext cx="417200" cy="469620"/>
        </a:xfrm>
        <a:prstGeom prst="rightArrow">
          <a:avLst>
            <a:gd name="adj1" fmla="val 60000"/>
            <a:gd name="adj2" fmla="val 50000"/>
          </a:avLst>
        </a:prstGeom>
        <a:solidFill>
          <a:srgbClr val="4F81BD">
            <a:tint val="60000"/>
            <a:hueOff val="0"/>
            <a:satOff val="0"/>
            <a:lumOff val="0"/>
            <a:alphaOff val="0"/>
          </a:srgbClr>
        </a:solidFill>
        <a:ln>
          <a:noFill/>
        </a:ln>
        <a:effectLst/>
      </dgm:spPr>
      <dgm:t>
        <a:bodyPr/>
        <a:lstStyle/>
        <a:p>
          <a:pPr>
            <a:buNone/>
          </a:pPr>
          <a:endParaRPr lang="fr-FR">
            <a:solidFill>
              <a:sysClr val="window" lastClr="FFFFFF"/>
            </a:solidFill>
            <a:latin typeface="Corbel" panose="020B0503020204020204"/>
            <a:ea typeface="+mn-ea"/>
            <a:cs typeface="+mn-cs"/>
          </a:endParaRPr>
        </a:p>
      </dgm:t>
    </dgm:pt>
    <dgm:pt modelId="{63A0E05A-BF3E-4083-9BDF-2AC248B43BE9}">
      <dgm:prSet phldrT="[Texte]" custT="1"/>
      <dgm:spPr>
        <a:xfrm>
          <a:off x="6128305" y="1515503"/>
          <a:ext cx="1391468" cy="1391468"/>
        </a:xfrm>
        <a:prstGeom prst="ellipse">
          <a:avLst/>
        </a:prstGeom>
        <a:solidFill>
          <a:srgbClr val="4F81BD">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fr-FR" sz="1400" dirty="0">
              <a:solidFill>
                <a:sysClr val="window" lastClr="FFFFFF"/>
              </a:solidFill>
              <a:latin typeface="Garamond" panose="02020404030301010803" pitchFamily="18" charset="0"/>
              <a:ea typeface="+mn-ea"/>
              <a:cs typeface="+mn-cs"/>
            </a:rPr>
            <a:t>Session du groupe de travail sur l’EPU </a:t>
          </a:r>
        </a:p>
      </dgm:t>
    </dgm:pt>
    <dgm:pt modelId="{6555B275-9157-488A-BA63-8451B678A68F}" type="parTrans" cxnId="{85F6C425-D82B-45AF-891B-A3E3C019851C}">
      <dgm:prSet/>
      <dgm:spPr/>
      <dgm:t>
        <a:bodyPr/>
        <a:lstStyle/>
        <a:p>
          <a:endParaRPr lang="fr-FR"/>
        </a:p>
      </dgm:t>
    </dgm:pt>
    <dgm:pt modelId="{FDC9A43E-4E40-4A4B-A748-8BAF9DBDEF3F}" type="sibTrans" cxnId="{85F6C425-D82B-45AF-891B-A3E3C019851C}">
      <dgm:prSet/>
      <dgm:spPr>
        <a:xfrm rot="8240416">
          <a:off x="5853405" y="2690546"/>
          <a:ext cx="391318" cy="469620"/>
        </a:xfrm>
        <a:prstGeom prst="rightArrow">
          <a:avLst>
            <a:gd name="adj1" fmla="val 60000"/>
            <a:gd name="adj2" fmla="val 50000"/>
          </a:avLst>
        </a:prstGeom>
        <a:solidFill>
          <a:srgbClr val="4F81BD">
            <a:tint val="60000"/>
            <a:hueOff val="0"/>
            <a:satOff val="0"/>
            <a:lumOff val="0"/>
            <a:alphaOff val="0"/>
          </a:srgbClr>
        </a:solidFill>
        <a:ln>
          <a:noFill/>
        </a:ln>
        <a:effectLst/>
      </dgm:spPr>
      <dgm:t>
        <a:bodyPr/>
        <a:lstStyle/>
        <a:p>
          <a:pPr>
            <a:buNone/>
          </a:pPr>
          <a:endParaRPr lang="fr-FR">
            <a:solidFill>
              <a:sysClr val="window" lastClr="FFFFFF"/>
            </a:solidFill>
            <a:latin typeface="Corbel" panose="020B0503020204020204"/>
            <a:ea typeface="+mn-ea"/>
            <a:cs typeface="+mn-cs"/>
          </a:endParaRPr>
        </a:p>
      </dgm:t>
    </dgm:pt>
    <dgm:pt modelId="{ED74252D-0D46-453E-A3DE-0F51C7294230}">
      <dgm:prSet phldrT="[Texte]" custT="1"/>
      <dgm:spPr>
        <a:xfrm>
          <a:off x="4562065" y="2958751"/>
          <a:ext cx="1391468" cy="1391468"/>
        </a:xfrm>
        <a:prstGeom prst="ellipse">
          <a:avLst/>
        </a:prstGeom>
        <a:solidFill>
          <a:srgbClr val="4F81BD">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fr-FR" sz="1400" dirty="0">
              <a:solidFill>
                <a:sysClr val="window" lastClr="FFFFFF"/>
              </a:solidFill>
              <a:latin typeface="Garamond" panose="02020404030301010803" pitchFamily="18" charset="0"/>
              <a:ea typeface="+mn-ea"/>
              <a:cs typeface="+mn-cs"/>
            </a:rPr>
            <a:t>Session ordinaire du Conseil des droits de l’homme</a:t>
          </a:r>
        </a:p>
      </dgm:t>
    </dgm:pt>
    <dgm:pt modelId="{F50779B9-8C2C-4A10-BB38-2B942F12B49B}" type="parTrans" cxnId="{660E12AC-327F-4A59-B717-E0F322917BA8}">
      <dgm:prSet/>
      <dgm:spPr/>
      <dgm:t>
        <a:bodyPr/>
        <a:lstStyle/>
        <a:p>
          <a:endParaRPr lang="fr-FR"/>
        </a:p>
      </dgm:t>
    </dgm:pt>
    <dgm:pt modelId="{AB0A070D-5260-4145-86DC-448120AE0D7E}" type="sibTrans" cxnId="{660E12AC-327F-4A59-B717-E0F322917BA8}">
      <dgm:prSet/>
      <dgm:spPr>
        <a:xfrm rot="13500000">
          <a:off x="4340342" y="2687690"/>
          <a:ext cx="370944" cy="469620"/>
        </a:xfrm>
        <a:prstGeom prst="rightArrow">
          <a:avLst>
            <a:gd name="adj1" fmla="val 60000"/>
            <a:gd name="adj2" fmla="val 50000"/>
          </a:avLst>
        </a:prstGeom>
        <a:solidFill>
          <a:srgbClr val="4F81BD">
            <a:tint val="60000"/>
            <a:hueOff val="0"/>
            <a:satOff val="0"/>
            <a:lumOff val="0"/>
            <a:alphaOff val="0"/>
          </a:srgbClr>
        </a:solidFill>
        <a:ln>
          <a:noFill/>
        </a:ln>
        <a:effectLst/>
      </dgm:spPr>
      <dgm:t>
        <a:bodyPr/>
        <a:lstStyle/>
        <a:p>
          <a:pPr>
            <a:buNone/>
          </a:pPr>
          <a:endParaRPr lang="fr-FR">
            <a:solidFill>
              <a:sysClr val="window" lastClr="FFFFFF"/>
            </a:solidFill>
            <a:latin typeface="Corbel" panose="020B0503020204020204"/>
            <a:ea typeface="+mn-ea"/>
            <a:cs typeface="+mn-cs"/>
          </a:endParaRPr>
        </a:p>
      </dgm:t>
    </dgm:pt>
    <dgm:pt modelId="{CAE757B9-B2DF-4437-A5B1-D6EC4DFF24F5}">
      <dgm:prSet phldrT="[Texte]" custT="1"/>
      <dgm:spPr>
        <a:xfrm>
          <a:off x="3083248" y="1479934"/>
          <a:ext cx="1391468" cy="1391468"/>
        </a:xfrm>
        <a:prstGeom prst="ellipse">
          <a:avLst/>
        </a:prstGeom>
        <a:solidFill>
          <a:srgbClr val="4F81BD">
            <a:hueOff val="0"/>
            <a:satOff val="0"/>
            <a:lumOff val="0"/>
            <a:alphaOff val="0"/>
          </a:srgbClr>
        </a:solidFill>
        <a:ln w="12700" cap="flat" cmpd="sng" algn="ctr">
          <a:solidFill>
            <a:sysClr val="window" lastClr="FFFFFF">
              <a:hueOff val="0"/>
              <a:satOff val="0"/>
              <a:lumOff val="0"/>
              <a:alphaOff val="0"/>
            </a:sysClr>
          </a:solidFill>
          <a:prstDash val="solid"/>
          <a:miter lim="800000"/>
        </a:ln>
        <a:effectLst/>
      </dgm:spPr>
      <dgm:t>
        <a:bodyPr/>
        <a:lstStyle/>
        <a:p>
          <a:pPr>
            <a:buNone/>
          </a:pPr>
          <a:r>
            <a:rPr lang="fr-FR" sz="1400" dirty="0">
              <a:solidFill>
                <a:sysClr val="window" lastClr="FFFFFF"/>
              </a:solidFill>
              <a:latin typeface="Garamond" panose="02020404030301010803" pitchFamily="18" charset="0"/>
              <a:ea typeface="+mn-ea"/>
              <a:cs typeface="+mn-cs"/>
            </a:rPr>
            <a:t>Mise en œuvre des résultats</a:t>
          </a:r>
        </a:p>
      </dgm:t>
    </dgm:pt>
    <dgm:pt modelId="{5DC665C3-F170-4B09-979F-D4CCD96EA809}" type="parTrans" cxnId="{FEC31425-B5EC-4BA4-B31F-6013913947B7}">
      <dgm:prSet/>
      <dgm:spPr/>
      <dgm:t>
        <a:bodyPr/>
        <a:lstStyle/>
        <a:p>
          <a:endParaRPr lang="fr-FR"/>
        </a:p>
      </dgm:t>
    </dgm:pt>
    <dgm:pt modelId="{1D6006F5-9E82-4B36-97C2-D887EF32DBE7}" type="sibTrans" cxnId="{FEC31425-B5EC-4BA4-B31F-6013913947B7}">
      <dgm:prSet/>
      <dgm:spPr>
        <a:xfrm rot="18900000">
          <a:off x="4325495" y="1208873"/>
          <a:ext cx="370944" cy="469620"/>
        </a:xfrm>
        <a:prstGeom prst="rightArrow">
          <a:avLst>
            <a:gd name="adj1" fmla="val 60000"/>
            <a:gd name="adj2" fmla="val 50000"/>
          </a:avLst>
        </a:prstGeom>
        <a:solidFill>
          <a:srgbClr val="4F81BD">
            <a:tint val="60000"/>
            <a:hueOff val="0"/>
            <a:satOff val="0"/>
            <a:lumOff val="0"/>
            <a:alphaOff val="0"/>
          </a:srgbClr>
        </a:solidFill>
        <a:ln>
          <a:noFill/>
        </a:ln>
        <a:effectLst/>
      </dgm:spPr>
      <dgm:t>
        <a:bodyPr/>
        <a:lstStyle/>
        <a:p>
          <a:pPr>
            <a:buNone/>
          </a:pPr>
          <a:endParaRPr lang="fr-FR">
            <a:solidFill>
              <a:sysClr val="window" lastClr="FFFFFF"/>
            </a:solidFill>
            <a:latin typeface="Corbel" panose="020B0503020204020204"/>
            <a:ea typeface="+mn-ea"/>
            <a:cs typeface="+mn-cs"/>
          </a:endParaRPr>
        </a:p>
      </dgm:t>
    </dgm:pt>
    <dgm:pt modelId="{7D80279A-0D74-42F1-BE8F-829E0BFB5D74}" type="pres">
      <dgm:prSet presAssocID="{1AED7E34-91A0-4666-A4C9-EE401279A8CA}" presName="cycle" presStyleCnt="0">
        <dgm:presLayoutVars>
          <dgm:dir/>
          <dgm:resizeHandles val="exact"/>
        </dgm:presLayoutVars>
      </dgm:prSet>
      <dgm:spPr/>
    </dgm:pt>
    <dgm:pt modelId="{EDE2D623-2E81-4C6B-A1B2-E26AE1DB285D}" type="pres">
      <dgm:prSet presAssocID="{EBC71013-3D86-4A84-99DF-C40005227777}" presName="node" presStyleLbl="node1" presStyleIdx="0" presStyleCnt="4">
        <dgm:presLayoutVars>
          <dgm:bulletEnabled val="1"/>
        </dgm:presLayoutVars>
      </dgm:prSet>
      <dgm:spPr/>
    </dgm:pt>
    <dgm:pt modelId="{F79B3E6E-DFBF-405C-A8DC-2698B68E097E}" type="pres">
      <dgm:prSet presAssocID="{BB122C6E-65F4-428E-9E5B-59977D37068E}" presName="sibTrans" presStyleLbl="sibTrans2D1" presStyleIdx="0" presStyleCnt="4"/>
      <dgm:spPr/>
    </dgm:pt>
    <dgm:pt modelId="{E7C65532-90DF-4D54-B6D6-351A084939EC}" type="pres">
      <dgm:prSet presAssocID="{BB122C6E-65F4-428E-9E5B-59977D37068E}" presName="connectorText" presStyleLbl="sibTrans2D1" presStyleIdx="0" presStyleCnt="4"/>
      <dgm:spPr/>
    </dgm:pt>
    <dgm:pt modelId="{E5C9C338-324B-4A30-A0E7-6FA86044BC4C}" type="pres">
      <dgm:prSet presAssocID="{63A0E05A-BF3E-4083-9BDF-2AC248B43BE9}" presName="node" presStyleLbl="node1" presStyleIdx="1" presStyleCnt="4" custRadScaleRad="105939" custRadScaleInc="2891">
        <dgm:presLayoutVars>
          <dgm:bulletEnabled val="1"/>
        </dgm:presLayoutVars>
      </dgm:prSet>
      <dgm:spPr/>
    </dgm:pt>
    <dgm:pt modelId="{3E1828EB-CBD9-43FE-8A0E-8B3909A5D76D}" type="pres">
      <dgm:prSet presAssocID="{FDC9A43E-4E40-4A4B-A748-8BAF9DBDEF3F}" presName="sibTrans" presStyleLbl="sibTrans2D1" presStyleIdx="1" presStyleCnt="4"/>
      <dgm:spPr/>
    </dgm:pt>
    <dgm:pt modelId="{CD52E96A-B9B5-43F6-B785-7B493357F94B}" type="pres">
      <dgm:prSet presAssocID="{FDC9A43E-4E40-4A4B-A748-8BAF9DBDEF3F}" presName="connectorText" presStyleLbl="sibTrans2D1" presStyleIdx="1" presStyleCnt="4"/>
      <dgm:spPr/>
    </dgm:pt>
    <dgm:pt modelId="{4BAB21FB-8A4F-41D1-BC22-5C12796B1BA2}" type="pres">
      <dgm:prSet presAssocID="{ED74252D-0D46-453E-A3DE-0F51C7294230}" presName="node" presStyleLbl="node1" presStyleIdx="2" presStyleCnt="4">
        <dgm:presLayoutVars>
          <dgm:bulletEnabled val="1"/>
        </dgm:presLayoutVars>
      </dgm:prSet>
      <dgm:spPr/>
    </dgm:pt>
    <dgm:pt modelId="{A77C29AF-BB9C-443A-A14B-EC2909E0CD0B}" type="pres">
      <dgm:prSet presAssocID="{AB0A070D-5260-4145-86DC-448120AE0D7E}" presName="sibTrans" presStyleLbl="sibTrans2D1" presStyleIdx="2" presStyleCnt="4"/>
      <dgm:spPr/>
    </dgm:pt>
    <dgm:pt modelId="{6CBE8877-1B34-488B-A996-F25246F786EB}" type="pres">
      <dgm:prSet presAssocID="{AB0A070D-5260-4145-86DC-448120AE0D7E}" presName="connectorText" presStyleLbl="sibTrans2D1" presStyleIdx="2" presStyleCnt="4"/>
      <dgm:spPr/>
    </dgm:pt>
    <dgm:pt modelId="{01817BBC-7327-47D5-B7AD-D6CF1E838D64}" type="pres">
      <dgm:prSet presAssocID="{CAE757B9-B2DF-4437-A5B1-D6EC4DFF24F5}" presName="node" presStyleLbl="node1" presStyleIdx="3" presStyleCnt="4">
        <dgm:presLayoutVars>
          <dgm:bulletEnabled val="1"/>
        </dgm:presLayoutVars>
      </dgm:prSet>
      <dgm:spPr/>
    </dgm:pt>
    <dgm:pt modelId="{F1F22E72-D309-4BFC-8EF9-8269FEEA05F7}" type="pres">
      <dgm:prSet presAssocID="{1D6006F5-9E82-4B36-97C2-D887EF32DBE7}" presName="sibTrans" presStyleLbl="sibTrans2D1" presStyleIdx="3" presStyleCnt="4"/>
      <dgm:spPr/>
    </dgm:pt>
    <dgm:pt modelId="{76B44DCF-B110-4698-9E26-D8D141F43919}" type="pres">
      <dgm:prSet presAssocID="{1D6006F5-9E82-4B36-97C2-D887EF32DBE7}" presName="connectorText" presStyleLbl="sibTrans2D1" presStyleIdx="3" presStyleCnt="4"/>
      <dgm:spPr/>
    </dgm:pt>
  </dgm:ptLst>
  <dgm:cxnLst>
    <dgm:cxn modelId="{2D879818-318A-4CA6-BE82-826D340923AB}" type="presOf" srcId="{1D6006F5-9E82-4B36-97C2-D887EF32DBE7}" destId="{76B44DCF-B110-4698-9E26-D8D141F43919}" srcOrd="1" destOrd="0" presId="urn:microsoft.com/office/officeart/2005/8/layout/cycle2"/>
    <dgm:cxn modelId="{FEC31425-B5EC-4BA4-B31F-6013913947B7}" srcId="{1AED7E34-91A0-4666-A4C9-EE401279A8CA}" destId="{CAE757B9-B2DF-4437-A5B1-D6EC4DFF24F5}" srcOrd="3" destOrd="0" parTransId="{5DC665C3-F170-4B09-979F-D4CCD96EA809}" sibTransId="{1D6006F5-9E82-4B36-97C2-D887EF32DBE7}"/>
    <dgm:cxn modelId="{85F6C425-D82B-45AF-891B-A3E3C019851C}" srcId="{1AED7E34-91A0-4666-A4C9-EE401279A8CA}" destId="{63A0E05A-BF3E-4083-9BDF-2AC248B43BE9}" srcOrd="1" destOrd="0" parTransId="{6555B275-9157-488A-BA63-8451B678A68F}" sibTransId="{FDC9A43E-4E40-4A4B-A748-8BAF9DBDEF3F}"/>
    <dgm:cxn modelId="{16CE272E-E92D-4A67-8E12-AEDD4C45F30A}" type="presOf" srcId="{AB0A070D-5260-4145-86DC-448120AE0D7E}" destId="{A77C29AF-BB9C-443A-A14B-EC2909E0CD0B}" srcOrd="0" destOrd="0" presId="urn:microsoft.com/office/officeart/2005/8/layout/cycle2"/>
    <dgm:cxn modelId="{0D1E4B3E-005A-459C-A0AE-5D718D06385B}" type="presOf" srcId="{1D6006F5-9E82-4B36-97C2-D887EF32DBE7}" destId="{F1F22E72-D309-4BFC-8EF9-8269FEEA05F7}" srcOrd="0" destOrd="0" presId="urn:microsoft.com/office/officeart/2005/8/layout/cycle2"/>
    <dgm:cxn modelId="{393F4B61-715F-42CF-918E-1C91A7E4B4D9}" type="presOf" srcId="{1AED7E34-91A0-4666-A4C9-EE401279A8CA}" destId="{7D80279A-0D74-42F1-BE8F-829E0BFB5D74}" srcOrd="0" destOrd="0" presId="urn:microsoft.com/office/officeart/2005/8/layout/cycle2"/>
    <dgm:cxn modelId="{1F896249-0F50-47D1-9072-33A5D1F45918}" type="presOf" srcId="{ED74252D-0D46-453E-A3DE-0F51C7294230}" destId="{4BAB21FB-8A4F-41D1-BC22-5C12796B1BA2}" srcOrd="0" destOrd="0" presId="urn:microsoft.com/office/officeart/2005/8/layout/cycle2"/>
    <dgm:cxn modelId="{0A1E5B76-A885-43F1-B311-7085C27D3F1C}" srcId="{1AED7E34-91A0-4666-A4C9-EE401279A8CA}" destId="{EBC71013-3D86-4A84-99DF-C40005227777}" srcOrd="0" destOrd="0" parTransId="{2784DAF5-8CAB-4E69-9D7C-45C8DD921709}" sibTransId="{BB122C6E-65F4-428E-9E5B-59977D37068E}"/>
    <dgm:cxn modelId="{CE29399A-E452-4546-ABCB-40A6304719C7}" type="presOf" srcId="{CAE757B9-B2DF-4437-A5B1-D6EC4DFF24F5}" destId="{01817BBC-7327-47D5-B7AD-D6CF1E838D64}" srcOrd="0" destOrd="0" presId="urn:microsoft.com/office/officeart/2005/8/layout/cycle2"/>
    <dgm:cxn modelId="{E8672CA9-3067-4158-93D1-591F0A868397}" type="presOf" srcId="{FDC9A43E-4E40-4A4B-A748-8BAF9DBDEF3F}" destId="{CD52E96A-B9B5-43F6-B785-7B493357F94B}" srcOrd="1" destOrd="0" presId="urn:microsoft.com/office/officeart/2005/8/layout/cycle2"/>
    <dgm:cxn modelId="{660E12AC-327F-4A59-B717-E0F322917BA8}" srcId="{1AED7E34-91A0-4666-A4C9-EE401279A8CA}" destId="{ED74252D-0D46-453E-A3DE-0F51C7294230}" srcOrd="2" destOrd="0" parTransId="{F50779B9-8C2C-4A10-BB38-2B942F12B49B}" sibTransId="{AB0A070D-5260-4145-86DC-448120AE0D7E}"/>
    <dgm:cxn modelId="{3FD46EAF-674F-4785-9168-DE6270284E61}" type="presOf" srcId="{EBC71013-3D86-4A84-99DF-C40005227777}" destId="{EDE2D623-2E81-4C6B-A1B2-E26AE1DB285D}" srcOrd="0" destOrd="0" presId="urn:microsoft.com/office/officeart/2005/8/layout/cycle2"/>
    <dgm:cxn modelId="{F7F26DB1-9B00-43AC-ABA7-05471319E31F}" type="presOf" srcId="{BB122C6E-65F4-428E-9E5B-59977D37068E}" destId="{E7C65532-90DF-4D54-B6D6-351A084939EC}" srcOrd="1" destOrd="0" presId="urn:microsoft.com/office/officeart/2005/8/layout/cycle2"/>
    <dgm:cxn modelId="{26D2E5CF-D35C-45BE-AFA9-B4A7E9BAF10D}" type="presOf" srcId="{63A0E05A-BF3E-4083-9BDF-2AC248B43BE9}" destId="{E5C9C338-324B-4A30-A0E7-6FA86044BC4C}" srcOrd="0" destOrd="0" presId="urn:microsoft.com/office/officeart/2005/8/layout/cycle2"/>
    <dgm:cxn modelId="{F80AB8D4-0B95-47E6-BF12-AD2ACFFD75B5}" type="presOf" srcId="{BB122C6E-65F4-428E-9E5B-59977D37068E}" destId="{F79B3E6E-DFBF-405C-A8DC-2698B68E097E}" srcOrd="0" destOrd="0" presId="urn:microsoft.com/office/officeart/2005/8/layout/cycle2"/>
    <dgm:cxn modelId="{EF6A35D9-B9EC-44DD-97DC-C3321656B0F3}" type="presOf" srcId="{FDC9A43E-4E40-4A4B-A748-8BAF9DBDEF3F}" destId="{3E1828EB-CBD9-43FE-8A0E-8B3909A5D76D}" srcOrd="0" destOrd="0" presId="urn:microsoft.com/office/officeart/2005/8/layout/cycle2"/>
    <dgm:cxn modelId="{9477AFEC-E5B2-4CF3-9DA1-722958DAA86E}" type="presOf" srcId="{AB0A070D-5260-4145-86DC-448120AE0D7E}" destId="{6CBE8877-1B34-488B-A996-F25246F786EB}" srcOrd="1" destOrd="0" presId="urn:microsoft.com/office/officeart/2005/8/layout/cycle2"/>
    <dgm:cxn modelId="{22486D83-4B18-4123-88CD-7111A8B922DB}" type="presParOf" srcId="{7D80279A-0D74-42F1-BE8F-829E0BFB5D74}" destId="{EDE2D623-2E81-4C6B-A1B2-E26AE1DB285D}" srcOrd="0" destOrd="0" presId="urn:microsoft.com/office/officeart/2005/8/layout/cycle2"/>
    <dgm:cxn modelId="{ED67147A-F40A-4EE2-9A45-A10DCE7626E6}" type="presParOf" srcId="{7D80279A-0D74-42F1-BE8F-829E0BFB5D74}" destId="{F79B3E6E-DFBF-405C-A8DC-2698B68E097E}" srcOrd="1" destOrd="0" presId="urn:microsoft.com/office/officeart/2005/8/layout/cycle2"/>
    <dgm:cxn modelId="{B5A62617-EF17-442F-A780-B180E599291E}" type="presParOf" srcId="{F79B3E6E-DFBF-405C-A8DC-2698B68E097E}" destId="{E7C65532-90DF-4D54-B6D6-351A084939EC}" srcOrd="0" destOrd="0" presId="urn:microsoft.com/office/officeart/2005/8/layout/cycle2"/>
    <dgm:cxn modelId="{7BC9D17E-E7EF-4B9B-8BF5-5D95B8753B62}" type="presParOf" srcId="{7D80279A-0D74-42F1-BE8F-829E0BFB5D74}" destId="{E5C9C338-324B-4A30-A0E7-6FA86044BC4C}" srcOrd="2" destOrd="0" presId="urn:microsoft.com/office/officeart/2005/8/layout/cycle2"/>
    <dgm:cxn modelId="{C3F2E623-2439-48AC-B065-070C87046A30}" type="presParOf" srcId="{7D80279A-0D74-42F1-BE8F-829E0BFB5D74}" destId="{3E1828EB-CBD9-43FE-8A0E-8B3909A5D76D}" srcOrd="3" destOrd="0" presId="urn:microsoft.com/office/officeart/2005/8/layout/cycle2"/>
    <dgm:cxn modelId="{10C2507B-34AC-42BF-BBA8-A45B9FFB0FA2}" type="presParOf" srcId="{3E1828EB-CBD9-43FE-8A0E-8B3909A5D76D}" destId="{CD52E96A-B9B5-43F6-B785-7B493357F94B}" srcOrd="0" destOrd="0" presId="urn:microsoft.com/office/officeart/2005/8/layout/cycle2"/>
    <dgm:cxn modelId="{3E21B3F4-9BEE-495B-B545-2DEF1CD10207}" type="presParOf" srcId="{7D80279A-0D74-42F1-BE8F-829E0BFB5D74}" destId="{4BAB21FB-8A4F-41D1-BC22-5C12796B1BA2}" srcOrd="4" destOrd="0" presId="urn:microsoft.com/office/officeart/2005/8/layout/cycle2"/>
    <dgm:cxn modelId="{E3342EA6-848B-43F1-A8DE-1AC6B21AA156}" type="presParOf" srcId="{7D80279A-0D74-42F1-BE8F-829E0BFB5D74}" destId="{A77C29AF-BB9C-443A-A14B-EC2909E0CD0B}" srcOrd="5" destOrd="0" presId="urn:microsoft.com/office/officeart/2005/8/layout/cycle2"/>
    <dgm:cxn modelId="{8CABF0A1-9447-4848-AF23-A9B6C6ADB861}" type="presParOf" srcId="{A77C29AF-BB9C-443A-A14B-EC2909E0CD0B}" destId="{6CBE8877-1B34-488B-A996-F25246F786EB}" srcOrd="0" destOrd="0" presId="urn:microsoft.com/office/officeart/2005/8/layout/cycle2"/>
    <dgm:cxn modelId="{0591A5AA-1A43-4506-B961-7763C1BBE6C0}" type="presParOf" srcId="{7D80279A-0D74-42F1-BE8F-829E0BFB5D74}" destId="{01817BBC-7327-47D5-B7AD-D6CF1E838D64}" srcOrd="6" destOrd="0" presId="urn:microsoft.com/office/officeart/2005/8/layout/cycle2"/>
    <dgm:cxn modelId="{A90B0118-9BBD-43DD-8587-7227A15592DB}" type="presParOf" srcId="{7D80279A-0D74-42F1-BE8F-829E0BFB5D74}" destId="{F1F22E72-D309-4BFC-8EF9-8269FEEA05F7}" srcOrd="7" destOrd="0" presId="urn:microsoft.com/office/officeart/2005/8/layout/cycle2"/>
    <dgm:cxn modelId="{34FE89C8-426D-4170-8208-AE299C831902}" type="presParOf" srcId="{F1F22E72-D309-4BFC-8EF9-8269FEEA05F7}" destId="{76B44DCF-B110-4698-9E26-D8D141F43919}"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54C6627-2EE7-4D7E-B512-C67926638BA5}" type="doc">
      <dgm:prSet loTypeId="urn:microsoft.com/office/officeart/2017/3/layout/HorizontalLabelsTimeline" loCatId="process" qsTypeId="urn:microsoft.com/office/officeart/2005/8/quickstyle/simple1" qsCatId="simple" csTypeId="urn:microsoft.com/office/officeart/2005/8/colors/colorful2" csCatId="colorful" phldr="1"/>
      <dgm:spPr/>
      <dgm:t>
        <a:bodyPr/>
        <a:lstStyle/>
        <a:p>
          <a:endParaRPr lang="en-US"/>
        </a:p>
      </dgm:t>
    </dgm:pt>
    <dgm:pt modelId="{736A09F8-19C8-4E6E-BEF1-4E86952169D6}">
      <dgm:prSet custT="1"/>
      <dgm:spPr/>
      <dgm:t>
        <a:bodyPr/>
        <a:lstStyle/>
        <a:p>
          <a:pPr>
            <a:defRPr b="1"/>
          </a:pPr>
          <a:r>
            <a:rPr lang="en-US" sz="1600" b="1" dirty="0"/>
            <a:t>2011</a:t>
          </a:r>
        </a:p>
      </dgm:t>
    </dgm:pt>
    <dgm:pt modelId="{C54D86A5-A85C-48A9-A9DF-978E1ECFCD2C}" type="parTrans" cxnId="{7BE3822B-6EC9-47A2-904F-82EC0218085E}">
      <dgm:prSet/>
      <dgm:spPr/>
      <dgm:t>
        <a:bodyPr/>
        <a:lstStyle/>
        <a:p>
          <a:endParaRPr lang="en-US" sz="1600" b="1"/>
        </a:p>
      </dgm:t>
    </dgm:pt>
    <dgm:pt modelId="{5CB6B118-ABD7-4750-9F90-9E0CA88C50FC}" type="sibTrans" cxnId="{7BE3822B-6EC9-47A2-904F-82EC0218085E}">
      <dgm:prSet/>
      <dgm:spPr/>
      <dgm:t>
        <a:bodyPr/>
        <a:lstStyle/>
        <a:p>
          <a:endParaRPr lang="en-US" sz="1600" b="1"/>
        </a:p>
      </dgm:t>
    </dgm:pt>
    <dgm:pt modelId="{75FDC3E4-1912-4490-BEE5-12A4F0153A3B}">
      <dgm:prSet custT="1"/>
      <dgm:spPr/>
      <dgm:t>
        <a:bodyPr/>
        <a:lstStyle/>
        <a:p>
          <a:r>
            <a:rPr lang="en-US" sz="1600" b="1" dirty="0"/>
            <a:t>1er EPU : 2 </a:t>
          </a:r>
          <a:r>
            <a:rPr lang="en-US" sz="1600" b="1" dirty="0" err="1"/>
            <a:t>mai</a:t>
          </a:r>
          <a:r>
            <a:rPr lang="en-US" sz="1600" b="1" dirty="0"/>
            <a:t> 2011</a:t>
          </a:r>
        </a:p>
      </dgm:t>
    </dgm:pt>
    <dgm:pt modelId="{FAE578A8-68CE-4812-BFCF-B08E1E2727BD}" type="parTrans" cxnId="{FA0801CF-FEFF-43A9-8353-5BB92CD2E0E7}">
      <dgm:prSet/>
      <dgm:spPr/>
      <dgm:t>
        <a:bodyPr/>
        <a:lstStyle/>
        <a:p>
          <a:endParaRPr lang="en-US" sz="1600" b="1"/>
        </a:p>
      </dgm:t>
    </dgm:pt>
    <dgm:pt modelId="{C869DB90-278B-48C2-8871-6D3810A36B02}" type="sibTrans" cxnId="{FA0801CF-FEFF-43A9-8353-5BB92CD2E0E7}">
      <dgm:prSet/>
      <dgm:spPr/>
      <dgm:t>
        <a:bodyPr/>
        <a:lstStyle/>
        <a:p>
          <a:endParaRPr lang="en-US" sz="1600" b="1"/>
        </a:p>
      </dgm:t>
    </dgm:pt>
    <dgm:pt modelId="{8051933C-F026-4308-937E-F26D8EBC2EFB}">
      <dgm:prSet custT="1"/>
      <dgm:spPr/>
      <dgm:t>
        <a:bodyPr/>
        <a:lstStyle/>
        <a:p>
          <a:pPr>
            <a:defRPr b="1"/>
          </a:pPr>
          <a:r>
            <a:rPr lang="en-US" sz="1600" b="1" dirty="0"/>
            <a:t>2016</a:t>
          </a:r>
        </a:p>
      </dgm:t>
    </dgm:pt>
    <dgm:pt modelId="{DCDF95B6-B0C2-415F-B963-4FC1FAC845BB}" type="parTrans" cxnId="{4613E371-C708-44AF-A6EE-27A67FF72452}">
      <dgm:prSet/>
      <dgm:spPr/>
      <dgm:t>
        <a:bodyPr/>
        <a:lstStyle/>
        <a:p>
          <a:endParaRPr lang="en-US" sz="1600" b="1"/>
        </a:p>
      </dgm:t>
    </dgm:pt>
    <dgm:pt modelId="{BAF25B5B-1A47-4483-B38E-DDA25CBAD61D}" type="sibTrans" cxnId="{4613E371-C708-44AF-A6EE-27A67FF72452}">
      <dgm:prSet/>
      <dgm:spPr/>
      <dgm:t>
        <a:bodyPr/>
        <a:lstStyle/>
        <a:p>
          <a:endParaRPr lang="en-US" sz="1600" b="1"/>
        </a:p>
      </dgm:t>
    </dgm:pt>
    <dgm:pt modelId="{82B28F58-2360-4BE1-A315-6B3E182D2200}">
      <dgm:prSet custT="1"/>
      <dgm:spPr/>
      <dgm:t>
        <a:bodyPr/>
        <a:lstStyle/>
        <a:p>
          <a:r>
            <a:rPr lang="en-US" sz="1600" b="1" dirty="0"/>
            <a:t>2ème EPU: 20 </a:t>
          </a:r>
          <a:r>
            <a:rPr lang="en-US" sz="1600" b="1" dirty="0" err="1"/>
            <a:t>janvier</a:t>
          </a:r>
          <a:r>
            <a:rPr lang="en-US" sz="1600" b="1" dirty="0"/>
            <a:t> 2016</a:t>
          </a:r>
        </a:p>
      </dgm:t>
    </dgm:pt>
    <dgm:pt modelId="{873AD747-1141-4324-BAD2-03586BD17B4E}" type="parTrans" cxnId="{A3AF7C10-9A7E-407A-AF14-0CB5DF2A8F00}">
      <dgm:prSet/>
      <dgm:spPr/>
      <dgm:t>
        <a:bodyPr/>
        <a:lstStyle/>
        <a:p>
          <a:endParaRPr lang="en-US" sz="1600" b="1"/>
        </a:p>
      </dgm:t>
    </dgm:pt>
    <dgm:pt modelId="{C2458D0B-257A-473D-A260-06DDC73CE9D9}" type="sibTrans" cxnId="{A3AF7C10-9A7E-407A-AF14-0CB5DF2A8F00}">
      <dgm:prSet/>
      <dgm:spPr/>
      <dgm:t>
        <a:bodyPr/>
        <a:lstStyle/>
        <a:p>
          <a:endParaRPr lang="en-US" sz="1600" b="1"/>
        </a:p>
      </dgm:t>
    </dgm:pt>
    <dgm:pt modelId="{C2D133D4-87A4-4EBC-AAC6-961CA28CC95E}">
      <dgm:prSet custT="1"/>
      <dgm:spPr/>
      <dgm:t>
        <a:bodyPr/>
        <a:lstStyle/>
        <a:p>
          <a:pPr>
            <a:defRPr b="1"/>
          </a:pPr>
          <a:r>
            <a:rPr lang="en-US" sz="1600" b="1" dirty="0"/>
            <a:t>2021</a:t>
          </a:r>
        </a:p>
      </dgm:t>
    </dgm:pt>
    <dgm:pt modelId="{0EA57A1B-3D68-4A34-8F98-DAEE542F2BB4}" type="parTrans" cxnId="{737C38C0-6EF0-4FCD-A114-5A5F5005F8B6}">
      <dgm:prSet/>
      <dgm:spPr/>
      <dgm:t>
        <a:bodyPr/>
        <a:lstStyle/>
        <a:p>
          <a:endParaRPr lang="en-US" sz="1600" b="1"/>
        </a:p>
      </dgm:t>
    </dgm:pt>
    <dgm:pt modelId="{BD5AC217-CD1E-4EE9-BF15-8288070C4945}" type="sibTrans" cxnId="{737C38C0-6EF0-4FCD-A114-5A5F5005F8B6}">
      <dgm:prSet/>
      <dgm:spPr/>
      <dgm:t>
        <a:bodyPr/>
        <a:lstStyle/>
        <a:p>
          <a:endParaRPr lang="en-US" sz="1600" b="1"/>
        </a:p>
      </dgm:t>
    </dgm:pt>
    <dgm:pt modelId="{8DC860EB-7C1F-41E8-BFE8-C8746DE9180D}">
      <dgm:prSet custT="1"/>
      <dgm:spPr/>
      <dgm:t>
        <a:bodyPr/>
        <a:lstStyle/>
        <a:p>
          <a:r>
            <a:rPr lang="en-US" sz="1600" b="1" dirty="0" err="1"/>
            <a:t>Pré</a:t>
          </a:r>
          <a:r>
            <a:rPr lang="en-US" sz="1600" b="1" dirty="0"/>
            <a:t>-session EPU de la Belgique : 26 mars 2021</a:t>
          </a:r>
        </a:p>
      </dgm:t>
    </dgm:pt>
    <dgm:pt modelId="{53D3D92D-9D0F-4DF8-B8F4-3C1A1E5C6615}" type="parTrans" cxnId="{26AEF2F8-652A-46F1-9EBE-FF56CF7E0EE3}">
      <dgm:prSet/>
      <dgm:spPr/>
      <dgm:t>
        <a:bodyPr/>
        <a:lstStyle/>
        <a:p>
          <a:endParaRPr lang="en-US" sz="1600" b="1"/>
        </a:p>
      </dgm:t>
    </dgm:pt>
    <dgm:pt modelId="{E2D22917-BA67-4554-9BC3-E680B9369E43}" type="sibTrans" cxnId="{26AEF2F8-652A-46F1-9EBE-FF56CF7E0EE3}">
      <dgm:prSet/>
      <dgm:spPr/>
      <dgm:t>
        <a:bodyPr/>
        <a:lstStyle/>
        <a:p>
          <a:endParaRPr lang="en-US" sz="1600" b="1"/>
        </a:p>
      </dgm:t>
    </dgm:pt>
    <dgm:pt modelId="{5748F6B8-6380-4F11-A534-C705612A3D52}">
      <dgm:prSet custT="1"/>
      <dgm:spPr/>
      <dgm:t>
        <a:bodyPr/>
        <a:lstStyle/>
        <a:p>
          <a:pPr>
            <a:defRPr b="1"/>
          </a:pPr>
          <a:r>
            <a:rPr lang="en-US" sz="1600" b="1" dirty="0"/>
            <a:t>2020</a:t>
          </a:r>
        </a:p>
      </dgm:t>
    </dgm:pt>
    <dgm:pt modelId="{578CF5A2-23DE-4072-A065-3E06037A2835}" type="sibTrans" cxnId="{CD676D5D-3336-4A6B-BCE4-778EFB62E216}">
      <dgm:prSet/>
      <dgm:spPr/>
      <dgm:t>
        <a:bodyPr/>
        <a:lstStyle/>
        <a:p>
          <a:endParaRPr lang="en-US" sz="1600" b="1"/>
        </a:p>
      </dgm:t>
    </dgm:pt>
    <dgm:pt modelId="{2604283B-C709-4331-9B77-45BDC73FE28F}" type="parTrans" cxnId="{CD676D5D-3336-4A6B-BCE4-778EFB62E216}">
      <dgm:prSet/>
      <dgm:spPr/>
      <dgm:t>
        <a:bodyPr/>
        <a:lstStyle/>
        <a:p>
          <a:endParaRPr lang="en-US" sz="1600" b="1"/>
        </a:p>
      </dgm:t>
    </dgm:pt>
    <dgm:pt modelId="{FC9F232D-9575-434D-A17D-E0A68C233D11}">
      <dgm:prSet custT="1"/>
      <dgm:spPr/>
      <dgm:t>
        <a:bodyPr/>
        <a:lstStyle/>
        <a:p>
          <a:r>
            <a:rPr lang="en-US" sz="1600" b="1" dirty="0" err="1">
              <a:solidFill>
                <a:schemeClr val="bg2"/>
              </a:solidFill>
            </a:rPr>
            <a:t>Soumission</a:t>
          </a:r>
          <a:r>
            <a:rPr lang="en-US" sz="1600" b="1" dirty="0">
              <a:solidFill>
                <a:schemeClr val="bg2"/>
              </a:solidFill>
            </a:rPr>
            <a:t> du rapport </a:t>
          </a:r>
          <a:r>
            <a:rPr lang="en-US" sz="1600" b="1" dirty="0" err="1">
              <a:solidFill>
                <a:schemeClr val="bg2"/>
              </a:solidFill>
            </a:rPr>
            <a:t>alternatif</a:t>
          </a:r>
          <a:r>
            <a:rPr lang="en-US" sz="1600" b="1" dirty="0">
              <a:solidFill>
                <a:schemeClr val="bg2"/>
              </a:solidFill>
            </a:rPr>
            <a:t> FIACAT / ACAT Belgique – </a:t>
          </a:r>
          <a:r>
            <a:rPr lang="en-US" sz="1600" b="1" dirty="0" err="1">
              <a:solidFill>
                <a:schemeClr val="bg2"/>
              </a:solidFill>
            </a:rPr>
            <a:t>octobre</a:t>
          </a:r>
          <a:r>
            <a:rPr lang="en-US" sz="1600" b="1" dirty="0">
              <a:solidFill>
                <a:schemeClr val="bg2"/>
              </a:solidFill>
            </a:rPr>
            <a:t> 2020</a:t>
          </a:r>
        </a:p>
      </dgm:t>
    </dgm:pt>
    <dgm:pt modelId="{0835D7EE-7118-4A8A-A8C5-C99D0312E52C}" type="sibTrans" cxnId="{6411FBAA-F04B-4D8F-81E9-03470438C6E5}">
      <dgm:prSet/>
      <dgm:spPr/>
      <dgm:t>
        <a:bodyPr/>
        <a:lstStyle/>
        <a:p>
          <a:endParaRPr lang="en-US" sz="1600" b="1"/>
        </a:p>
      </dgm:t>
    </dgm:pt>
    <dgm:pt modelId="{2B707327-CE13-4E5E-B623-08082AF06235}" type="parTrans" cxnId="{6411FBAA-F04B-4D8F-81E9-03470438C6E5}">
      <dgm:prSet/>
      <dgm:spPr/>
      <dgm:t>
        <a:bodyPr/>
        <a:lstStyle/>
        <a:p>
          <a:endParaRPr lang="en-US" sz="1600" b="1"/>
        </a:p>
      </dgm:t>
    </dgm:pt>
    <dgm:pt modelId="{5176C927-FFC2-4409-8605-6EDCCFDCDFB9}">
      <dgm:prSet custT="1"/>
      <dgm:spPr/>
      <dgm:t>
        <a:bodyPr/>
        <a:lstStyle/>
        <a:p>
          <a:pPr>
            <a:defRPr b="1"/>
          </a:pPr>
          <a:r>
            <a:rPr lang="fr-CH" sz="1600" b="1" dirty="0"/>
            <a:t>2021</a:t>
          </a:r>
          <a:endParaRPr lang="en-GB" sz="1600" b="1" dirty="0"/>
        </a:p>
      </dgm:t>
    </dgm:pt>
    <dgm:pt modelId="{5D1C4FDF-2E8B-4083-B5F8-B01F6953E635}" type="parTrans" cxnId="{58704E6B-FBB7-4B71-B54E-A7FEF4136277}">
      <dgm:prSet/>
      <dgm:spPr/>
      <dgm:t>
        <a:bodyPr/>
        <a:lstStyle/>
        <a:p>
          <a:endParaRPr lang="en-GB" sz="1600" b="1"/>
        </a:p>
      </dgm:t>
    </dgm:pt>
    <dgm:pt modelId="{C46E7270-427B-4D90-8AB3-8665D64E6E3C}" type="sibTrans" cxnId="{58704E6B-FBB7-4B71-B54E-A7FEF4136277}">
      <dgm:prSet/>
      <dgm:spPr/>
      <dgm:t>
        <a:bodyPr/>
        <a:lstStyle/>
        <a:p>
          <a:endParaRPr lang="en-GB" sz="1600" b="1"/>
        </a:p>
      </dgm:t>
    </dgm:pt>
    <dgm:pt modelId="{84DBF283-F6E2-4D1B-9410-4A9E29850216}">
      <dgm:prSet custT="1"/>
      <dgm:spPr/>
      <dgm:t>
        <a:bodyPr/>
        <a:lstStyle/>
        <a:p>
          <a:r>
            <a:rPr lang="fr-CH" sz="1600" b="1" dirty="0"/>
            <a:t>3</a:t>
          </a:r>
          <a:r>
            <a:rPr lang="fr-CH" sz="1600" b="1" baseline="30000" dirty="0"/>
            <a:t>ème</a:t>
          </a:r>
          <a:r>
            <a:rPr lang="fr-CH" sz="1600" b="1" dirty="0"/>
            <a:t> EPU : 5 mai 2021</a:t>
          </a:r>
          <a:endParaRPr lang="en-GB" sz="1600" b="1" dirty="0"/>
        </a:p>
      </dgm:t>
    </dgm:pt>
    <dgm:pt modelId="{BA6C83F9-BC6C-4616-BDFB-72A347230636}" type="parTrans" cxnId="{80A3307A-2EA1-4138-B629-533D4B4D94F2}">
      <dgm:prSet/>
      <dgm:spPr/>
      <dgm:t>
        <a:bodyPr/>
        <a:lstStyle/>
        <a:p>
          <a:endParaRPr lang="en-GB" sz="1600" b="1"/>
        </a:p>
      </dgm:t>
    </dgm:pt>
    <dgm:pt modelId="{25124046-34B8-4213-A429-ABEF1189700E}" type="sibTrans" cxnId="{80A3307A-2EA1-4138-B629-533D4B4D94F2}">
      <dgm:prSet/>
      <dgm:spPr/>
      <dgm:t>
        <a:bodyPr/>
        <a:lstStyle/>
        <a:p>
          <a:endParaRPr lang="en-GB" sz="1600" b="1"/>
        </a:p>
      </dgm:t>
    </dgm:pt>
    <dgm:pt modelId="{1824A1E8-74B9-41AA-8F7C-FCF8A960300C}">
      <dgm:prSet custT="1"/>
      <dgm:spPr/>
      <dgm:t>
        <a:bodyPr/>
        <a:lstStyle/>
        <a:p>
          <a:pPr>
            <a:defRPr b="1"/>
          </a:pPr>
          <a:r>
            <a:rPr lang="fr-CH" sz="1600" b="1" dirty="0"/>
            <a:t>2021</a:t>
          </a:r>
          <a:endParaRPr lang="en-GB" sz="1600" b="1" dirty="0"/>
        </a:p>
      </dgm:t>
    </dgm:pt>
    <dgm:pt modelId="{50ED0518-B82F-43D2-8B17-E1ACEAEC00FF}" type="parTrans" cxnId="{73805A9C-6C12-43EA-B348-766E91538337}">
      <dgm:prSet/>
      <dgm:spPr/>
      <dgm:t>
        <a:bodyPr/>
        <a:lstStyle/>
        <a:p>
          <a:endParaRPr lang="en-GB" sz="1600" b="1"/>
        </a:p>
      </dgm:t>
    </dgm:pt>
    <dgm:pt modelId="{7611CCE3-2639-4F83-BB50-AFDFC0384A42}" type="sibTrans" cxnId="{73805A9C-6C12-43EA-B348-766E91538337}">
      <dgm:prSet/>
      <dgm:spPr/>
      <dgm:t>
        <a:bodyPr/>
        <a:lstStyle/>
        <a:p>
          <a:endParaRPr lang="en-GB" sz="1600" b="1"/>
        </a:p>
      </dgm:t>
    </dgm:pt>
    <dgm:pt modelId="{200A8A5A-23CB-46CA-A91F-F1680CA94827}">
      <dgm:prSet custT="1"/>
      <dgm:spPr/>
      <dgm:t>
        <a:bodyPr/>
        <a:lstStyle/>
        <a:p>
          <a:r>
            <a:rPr lang="fr-CH" sz="1600" b="1" dirty="0"/>
            <a:t>Adoption du rapport final lors de la 48</a:t>
          </a:r>
          <a:r>
            <a:rPr lang="fr-CH" sz="1600" b="1" baseline="30000" dirty="0"/>
            <a:t>ème</a:t>
          </a:r>
          <a:r>
            <a:rPr lang="fr-CH" sz="1600" b="1" dirty="0"/>
            <a:t> session du Conseil des droits de l’homme – septembre 2021</a:t>
          </a:r>
          <a:endParaRPr lang="en-GB" sz="1600" b="1" dirty="0"/>
        </a:p>
      </dgm:t>
    </dgm:pt>
    <dgm:pt modelId="{3AA0A138-A177-477C-9A64-F4479A6A5645}" type="parTrans" cxnId="{DA389931-57E3-4A06-8427-1838915778A7}">
      <dgm:prSet/>
      <dgm:spPr/>
      <dgm:t>
        <a:bodyPr/>
        <a:lstStyle/>
        <a:p>
          <a:endParaRPr lang="en-GB" sz="1600" b="1"/>
        </a:p>
      </dgm:t>
    </dgm:pt>
    <dgm:pt modelId="{0036C4AF-1AFB-45F0-9A8E-7DCD088B05A2}" type="sibTrans" cxnId="{DA389931-57E3-4A06-8427-1838915778A7}">
      <dgm:prSet/>
      <dgm:spPr/>
      <dgm:t>
        <a:bodyPr/>
        <a:lstStyle/>
        <a:p>
          <a:endParaRPr lang="en-GB" sz="1600" b="1"/>
        </a:p>
      </dgm:t>
    </dgm:pt>
    <dgm:pt modelId="{7FCE4CA5-AE55-47F4-9D94-6EA68DA75E28}" type="pres">
      <dgm:prSet presAssocID="{F54C6627-2EE7-4D7E-B512-C67926638BA5}" presName="root" presStyleCnt="0">
        <dgm:presLayoutVars>
          <dgm:chMax/>
          <dgm:chPref/>
          <dgm:animLvl val="lvl"/>
        </dgm:presLayoutVars>
      </dgm:prSet>
      <dgm:spPr/>
    </dgm:pt>
    <dgm:pt modelId="{B0C01D55-AECA-4A3C-B938-E74F02E13F6B}" type="pres">
      <dgm:prSet presAssocID="{F54C6627-2EE7-4D7E-B512-C67926638BA5}" presName="divider" presStyleLbl="fgAcc1" presStyleIdx="0" presStyleCnt="1"/>
      <dgm:spPr/>
    </dgm:pt>
    <dgm:pt modelId="{AE356954-31AB-4BBB-AACF-4976ED4F7BDE}" type="pres">
      <dgm:prSet presAssocID="{F54C6627-2EE7-4D7E-B512-C67926638BA5}" presName="nodes" presStyleCnt="0">
        <dgm:presLayoutVars>
          <dgm:chMax/>
          <dgm:chPref/>
          <dgm:animLvl val="lvl"/>
        </dgm:presLayoutVars>
      </dgm:prSet>
      <dgm:spPr/>
    </dgm:pt>
    <dgm:pt modelId="{B2056CF7-DDF2-46F2-B6EE-D8E259E44C86}" type="pres">
      <dgm:prSet presAssocID="{736A09F8-19C8-4E6E-BEF1-4E86952169D6}" presName="composite" presStyleCnt="0"/>
      <dgm:spPr/>
    </dgm:pt>
    <dgm:pt modelId="{1966581B-B8F6-4BAE-8D27-750F24804B99}" type="pres">
      <dgm:prSet presAssocID="{736A09F8-19C8-4E6E-BEF1-4E86952169D6}" presName="L1TextContainer" presStyleLbl="alignNode1" presStyleIdx="0" presStyleCnt="6">
        <dgm:presLayoutVars>
          <dgm:chMax val="1"/>
          <dgm:chPref val="1"/>
          <dgm:bulletEnabled val="1"/>
        </dgm:presLayoutVars>
      </dgm:prSet>
      <dgm:spPr/>
    </dgm:pt>
    <dgm:pt modelId="{9514C1A7-09F5-4AD3-AF3D-93FA2BFAAA16}" type="pres">
      <dgm:prSet presAssocID="{736A09F8-19C8-4E6E-BEF1-4E86952169D6}" presName="L2TextContainerWrapper" presStyleCnt="0">
        <dgm:presLayoutVars>
          <dgm:bulletEnabled val="1"/>
        </dgm:presLayoutVars>
      </dgm:prSet>
      <dgm:spPr/>
    </dgm:pt>
    <dgm:pt modelId="{1A48B304-A223-4F58-8BCE-66328B21187D}" type="pres">
      <dgm:prSet presAssocID="{736A09F8-19C8-4E6E-BEF1-4E86952169D6}" presName="L2TextContainer" presStyleLbl="bgAccFollowNode1" presStyleIdx="0" presStyleCnt="6"/>
      <dgm:spPr/>
    </dgm:pt>
    <dgm:pt modelId="{2CDA4618-F627-49EF-B5A2-ED46B2E18396}" type="pres">
      <dgm:prSet presAssocID="{736A09F8-19C8-4E6E-BEF1-4E86952169D6}" presName="FlexibleEmptyPlaceHolder" presStyleCnt="0"/>
      <dgm:spPr/>
    </dgm:pt>
    <dgm:pt modelId="{1C7F86C8-1F50-450E-ADE4-E2BFB6DE6E33}" type="pres">
      <dgm:prSet presAssocID="{736A09F8-19C8-4E6E-BEF1-4E86952169D6}" presName="ConnectLine" presStyleLbl="sibTrans1D1" presStyleIdx="0" presStyleCnt="6"/>
      <dgm:spPr/>
    </dgm:pt>
    <dgm:pt modelId="{081A1443-8326-4224-B8D2-DEAB712BDE96}" type="pres">
      <dgm:prSet presAssocID="{736A09F8-19C8-4E6E-BEF1-4E86952169D6}" presName="ConnectorPoint" presStyleLbl="node1" presStyleIdx="0" presStyleCnt="6"/>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780D503A-38D8-4E84-8639-E8BCC049DD4A}" type="pres">
      <dgm:prSet presAssocID="{736A09F8-19C8-4E6E-BEF1-4E86952169D6}" presName="EmptyPlaceHolder" presStyleCnt="0"/>
      <dgm:spPr/>
    </dgm:pt>
    <dgm:pt modelId="{7EDD34A5-FF7C-4166-AB99-745A8BA525C3}" type="pres">
      <dgm:prSet presAssocID="{5CB6B118-ABD7-4750-9F90-9E0CA88C50FC}" presName="spaceBetweenRectangles" presStyleCnt="0"/>
      <dgm:spPr/>
    </dgm:pt>
    <dgm:pt modelId="{C80D5B24-0623-4CA5-A6D2-87FE11BDDB16}" type="pres">
      <dgm:prSet presAssocID="{8051933C-F026-4308-937E-F26D8EBC2EFB}" presName="composite" presStyleCnt="0"/>
      <dgm:spPr/>
    </dgm:pt>
    <dgm:pt modelId="{E2844F28-0A4F-4702-AC1F-F21FE2FB0295}" type="pres">
      <dgm:prSet presAssocID="{8051933C-F026-4308-937E-F26D8EBC2EFB}" presName="L1TextContainer" presStyleLbl="alignNode1" presStyleIdx="1" presStyleCnt="6">
        <dgm:presLayoutVars>
          <dgm:chMax val="1"/>
          <dgm:chPref val="1"/>
          <dgm:bulletEnabled val="1"/>
        </dgm:presLayoutVars>
      </dgm:prSet>
      <dgm:spPr/>
    </dgm:pt>
    <dgm:pt modelId="{7C94A76D-521D-480F-A36E-7CA34017C1F1}" type="pres">
      <dgm:prSet presAssocID="{8051933C-F026-4308-937E-F26D8EBC2EFB}" presName="L2TextContainerWrapper" presStyleCnt="0">
        <dgm:presLayoutVars>
          <dgm:bulletEnabled val="1"/>
        </dgm:presLayoutVars>
      </dgm:prSet>
      <dgm:spPr/>
    </dgm:pt>
    <dgm:pt modelId="{0DAC9885-53E3-4853-98DB-DB750A7ABDAD}" type="pres">
      <dgm:prSet presAssocID="{8051933C-F026-4308-937E-F26D8EBC2EFB}" presName="L2TextContainer" presStyleLbl="bgAccFollowNode1" presStyleIdx="1" presStyleCnt="6"/>
      <dgm:spPr/>
    </dgm:pt>
    <dgm:pt modelId="{61DB9D21-243D-45A1-8E51-996F0FC63845}" type="pres">
      <dgm:prSet presAssocID="{8051933C-F026-4308-937E-F26D8EBC2EFB}" presName="FlexibleEmptyPlaceHolder" presStyleCnt="0"/>
      <dgm:spPr/>
    </dgm:pt>
    <dgm:pt modelId="{700BCA77-A704-41AF-A405-720C81DC4DEE}" type="pres">
      <dgm:prSet presAssocID="{8051933C-F026-4308-937E-F26D8EBC2EFB}" presName="ConnectLine" presStyleLbl="sibTrans1D1" presStyleIdx="1" presStyleCnt="6"/>
      <dgm:spPr/>
    </dgm:pt>
    <dgm:pt modelId="{44911FAE-BA8E-41EE-8037-2AEFED595E2E}" type="pres">
      <dgm:prSet presAssocID="{8051933C-F026-4308-937E-F26D8EBC2EFB}" presName="ConnectorPoint" presStyleLbl="node1" presStyleIdx="1" presStyleCnt="6"/>
      <dgm:spPr>
        <a:solidFill>
          <a:schemeClr val="accent2">
            <a:hueOff val="-443941"/>
            <a:satOff val="-195"/>
            <a:lumOff val="523"/>
            <a:alphaOff val="0"/>
          </a:schemeClr>
        </a:solidFill>
        <a:ln w="6350" cap="flat" cmpd="sng" algn="ctr">
          <a:solidFill>
            <a:schemeClr val="lt1">
              <a:hueOff val="0"/>
              <a:satOff val="0"/>
              <a:lumOff val="0"/>
              <a:alphaOff val="0"/>
            </a:schemeClr>
          </a:solidFill>
          <a:prstDash val="solid"/>
        </a:ln>
        <a:effectLst/>
      </dgm:spPr>
    </dgm:pt>
    <dgm:pt modelId="{5791BA7A-E2A8-4CDD-9D3B-73176DBB5F9D}" type="pres">
      <dgm:prSet presAssocID="{8051933C-F026-4308-937E-F26D8EBC2EFB}" presName="EmptyPlaceHolder" presStyleCnt="0"/>
      <dgm:spPr/>
    </dgm:pt>
    <dgm:pt modelId="{8CF71913-406E-4E4C-AAEC-CDD603E4A707}" type="pres">
      <dgm:prSet presAssocID="{BAF25B5B-1A47-4483-B38E-DDA25CBAD61D}" presName="spaceBetweenRectangles" presStyleCnt="0"/>
      <dgm:spPr/>
    </dgm:pt>
    <dgm:pt modelId="{26027349-BD45-458F-AB9A-B8A56E7659B7}" type="pres">
      <dgm:prSet presAssocID="{5748F6B8-6380-4F11-A534-C705612A3D52}" presName="composite" presStyleCnt="0"/>
      <dgm:spPr/>
    </dgm:pt>
    <dgm:pt modelId="{C7F6D2FE-4962-4B7B-9FA4-3C868951ED1B}" type="pres">
      <dgm:prSet presAssocID="{5748F6B8-6380-4F11-A534-C705612A3D52}" presName="L1TextContainer" presStyleLbl="alignNode1" presStyleIdx="2" presStyleCnt="6">
        <dgm:presLayoutVars>
          <dgm:chMax val="1"/>
          <dgm:chPref val="1"/>
          <dgm:bulletEnabled val="1"/>
        </dgm:presLayoutVars>
      </dgm:prSet>
      <dgm:spPr/>
    </dgm:pt>
    <dgm:pt modelId="{E31BE9D3-1EF6-45E6-8A68-66B2331EEC43}" type="pres">
      <dgm:prSet presAssocID="{5748F6B8-6380-4F11-A534-C705612A3D52}" presName="L2TextContainerWrapper" presStyleCnt="0">
        <dgm:presLayoutVars>
          <dgm:bulletEnabled val="1"/>
        </dgm:presLayoutVars>
      </dgm:prSet>
      <dgm:spPr/>
    </dgm:pt>
    <dgm:pt modelId="{18D53539-D5EE-4A2E-9FEC-80842CB2A00F}" type="pres">
      <dgm:prSet presAssocID="{5748F6B8-6380-4F11-A534-C705612A3D52}" presName="L2TextContainer" presStyleLbl="bgAccFollowNode1" presStyleIdx="2" presStyleCnt="6"/>
      <dgm:spPr/>
    </dgm:pt>
    <dgm:pt modelId="{96B3B0B9-A40A-4503-ADD8-C3B45FD2B759}" type="pres">
      <dgm:prSet presAssocID="{5748F6B8-6380-4F11-A534-C705612A3D52}" presName="FlexibleEmptyPlaceHolder" presStyleCnt="0"/>
      <dgm:spPr/>
    </dgm:pt>
    <dgm:pt modelId="{84E1EA8C-DCA1-4F01-BBA1-3FB7469A09EC}" type="pres">
      <dgm:prSet presAssocID="{5748F6B8-6380-4F11-A534-C705612A3D52}" presName="ConnectLine" presStyleLbl="sibTrans1D1" presStyleIdx="2" presStyleCnt="6"/>
      <dgm:spPr/>
    </dgm:pt>
    <dgm:pt modelId="{C0E4140C-3F12-40E6-B94C-006C34152FD9}" type="pres">
      <dgm:prSet presAssocID="{5748F6B8-6380-4F11-A534-C705612A3D52}" presName="ConnectorPoint" presStyleLbl="node1" presStyleIdx="2" presStyleCnt="6"/>
      <dgm:spPr>
        <a:solidFill>
          <a:schemeClr val="accent2">
            <a:hueOff val="-887883"/>
            <a:satOff val="-391"/>
            <a:lumOff val="1046"/>
            <a:alphaOff val="0"/>
          </a:schemeClr>
        </a:solidFill>
        <a:ln w="6350" cap="flat" cmpd="sng" algn="ctr">
          <a:solidFill>
            <a:schemeClr val="lt1">
              <a:hueOff val="0"/>
              <a:satOff val="0"/>
              <a:lumOff val="0"/>
              <a:alphaOff val="0"/>
            </a:schemeClr>
          </a:solidFill>
          <a:prstDash val="solid"/>
        </a:ln>
        <a:effectLst/>
      </dgm:spPr>
    </dgm:pt>
    <dgm:pt modelId="{9CBFAA88-B321-45E2-A520-55A0AACEF91C}" type="pres">
      <dgm:prSet presAssocID="{5748F6B8-6380-4F11-A534-C705612A3D52}" presName="EmptyPlaceHolder" presStyleCnt="0"/>
      <dgm:spPr/>
    </dgm:pt>
    <dgm:pt modelId="{DA6B01D6-BA7C-4EE2-B9D6-1D183E59104D}" type="pres">
      <dgm:prSet presAssocID="{578CF5A2-23DE-4072-A065-3E06037A2835}" presName="spaceBetweenRectangles" presStyleCnt="0"/>
      <dgm:spPr/>
    </dgm:pt>
    <dgm:pt modelId="{1B6EB7B9-33F4-4D6D-99E7-1441D5B55D56}" type="pres">
      <dgm:prSet presAssocID="{C2D133D4-87A4-4EBC-AAC6-961CA28CC95E}" presName="composite" presStyleCnt="0"/>
      <dgm:spPr/>
    </dgm:pt>
    <dgm:pt modelId="{DD2F72D9-E6BB-4E84-B66A-4D93B625E79B}" type="pres">
      <dgm:prSet presAssocID="{C2D133D4-87A4-4EBC-AAC6-961CA28CC95E}" presName="L1TextContainer" presStyleLbl="alignNode1" presStyleIdx="3" presStyleCnt="6">
        <dgm:presLayoutVars>
          <dgm:chMax val="1"/>
          <dgm:chPref val="1"/>
          <dgm:bulletEnabled val="1"/>
        </dgm:presLayoutVars>
      </dgm:prSet>
      <dgm:spPr/>
    </dgm:pt>
    <dgm:pt modelId="{07A8ACBF-AC88-40D5-9D35-4E9A03B2695F}" type="pres">
      <dgm:prSet presAssocID="{C2D133D4-87A4-4EBC-AAC6-961CA28CC95E}" presName="L2TextContainerWrapper" presStyleCnt="0">
        <dgm:presLayoutVars>
          <dgm:bulletEnabled val="1"/>
        </dgm:presLayoutVars>
      </dgm:prSet>
      <dgm:spPr/>
    </dgm:pt>
    <dgm:pt modelId="{E9D4683F-0619-4650-929D-8063ACDACFB2}" type="pres">
      <dgm:prSet presAssocID="{C2D133D4-87A4-4EBC-AAC6-961CA28CC95E}" presName="L2TextContainer" presStyleLbl="bgAccFollowNode1" presStyleIdx="3" presStyleCnt="6"/>
      <dgm:spPr/>
    </dgm:pt>
    <dgm:pt modelId="{5BF51757-0495-44E3-853C-FC6AC92E3354}" type="pres">
      <dgm:prSet presAssocID="{C2D133D4-87A4-4EBC-AAC6-961CA28CC95E}" presName="FlexibleEmptyPlaceHolder" presStyleCnt="0"/>
      <dgm:spPr/>
    </dgm:pt>
    <dgm:pt modelId="{261133ED-C79E-4A92-900A-823AAF4C6B26}" type="pres">
      <dgm:prSet presAssocID="{C2D133D4-87A4-4EBC-AAC6-961CA28CC95E}" presName="ConnectLine" presStyleLbl="sibTrans1D1" presStyleIdx="3" presStyleCnt="6"/>
      <dgm:spPr/>
    </dgm:pt>
    <dgm:pt modelId="{46B5071C-5812-49DC-90C6-61D8BB5D4C9A}" type="pres">
      <dgm:prSet presAssocID="{C2D133D4-87A4-4EBC-AAC6-961CA28CC95E}" presName="ConnectorPoint" presStyleLbl="node1" presStyleIdx="3" presStyleCnt="6"/>
      <dgm:spPr>
        <a:solidFill>
          <a:schemeClr val="accent2">
            <a:hueOff val="-1331824"/>
            <a:satOff val="-586"/>
            <a:lumOff val="1569"/>
            <a:alphaOff val="0"/>
          </a:schemeClr>
        </a:solidFill>
        <a:ln w="6350" cap="flat" cmpd="sng" algn="ctr">
          <a:solidFill>
            <a:schemeClr val="lt1">
              <a:hueOff val="0"/>
              <a:satOff val="0"/>
              <a:lumOff val="0"/>
              <a:alphaOff val="0"/>
            </a:schemeClr>
          </a:solidFill>
          <a:prstDash val="solid"/>
        </a:ln>
        <a:effectLst/>
      </dgm:spPr>
    </dgm:pt>
    <dgm:pt modelId="{B079A613-A921-4B6E-B42C-C8A90C65C896}" type="pres">
      <dgm:prSet presAssocID="{C2D133D4-87A4-4EBC-AAC6-961CA28CC95E}" presName="EmptyPlaceHolder" presStyleCnt="0"/>
      <dgm:spPr/>
    </dgm:pt>
    <dgm:pt modelId="{C832FE50-3161-4C83-A214-906E5A7F4559}" type="pres">
      <dgm:prSet presAssocID="{BD5AC217-CD1E-4EE9-BF15-8288070C4945}" presName="spaceBetweenRectangles" presStyleCnt="0"/>
      <dgm:spPr/>
    </dgm:pt>
    <dgm:pt modelId="{5A19BFF2-0E2F-4CD7-9295-E3A7A10104D3}" type="pres">
      <dgm:prSet presAssocID="{5176C927-FFC2-4409-8605-6EDCCFDCDFB9}" presName="composite" presStyleCnt="0"/>
      <dgm:spPr/>
    </dgm:pt>
    <dgm:pt modelId="{0E1EF27D-0BDC-48C5-9363-3E1B0ADC28D8}" type="pres">
      <dgm:prSet presAssocID="{5176C927-FFC2-4409-8605-6EDCCFDCDFB9}" presName="L1TextContainer" presStyleLbl="alignNode1" presStyleIdx="4" presStyleCnt="6">
        <dgm:presLayoutVars>
          <dgm:chMax val="1"/>
          <dgm:chPref val="1"/>
          <dgm:bulletEnabled val="1"/>
        </dgm:presLayoutVars>
      </dgm:prSet>
      <dgm:spPr/>
    </dgm:pt>
    <dgm:pt modelId="{788A1DDC-0F70-4006-8AC5-59D8A9FF948F}" type="pres">
      <dgm:prSet presAssocID="{5176C927-FFC2-4409-8605-6EDCCFDCDFB9}" presName="L2TextContainerWrapper" presStyleCnt="0">
        <dgm:presLayoutVars>
          <dgm:bulletEnabled val="1"/>
        </dgm:presLayoutVars>
      </dgm:prSet>
      <dgm:spPr/>
    </dgm:pt>
    <dgm:pt modelId="{E3DA6788-B49B-413E-B473-6AD58CE555AE}" type="pres">
      <dgm:prSet presAssocID="{5176C927-FFC2-4409-8605-6EDCCFDCDFB9}" presName="L2TextContainer" presStyleLbl="bgAccFollowNode1" presStyleIdx="4" presStyleCnt="6"/>
      <dgm:spPr/>
    </dgm:pt>
    <dgm:pt modelId="{E8C9B497-6403-4F9E-8B97-8066B9E5CCD4}" type="pres">
      <dgm:prSet presAssocID="{5176C927-FFC2-4409-8605-6EDCCFDCDFB9}" presName="FlexibleEmptyPlaceHolder" presStyleCnt="0"/>
      <dgm:spPr/>
    </dgm:pt>
    <dgm:pt modelId="{509EE47B-B2D7-4787-A5FA-79B3AEBAC217}" type="pres">
      <dgm:prSet presAssocID="{5176C927-FFC2-4409-8605-6EDCCFDCDFB9}" presName="ConnectLine" presStyleLbl="sibTrans1D1" presStyleIdx="4" presStyleCnt="6"/>
      <dgm:spPr/>
    </dgm:pt>
    <dgm:pt modelId="{D1EC5B17-60EB-464E-A205-57AEA7FAD082}" type="pres">
      <dgm:prSet presAssocID="{5176C927-FFC2-4409-8605-6EDCCFDCDFB9}" presName="ConnectorPoint" presStyleLbl="node1" presStyleIdx="4" presStyleCnt="6"/>
      <dgm:spPr>
        <a:solidFill>
          <a:schemeClr val="accent2">
            <a:hueOff val="-1164290"/>
            <a:satOff val="-67142"/>
            <a:lumOff val="6902"/>
            <a:alphaOff val="0"/>
          </a:schemeClr>
        </a:solidFill>
        <a:ln w="6350" cap="flat" cmpd="sng" algn="ctr">
          <a:solidFill>
            <a:schemeClr val="lt1">
              <a:hueOff val="0"/>
              <a:satOff val="0"/>
              <a:lumOff val="0"/>
              <a:alphaOff val="0"/>
            </a:schemeClr>
          </a:solidFill>
          <a:prstDash val="solid"/>
          <a:miter lim="800000"/>
        </a:ln>
        <a:effectLst/>
      </dgm:spPr>
    </dgm:pt>
    <dgm:pt modelId="{BE232EBF-68AD-4CDA-85E3-D9B4BFDEFC9B}" type="pres">
      <dgm:prSet presAssocID="{5176C927-FFC2-4409-8605-6EDCCFDCDFB9}" presName="EmptyPlaceHolder" presStyleCnt="0"/>
      <dgm:spPr/>
    </dgm:pt>
    <dgm:pt modelId="{049CB51F-B7CB-4A57-BE86-275F9F438F16}" type="pres">
      <dgm:prSet presAssocID="{C46E7270-427B-4D90-8AB3-8665D64E6E3C}" presName="spaceBetweenRectangles" presStyleCnt="0"/>
      <dgm:spPr/>
    </dgm:pt>
    <dgm:pt modelId="{9732FB75-1DC0-43FD-B5AA-4395D3D44038}" type="pres">
      <dgm:prSet presAssocID="{1824A1E8-74B9-41AA-8F7C-FCF8A960300C}" presName="composite" presStyleCnt="0"/>
      <dgm:spPr/>
    </dgm:pt>
    <dgm:pt modelId="{7812303B-6905-42F6-AEC1-4DF632DE61E7}" type="pres">
      <dgm:prSet presAssocID="{1824A1E8-74B9-41AA-8F7C-FCF8A960300C}" presName="L1TextContainer" presStyleLbl="alignNode1" presStyleIdx="5" presStyleCnt="6">
        <dgm:presLayoutVars>
          <dgm:chMax val="1"/>
          <dgm:chPref val="1"/>
          <dgm:bulletEnabled val="1"/>
        </dgm:presLayoutVars>
      </dgm:prSet>
      <dgm:spPr/>
    </dgm:pt>
    <dgm:pt modelId="{DA8E0A59-15AE-4AA2-BA5F-E0FD86520AA9}" type="pres">
      <dgm:prSet presAssocID="{1824A1E8-74B9-41AA-8F7C-FCF8A960300C}" presName="L2TextContainerWrapper" presStyleCnt="0">
        <dgm:presLayoutVars>
          <dgm:bulletEnabled val="1"/>
        </dgm:presLayoutVars>
      </dgm:prSet>
      <dgm:spPr/>
    </dgm:pt>
    <dgm:pt modelId="{86CFB0A9-89F7-41F3-9491-58D268BF0FB1}" type="pres">
      <dgm:prSet presAssocID="{1824A1E8-74B9-41AA-8F7C-FCF8A960300C}" presName="L2TextContainer" presStyleLbl="bgAccFollowNode1" presStyleIdx="5" presStyleCnt="6"/>
      <dgm:spPr/>
    </dgm:pt>
    <dgm:pt modelId="{438CE6CE-EC78-498C-9427-7835FCCE7026}" type="pres">
      <dgm:prSet presAssocID="{1824A1E8-74B9-41AA-8F7C-FCF8A960300C}" presName="FlexibleEmptyPlaceHolder" presStyleCnt="0"/>
      <dgm:spPr/>
    </dgm:pt>
    <dgm:pt modelId="{EE3DC608-23BC-4D6B-B12D-4FA34B7F558A}" type="pres">
      <dgm:prSet presAssocID="{1824A1E8-74B9-41AA-8F7C-FCF8A960300C}" presName="ConnectLine" presStyleLbl="sibTrans1D1" presStyleIdx="5" presStyleCnt="6"/>
      <dgm:spPr/>
    </dgm:pt>
    <dgm:pt modelId="{0E0C88C3-8454-443A-9819-A50BB07704FF}" type="pres">
      <dgm:prSet presAssocID="{1824A1E8-74B9-41AA-8F7C-FCF8A960300C}" presName="ConnectorPoint" presStyleLbl="node1" presStyleIdx="5" presStyleCnt="6"/>
      <dgm:spPr>
        <a:solidFill>
          <a:schemeClr val="accent2">
            <a:hueOff val="-1455363"/>
            <a:satOff val="-83928"/>
            <a:lumOff val="8628"/>
            <a:alphaOff val="0"/>
          </a:schemeClr>
        </a:solidFill>
        <a:ln w="6350" cap="flat" cmpd="sng" algn="ctr">
          <a:solidFill>
            <a:schemeClr val="lt1">
              <a:hueOff val="0"/>
              <a:satOff val="0"/>
              <a:lumOff val="0"/>
              <a:alphaOff val="0"/>
            </a:schemeClr>
          </a:solidFill>
          <a:prstDash val="solid"/>
          <a:miter lim="800000"/>
        </a:ln>
        <a:effectLst/>
      </dgm:spPr>
    </dgm:pt>
    <dgm:pt modelId="{9C63C176-DABE-46EF-81F2-EA1145077687}" type="pres">
      <dgm:prSet presAssocID="{1824A1E8-74B9-41AA-8F7C-FCF8A960300C}" presName="EmptyPlaceHolder" presStyleCnt="0"/>
      <dgm:spPr/>
    </dgm:pt>
  </dgm:ptLst>
  <dgm:cxnLst>
    <dgm:cxn modelId="{58CE8D07-CB7D-4841-B871-212B8EF0E080}" type="presOf" srcId="{5748F6B8-6380-4F11-A534-C705612A3D52}" destId="{C7F6D2FE-4962-4B7B-9FA4-3C868951ED1B}" srcOrd="0" destOrd="0" presId="urn:microsoft.com/office/officeart/2017/3/layout/HorizontalLabelsTimeline"/>
    <dgm:cxn modelId="{A3AF7C10-9A7E-407A-AF14-0CB5DF2A8F00}" srcId="{8051933C-F026-4308-937E-F26D8EBC2EFB}" destId="{82B28F58-2360-4BE1-A315-6B3E182D2200}" srcOrd="0" destOrd="0" parTransId="{873AD747-1141-4324-BAD2-03586BD17B4E}" sibTransId="{C2458D0B-257A-473D-A260-06DDC73CE9D9}"/>
    <dgm:cxn modelId="{331DD718-87C3-41D8-91BC-3E9F62996CC9}" type="presOf" srcId="{1824A1E8-74B9-41AA-8F7C-FCF8A960300C}" destId="{7812303B-6905-42F6-AEC1-4DF632DE61E7}" srcOrd="0" destOrd="0" presId="urn:microsoft.com/office/officeart/2017/3/layout/HorizontalLabelsTimeline"/>
    <dgm:cxn modelId="{334F041A-9838-47CA-957C-11B832666F4D}" type="presOf" srcId="{5176C927-FFC2-4409-8605-6EDCCFDCDFB9}" destId="{0E1EF27D-0BDC-48C5-9363-3E1B0ADC28D8}" srcOrd="0" destOrd="0" presId="urn:microsoft.com/office/officeart/2017/3/layout/HorizontalLabelsTimeline"/>
    <dgm:cxn modelId="{7BE3822B-6EC9-47A2-904F-82EC0218085E}" srcId="{F54C6627-2EE7-4D7E-B512-C67926638BA5}" destId="{736A09F8-19C8-4E6E-BEF1-4E86952169D6}" srcOrd="0" destOrd="0" parTransId="{C54D86A5-A85C-48A9-A9DF-978E1ECFCD2C}" sibTransId="{5CB6B118-ABD7-4750-9F90-9E0CA88C50FC}"/>
    <dgm:cxn modelId="{DA389931-57E3-4A06-8427-1838915778A7}" srcId="{1824A1E8-74B9-41AA-8F7C-FCF8A960300C}" destId="{200A8A5A-23CB-46CA-A91F-F1680CA94827}" srcOrd="0" destOrd="0" parTransId="{3AA0A138-A177-477C-9A64-F4479A6A5645}" sibTransId="{0036C4AF-1AFB-45F0-9A8E-7DCD088B05A2}"/>
    <dgm:cxn modelId="{A4F2123E-5251-48BA-9903-844B23E17265}" type="presOf" srcId="{75FDC3E4-1912-4490-BEE5-12A4F0153A3B}" destId="{1A48B304-A223-4F58-8BCE-66328B21187D}" srcOrd="0" destOrd="0" presId="urn:microsoft.com/office/officeart/2017/3/layout/HorizontalLabelsTimeline"/>
    <dgm:cxn modelId="{CD676D5D-3336-4A6B-BCE4-778EFB62E216}" srcId="{F54C6627-2EE7-4D7E-B512-C67926638BA5}" destId="{5748F6B8-6380-4F11-A534-C705612A3D52}" srcOrd="2" destOrd="0" parTransId="{2604283B-C709-4331-9B77-45BDC73FE28F}" sibTransId="{578CF5A2-23DE-4072-A065-3E06037A2835}"/>
    <dgm:cxn modelId="{761D6E62-0F07-465E-83F4-7E0FB834B24C}" type="presOf" srcId="{8DC860EB-7C1F-41E8-BFE8-C8746DE9180D}" destId="{E9D4683F-0619-4650-929D-8063ACDACFB2}" srcOrd="0" destOrd="0" presId="urn:microsoft.com/office/officeart/2017/3/layout/HorizontalLabelsTimeline"/>
    <dgm:cxn modelId="{58704E6B-FBB7-4B71-B54E-A7FEF4136277}" srcId="{F54C6627-2EE7-4D7E-B512-C67926638BA5}" destId="{5176C927-FFC2-4409-8605-6EDCCFDCDFB9}" srcOrd="4" destOrd="0" parTransId="{5D1C4FDF-2E8B-4083-B5F8-B01F6953E635}" sibTransId="{C46E7270-427B-4D90-8AB3-8665D64E6E3C}"/>
    <dgm:cxn modelId="{BA6FFD6F-D15A-4E6A-9D2F-1A22003F0FAD}" type="presOf" srcId="{C2D133D4-87A4-4EBC-AAC6-961CA28CC95E}" destId="{DD2F72D9-E6BB-4E84-B66A-4D93B625E79B}" srcOrd="0" destOrd="0" presId="urn:microsoft.com/office/officeart/2017/3/layout/HorizontalLabelsTimeline"/>
    <dgm:cxn modelId="{E15A8270-B314-4373-8C3F-40742B7AAE17}" type="presOf" srcId="{736A09F8-19C8-4E6E-BEF1-4E86952169D6}" destId="{1966581B-B8F6-4BAE-8D27-750F24804B99}" srcOrd="0" destOrd="0" presId="urn:microsoft.com/office/officeart/2017/3/layout/HorizontalLabelsTimeline"/>
    <dgm:cxn modelId="{4613E371-C708-44AF-A6EE-27A67FF72452}" srcId="{F54C6627-2EE7-4D7E-B512-C67926638BA5}" destId="{8051933C-F026-4308-937E-F26D8EBC2EFB}" srcOrd="1" destOrd="0" parTransId="{DCDF95B6-B0C2-415F-B963-4FC1FAC845BB}" sibTransId="{BAF25B5B-1A47-4483-B38E-DDA25CBAD61D}"/>
    <dgm:cxn modelId="{80A3307A-2EA1-4138-B629-533D4B4D94F2}" srcId="{5176C927-FFC2-4409-8605-6EDCCFDCDFB9}" destId="{84DBF283-F6E2-4D1B-9410-4A9E29850216}" srcOrd="0" destOrd="0" parTransId="{BA6C83F9-BC6C-4616-BDFB-72A347230636}" sibTransId="{25124046-34B8-4213-A429-ABEF1189700E}"/>
    <dgm:cxn modelId="{27E70D7B-2657-4183-8971-E97CA1E08FB3}" type="presOf" srcId="{8051933C-F026-4308-937E-F26D8EBC2EFB}" destId="{E2844F28-0A4F-4702-AC1F-F21FE2FB0295}" srcOrd="0" destOrd="0" presId="urn:microsoft.com/office/officeart/2017/3/layout/HorizontalLabelsTimeline"/>
    <dgm:cxn modelId="{EFC79B83-C555-416A-B620-800B8678F602}" type="presOf" srcId="{F54C6627-2EE7-4D7E-B512-C67926638BA5}" destId="{7FCE4CA5-AE55-47F4-9D94-6EA68DA75E28}" srcOrd="0" destOrd="0" presId="urn:microsoft.com/office/officeart/2017/3/layout/HorizontalLabelsTimeline"/>
    <dgm:cxn modelId="{225F239A-57C4-42CC-86C6-357E01AE65E4}" type="presOf" srcId="{200A8A5A-23CB-46CA-A91F-F1680CA94827}" destId="{86CFB0A9-89F7-41F3-9491-58D268BF0FB1}" srcOrd="0" destOrd="0" presId="urn:microsoft.com/office/officeart/2017/3/layout/HorizontalLabelsTimeline"/>
    <dgm:cxn modelId="{73805A9C-6C12-43EA-B348-766E91538337}" srcId="{F54C6627-2EE7-4D7E-B512-C67926638BA5}" destId="{1824A1E8-74B9-41AA-8F7C-FCF8A960300C}" srcOrd="5" destOrd="0" parTransId="{50ED0518-B82F-43D2-8B17-E1ACEAEC00FF}" sibTransId="{7611CCE3-2639-4F83-BB50-AFDFC0384A42}"/>
    <dgm:cxn modelId="{BED5D4A4-8F6A-42AE-A29C-C2B4F8BAA458}" type="presOf" srcId="{82B28F58-2360-4BE1-A315-6B3E182D2200}" destId="{0DAC9885-53E3-4853-98DB-DB750A7ABDAD}" srcOrd="0" destOrd="0" presId="urn:microsoft.com/office/officeart/2017/3/layout/HorizontalLabelsTimeline"/>
    <dgm:cxn modelId="{6411FBAA-F04B-4D8F-81E9-03470438C6E5}" srcId="{5748F6B8-6380-4F11-A534-C705612A3D52}" destId="{FC9F232D-9575-434D-A17D-E0A68C233D11}" srcOrd="0" destOrd="0" parTransId="{2B707327-CE13-4E5E-B623-08082AF06235}" sibTransId="{0835D7EE-7118-4A8A-A8C5-C99D0312E52C}"/>
    <dgm:cxn modelId="{737C38C0-6EF0-4FCD-A114-5A5F5005F8B6}" srcId="{F54C6627-2EE7-4D7E-B512-C67926638BA5}" destId="{C2D133D4-87A4-4EBC-AAC6-961CA28CC95E}" srcOrd="3" destOrd="0" parTransId="{0EA57A1B-3D68-4A34-8F98-DAEE542F2BB4}" sibTransId="{BD5AC217-CD1E-4EE9-BF15-8288070C4945}"/>
    <dgm:cxn modelId="{FA0801CF-FEFF-43A9-8353-5BB92CD2E0E7}" srcId="{736A09F8-19C8-4E6E-BEF1-4E86952169D6}" destId="{75FDC3E4-1912-4490-BEE5-12A4F0153A3B}" srcOrd="0" destOrd="0" parTransId="{FAE578A8-68CE-4812-BFCF-B08E1E2727BD}" sibTransId="{C869DB90-278B-48C2-8871-6D3810A36B02}"/>
    <dgm:cxn modelId="{0AEE2DF4-F1E7-4C87-80C3-7B3FC7B185D3}" type="presOf" srcId="{FC9F232D-9575-434D-A17D-E0A68C233D11}" destId="{18D53539-D5EE-4A2E-9FEC-80842CB2A00F}" srcOrd="0" destOrd="0" presId="urn:microsoft.com/office/officeart/2017/3/layout/HorizontalLabelsTimeline"/>
    <dgm:cxn modelId="{26AEF2F8-652A-46F1-9EBE-FF56CF7E0EE3}" srcId="{C2D133D4-87A4-4EBC-AAC6-961CA28CC95E}" destId="{8DC860EB-7C1F-41E8-BFE8-C8746DE9180D}" srcOrd="0" destOrd="0" parTransId="{53D3D92D-9D0F-4DF8-B8F4-3C1A1E5C6615}" sibTransId="{E2D22917-BA67-4554-9BC3-E680B9369E43}"/>
    <dgm:cxn modelId="{EF1314FF-E4BE-456B-8EC0-D4BA96DE08AA}" type="presOf" srcId="{84DBF283-F6E2-4D1B-9410-4A9E29850216}" destId="{E3DA6788-B49B-413E-B473-6AD58CE555AE}" srcOrd="0" destOrd="0" presId="urn:microsoft.com/office/officeart/2017/3/layout/HorizontalLabelsTimeline"/>
    <dgm:cxn modelId="{9B18D238-C06D-497E-AB8C-F849BA4EC800}" type="presParOf" srcId="{7FCE4CA5-AE55-47F4-9D94-6EA68DA75E28}" destId="{B0C01D55-AECA-4A3C-B938-E74F02E13F6B}" srcOrd="0" destOrd="0" presId="urn:microsoft.com/office/officeart/2017/3/layout/HorizontalLabelsTimeline"/>
    <dgm:cxn modelId="{6532CD36-D875-4DEC-BB7A-BF57965D6A06}" type="presParOf" srcId="{7FCE4CA5-AE55-47F4-9D94-6EA68DA75E28}" destId="{AE356954-31AB-4BBB-AACF-4976ED4F7BDE}" srcOrd="1" destOrd="0" presId="urn:microsoft.com/office/officeart/2017/3/layout/HorizontalLabelsTimeline"/>
    <dgm:cxn modelId="{8D632E19-B6F3-4922-BFC0-ED0B8A4C65AB}" type="presParOf" srcId="{AE356954-31AB-4BBB-AACF-4976ED4F7BDE}" destId="{B2056CF7-DDF2-46F2-B6EE-D8E259E44C86}" srcOrd="0" destOrd="0" presId="urn:microsoft.com/office/officeart/2017/3/layout/HorizontalLabelsTimeline"/>
    <dgm:cxn modelId="{26392BE7-C859-4728-8A21-F09EAC6FE25A}" type="presParOf" srcId="{B2056CF7-DDF2-46F2-B6EE-D8E259E44C86}" destId="{1966581B-B8F6-4BAE-8D27-750F24804B99}" srcOrd="0" destOrd="0" presId="urn:microsoft.com/office/officeart/2017/3/layout/HorizontalLabelsTimeline"/>
    <dgm:cxn modelId="{B1EEE5F6-0B4E-4E22-BBCC-843DEB9472BC}" type="presParOf" srcId="{B2056CF7-DDF2-46F2-B6EE-D8E259E44C86}" destId="{9514C1A7-09F5-4AD3-AF3D-93FA2BFAAA16}" srcOrd="1" destOrd="0" presId="urn:microsoft.com/office/officeart/2017/3/layout/HorizontalLabelsTimeline"/>
    <dgm:cxn modelId="{F199400C-74B2-4CC3-B5EF-FA168891B26D}" type="presParOf" srcId="{9514C1A7-09F5-4AD3-AF3D-93FA2BFAAA16}" destId="{1A48B304-A223-4F58-8BCE-66328B21187D}" srcOrd="0" destOrd="0" presId="urn:microsoft.com/office/officeart/2017/3/layout/HorizontalLabelsTimeline"/>
    <dgm:cxn modelId="{A910E055-387E-4FB2-B743-EEB6AD840B02}" type="presParOf" srcId="{9514C1A7-09F5-4AD3-AF3D-93FA2BFAAA16}" destId="{2CDA4618-F627-49EF-B5A2-ED46B2E18396}" srcOrd="1" destOrd="0" presId="urn:microsoft.com/office/officeart/2017/3/layout/HorizontalLabelsTimeline"/>
    <dgm:cxn modelId="{069CDE21-A85C-48D8-B06E-7695602784D5}" type="presParOf" srcId="{B2056CF7-DDF2-46F2-B6EE-D8E259E44C86}" destId="{1C7F86C8-1F50-450E-ADE4-E2BFB6DE6E33}" srcOrd="2" destOrd="0" presId="urn:microsoft.com/office/officeart/2017/3/layout/HorizontalLabelsTimeline"/>
    <dgm:cxn modelId="{A7012C5C-74BD-4F84-B6CA-DBADCEE45B3F}" type="presParOf" srcId="{B2056CF7-DDF2-46F2-B6EE-D8E259E44C86}" destId="{081A1443-8326-4224-B8D2-DEAB712BDE96}" srcOrd="3" destOrd="0" presId="urn:microsoft.com/office/officeart/2017/3/layout/HorizontalLabelsTimeline"/>
    <dgm:cxn modelId="{92CBF115-785C-4AF3-8743-B7BE98810D5F}" type="presParOf" srcId="{B2056CF7-DDF2-46F2-B6EE-D8E259E44C86}" destId="{780D503A-38D8-4E84-8639-E8BCC049DD4A}" srcOrd="4" destOrd="0" presId="urn:microsoft.com/office/officeart/2017/3/layout/HorizontalLabelsTimeline"/>
    <dgm:cxn modelId="{D04A1D29-B7DC-4B56-B618-924B28F754F0}" type="presParOf" srcId="{AE356954-31AB-4BBB-AACF-4976ED4F7BDE}" destId="{7EDD34A5-FF7C-4166-AB99-745A8BA525C3}" srcOrd="1" destOrd="0" presId="urn:microsoft.com/office/officeart/2017/3/layout/HorizontalLabelsTimeline"/>
    <dgm:cxn modelId="{B223F24E-883B-489C-A0CB-D236DFA032D6}" type="presParOf" srcId="{AE356954-31AB-4BBB-AACF-4976ED4F7BDE}" destId="{C80D5B24-0623-4CA5-A6D2-87FE11BDDB16}" srcOrd="2" destOrd="0" presId="urn:microsoft.com/office/officeart/2017/3/layout/HorizontalLabelsTimeline"/>
    <dgm:cxn modelId="{2DFE0F3E-3601-43EB-BC91-1D2F85480FD8}" type="presParOf" srcId="{C80D5B24-0623-4CA5-A6D2-87FE11BDDB16}" destId="{E2844F28-0A4F-4702-AC1F-F21FE2FB0295}" srcOrd="0" destOrd="0" presId="urn:microsoft.com/office/officeart/2017/3/layout/HorizontalLabelsTimeline"/>
    <dgm:cxn modelId="{2C69B2E1-962B-45DD-85B1-942C1BDE4EA7}" type="presParOf" srcId="{C80D5B24-0623-4CA5-A6D2-87FE11BDDB16}" destId="{7C94A76D-521D-480F-A36E-7CA34017C1F1}" srcOrd="1" destOrd="0" presId="urn:microsoft.com/office/officeart/2017/3/layout/HorizontalLabelsTimeline"/>
    <dgm:cxn modelId="{7AE56D6B-26CE-4C79-8647-6B2CB703D294}" type="presParOf" srcId="{7C94A76D-521D-480F-A36E-7CA34017C1F1}" destId="{0DAC9885-53E3-4853-98DB-DB750A7ABDAD}" srcOrd="0" destOrd="0" presId="urn:microsoft.com/office/officeart/2017/3/layout/HorizontalLabelsTimeline"/>
    <dgm:cxn modelId="{4D346DFE-FABE-4CFE-B3CF-6AAB576D20EE}" type="presParOf" srcId="{7C94A76D-521D-480F-A36E-7CA34017C1F1}" destId="{61DB9D21-243D-45A1-8E51-996F0FC63845}" srcOrd="1" destOrd="0" presId="urn:microsoft.com/office/officeart/2017/3/layout/HorizontalLabelsTimeline"/>
    <dgm:cxn modelId="{B560777C-B967-4875-B9A9-0F92C9C6AF3F}" type="presParOf" srcId="{C80D5B24-0623-4CA5-A6D2-87FE11BDDB16}" destId="{700BCA77-A704-41AF-A405-720C81DC4DEE}" srcOrd="2" destOrd="0" presId="urn:microsoft.com/office/officeart/2017/3/layout/HorizontalLabelsTimeline"/>
    <dgm:cxn modelId="{4DB3AB61-9EF2-4BA6-908D-482CC9F6052F}" type="presParOf" srcId="{C80D5B24-0623-4CA5-A6D2-87FE11BDDB16}" destId="{44911FAE-BA8E-41EE-8037-2AEFED595E2E}" srcOrd="3" destOrd="0" presId="urn:microsoft.com/office/officeart/2017/3/layout/HorizontalLabelsTimeline"/>
    <dgm:cxn modelId="{CA776C92-F485-42F0-AF88-756F4F772605}" type="presParOf" srcId="{C80D5B24-0623-4CA5-A6D2-87FE11BDDB16}" destId="{5791BA7A-E2A8-4CDD-9D3B-73176DBB5F9D}" srcOrd="4" destOrd="0" presId="urn:microsoft.com/office/officeart/2017/3/layout/HorizontalLabelsTimeline"/>
    <dgm:cxn modelId="{AC2C1B85-FBE1-4DC9-88D7-FC3E8611A30E}" type="presParOf" srcId="{AE356954-31AB-4BBB-AACF-4976ED4F7BDE}" destId="{8CF71913-406E-4E4C-AAEC-CDD603E4A707}" srcOrd="3" destOrd="0" presId="urn:microsoft.com/office/officeart/2017/3/layout/HorizontalLabelsTimeline"/>
    <dgm:cxn modelId="{6F43F83B-1EEE-4F1B-9619-C6892E7978CE}" type="presParOf" srcId="{AE356954-31AB-4BBB-AACF-4976ED4F7BDE}" destId="{26027349-BD45-458F-AB9A-B8A56E7659B7}" srcOrd="4" destOrd="0" presId="urn:microsoft.com/office/officeart/2017/3/layout/HorizontalLabelsTimeline"/>
    <dgm:cxn modelId="{E694BD42-A7B5-4ADA-8A11-EFCF77AF97B1}" type="presParOf" srcId="{26027349-BD45-458F-AB9A-B8A56E7659B7}" destId="{C7F6D2FE-4962-4B7B-9FA4-3C868951ED1B}" srcOrd="0" destOrd="0" presId="urn:microsoft.com/office/officeart/2017/3/layout/HorizontalLabelsTimeline"/>
    <dgm:cxn modelId="{CBC33EA1-5038-42DE-80BD-5030651B38CD}" type="presParOf" srcId="{26027349-BD45-458F-AB9A-B8A56E7659B7}" destId="{E31BE9D3-1EF6-45E6-8A68-66B2331EEC43}" srcOrd="1" destOrd="0" presId="urn:microsoft.com/office/officeart/2017/3/layout/HorizontalLabelsTimeline"/>
    <dgm:cxn modelId="{E13D339F-0217-45CA-BA49-E76D70BC483A}" type="presParOf" srcId="{E31BE9D3-1EF6-45E6-8A68-66B2331EEC43}" destId="{18D53539-D5EE-4A2E-9FEC-80842CB2A00F}" srcOrd="0" destOrd="0" presId="urn:microsoft.com/office/officeart/2017/3/layout/HorizontalLabelsTimeline"/>
    <dgm:cxn modelId="{3DB1D013-8F4F-41B0-85B6-CB21B1DB6ADF}" type="presParOf" srcId="{E31BE9D3-1EF6-45E6-8A68-66B2331EEC43}" destId="{96B3B0B9-A40A-4503-ADD8-C3B45FD2B759}" srcOrd="1" destOrd="0" presId="urn:microsoft.com/office/officeart/2017/3/layout/HorizontalLabelsTimeline"/>
    <dgm:cxn modelId="{51C6E30C-5640-48F9-A0D2-53DCBB82F79A}" type="presParOf" srcId="{26027349-BD45-458F-AB9A-B8A56E7659B7}" destId="{84E1EA8C-DCA1-4F01-BBA1-3FB7469A09EC}" srcOrd="2" destOrd="0" presId="urn:microsoft.com/office/officeart/2017/3/layout/HorizontalLabelsTimeline"/>
    <dgm:cxn modelId="{C5E7BAA0-DA0C-40D9-AABA-520FB9AD005D}" type="presParOf" srcId="{26027349-BD45-458F-AB9A-B8A56E7659B7}" destId="{C0E4140C-3F12-40E6-B94C-006C34152FD9}" srcOrd="3" destOrd="0" presId="urn:microsoft.com/office/officeart/2017/3/layout/HorizontalLabelsTimeline"/>
    <dgm:cxn modelId="{28A9D4D3-46EE-4A2B-986B-E1DEFB43E786}" type="presParOf" srcId="{26027349-BD45-458F-AB9A-B8A56E7659B7}" destId="{9CBFAA88-B321-45E2-A520-55A0AACEF91C}" srcOrd="4" destOrd="0" presId="urn:microsoft.com/office/officeart/2017/3/layout/HorizontalLabelsTimeline"/>
    <dgm:cxn modelId="{1074FDA9-E518-4123-8C7A-713843B260F8}" type="presParOf" srcId="{AE356954-31AB-4BBB-AACF-4976ED4F7BDE}" destId="{DA6B01D6-BA7C-4EE2-B9D6-1D183E59104D}" srcOrd="5" destOrd="0" presId="urn:microsoft.com/office/officeart/2017/3/layout/HorizontalLabelsTimeline"/>
    <dgm:cxn modelId="{DA4DC914-7B3D-449F-8C6F-7BED5D5FF466}" type="presParOf" srcId="{AE356954-31AB-4BBB-AACF-4976ED4F7BDE}" destId="{1B6EB7B9-33F4-4D6D-99E7-1441D5B55D56}" srcOrd="6" destOrd="0" presId="urn:microsoft.com/office/officeart/2017/3/layout/HorizontalLabelsTimeline"/>
    <dgm:cxn modelId="{FC5F8479-7A46-4672-A88D-15064AEDB302}" type="presParOf" srcId="{1B6EB7B9-33F4-4D6D-99E7-1441D5B55D56}" destId="{DD2F72D9-E6BB-4E84-B66A-4D93B625E79B}" srcOrd="0" destOrd="0" presId="urn:microsoft.com/office/officeart/2017/3/layout/HorizontalLabelsTimeline"/>
    <dgm:cxn modelId="{5075ECB7-AC3A-4498-AA46-7A3EA6A223AD}" type="presParOf" srcId="{1B6EB7B9-33F4-4D6D-99E7-1441D5B55D56}" destId="{07A8ACBF-AC88-40D5-9D35-4E9A03B2695F}" srcOrd="1" destOrd="0" presId="urn:microsoft.com/office/officeart/2017/3/layout/HorizontalLabelsTimeline"/>
    <dgm:cxn modelId="{2C457129-BB2A-4DAC-A652-18B4FE540C94}" type="presParOf" srcId="{07A8ACBF-AC88-40D5-9D35-4E9A03B2695F}" destId="{E9D4683F-0619-4650-929D-8063ACDACFB2}" srcOrd="0" destOrd="0" presId="urn:microsoft.com/office/officeart/2017/3/layout/HorizontalLabelsTimeline"/>
    <dgm:cxn modelId="{8E8DBE2E-D0D0-47A3-BAD3-7345C0C38097}" type="presParOf" srcId="{07A8ACBF-AC88-40D5-9D35-4E9A03B2695F}" destId="{5BF51757-0495-44E3-853C-FC6AC92E3354}" srcOrd="1" destOrd="0" presId="urn:microsoft.com/office/officeart/2017/3/layout/HorizontalLabelsTimeline"/>
    <dgm:cxn modelId="{47212294-23DC-48D4-A607-A955354299E8}" type="presParOf" srcId="{1B6EB7B9-33F4-4D6D-99E7-1441D5B55D56}" destId="{261133ED-C79E-4A92-900A-823AAF4C6B26}" srcOrd="2" destOrd="0" presId="urn:microsoft.com/office/officeart/2017/3/layout/HorizontalLabelsTimeline"/>
    <dgm:cxn modelId="{50BAEAB5-5F55-4D5B-9116-7A0A955C1E9C}" type="presParOf" srcId="{1B6EB7B9-33F4-4D6D-99E7-1441D5B55D56}" destId="{46B5071C-5812-49DC-90C6-61D8BB5D4C9A}" srcOrd="3" destOrd="0" presId="urn:microsoft.com/office/officeart/2017/3/layout/HorizontalLabelsTimeline"/>
    <dgm:cxn modelId="{7BD821B4-B23D-4E3A-9C46-53E5AC00BE39}" type="presParOf" srcId="{1B6EB7B9-33F4-4D6D-99E7-1441D5B55D56}" destId="{B079A613-A921-4B6E-B42C-C8A90C65C896}" srcOrd="4" destOrd="0" presId="urn:microsoft.com/office/officeart/2017/3/layout/HorizontalLabelsTimeline"/>
    <dgm:cxn modelId="{90BDADEF-72AB-4C76-A776-C81CAEBCEA1B}" type="presParOf" srcId="{AE356954-31AB-4BBB-AACF-4976ED4F7BDE}" destId="{C832FE50-3161-4C83-A214-906E5A7F4559}" srcOrd="7" destOrd="0" presId="urn:microsoft.com/office/officeart/2017/3/layout/HorizontalLabelsTimeline"/>
    <dgm:cxn modelId="{7BE536FC-C6E4-40E9-98A0-23C7C9DAE8AD}" type="presParOf" srcId="{AE356954-31AB-4BBB-AACF-4976ED4F7BDE}" destId="{5A19BFF2-0E2F-4CD7-9295-E3A7A10104D3}" srcOrd="8" destOrd="0" presId="urn:microsoft.com/office/officeart/2017/3/layout/HorizontalLabelsTimeline"/>
    <dgm:cxn modelId="{2C3C0A3C-A9F4-494E-9EC2-E07F61EC1BF6}" type="presParOf" srcId="{5A19BFF2-0E2F-4CD7-9295-E3A7A10104D3}" destId="{0E1EF27D-0BDC-48C5-9363-3E1B0ADC28D8}" srcOrd="0" destOrd="0" presId="urn:microsoft.com/office/officeart/2017/3/layout/HorizontalLabelsTimeline"/>
    <dgm:cxn modelId="{7F881E0D-1780-4012-A3B1-65BBA150C08C}" type="presParOf" srcId="{5A19BFF2-0E2F-4CD7-9295-E3A7A10104D3}" destId="{788A1DDC-0F70-4006-8AC5-59D8A9FF948F}" srcOrd="1" destOrd="0" presId="urn:microsoft.com/office/officeart/2017/3/layout/HorizontalLabelsTimeline"/>
    <dgm:cxn modelId="{069025AA-51B0-4229-9733-01DFA16B4BFB}" type="presParOf" srcId="{788A1DDC-0F70-4006-8AC5-59D8A9FF948F}" destId="{E3DA6788-B49B-413E-B473-6AD58CE555AE}" srcOrd="0" destOrd="0" presId="urn:microsoft.com/office/officeart/2017/3/layout/HorizontalLabelsTimeline"/>
    <dgm:cxn modelId="{4BD6A80F-3D0B-4DED-B8C2-D2184E5A91D8}" type="presParOf" srcId="{788A1DDC-0F70-4006-8AC5-59D8A9FF948F}" destId="{E8C9B497-6403-4F9E-8B97-8066B9E5CCD4}" srcOrd="1" destOrd="0" presId="urn:microsoft.com/office/officeart/2017/3/layout/HorizontalLabelsTimeline"/>
    <dgm:cxn modelId="{CEDD3A1A-F29D-4940-88A7-B7B5713FE272}" type="presParOf" srcId="{5A19BFF2-0E2F-4CD7-9295-E3A7A10104D3}" destId="{509EE47B-B2D7-4787-A5FA-79B3AEBAC217}" srcOrd="2" destOrd="0" presId="urn:microsoft.com/office/officeart/2017/3/layout/HorizontalLabelsTimeline"/>
    <dgm:cxn modelId="{BC7B1A6A-A84B-44B8-A8FD-F94D8505949F}" type="presParOf" srcId="{5A19BFF2-0E2F-4CD7-9295-E3A7A10104D3}" destId="{D1EC5B17-60EB-464E-A205-57AEA7FAD082}" srcOrd="3" destOrd="0" presId="urn:microsoft.com/office/officeart/2017/3/layout/HorizontalLabelsTimeline"/>
    <dgm:cxn modelId="{FA349C20-6B01-45F6-A29E-2A5250ADB5B6}" type="presParOf" srcId="{5A19BFF2-0E2F-4CD7-9295-E3A7A10104D3}" destId="{BE232EBF-68AD-4CDA-85E3-D9B4BFDEFC9B}" srcOrd="4" destOrd="0" presId="urn:microsoft.com/office/officeart/2017/3/layout/HorizontalLabelsTimeline"/>
    <dgm:cxn modelId="{F373B99A-91FB-4CB0-95B8-7B0EDD00C04B}" type="presParOf" srcId="{AE356954-31AB-4BBB-AACF-4976ED4F7BDE}" destId="{049CB51F-B7CB-4A57-BE86-275F9F438F16}" srcOrd="9" destOrd="0" presId="urn:microsoft.com/office/officeart/2017/3/layout/HorizontalLabelsTimeline"/>
    <dgm:cxn modelId="{3C79A9A4-5C4D-43D5-BC76-75B6A5A1EEDF}" type="presParOf" srcId="{AE356954-31AB-4BBB-AACF-4976ED4F7BDE}" destId="{9732FB75-1DC0-43FD-B5AA-4395D3D44038}" srcOrd="10" destOrd="0" presId="urn:microsoft.com/office/officeart/2017/3/layout/HorizontalLabelsTimeline"/>
    <dgm:cxn modelId="{419DBA1E-8407-4763-98DA-EB4CC709C5EC}" type="presParOf" srcId="{9732FB75-1DC0-43FD-B5AA-4395D3D44038}" destId="{7812303B-6905-42F6-AEC1-4DF632DE61E7}" srcOrd="0" destOrd="0" presId="urn:microsoft.com/office/officeart/2017/3/layout/HorizontalLabelsTimeline"/>
    <dgm:cxn modelId="{F989E33A-C33A-4411-BC9B-651A6E6CB976}" type="presParOf" srcId="{9732FB75-1DC0-43FD-B5AA-4395D3D44038}" destId="{DA8E0A59-15AE-4AA2-BA5F-E0FD86520AA9}" srcOrd="1" destOrd="0" presId="urn:microsoft.com/office/officeart/2017/3/layout/HorizontalLabelsTimeline"/>
    <dgm:cxn modelId="{C2E7DD78-E683-45FC-99E1-B0D7AFBFCE1E}" type="presParOf" srcId="{DA8E0A59-15AE-4AA2-BA5F-E0FD86520AA9}" destId="{86CFB0A9-89F7-41F3-9491-58D268BF0FB1}" srcOrd="0" destOrd="0" presId="urn:microsoft.com/office/officeart/2017/3/layout/HorizontalLabelsTimeline"/>
    <dgm:cxn modelId="{6EA3FB0E-76E8-461F-BACC-A69556E3C531}" type="presParOf" srcId="{DA8E0A59-15AE-4AA2-BA5F-E0FD86520AA9}" destId="{438CE6CE-EC78-498C-9427-7835FCCE7026}" srcOrd="1" destOrd="0" presId="urn:microsoft.com/office/officeart/2017/3/layout/HorizontalLabelsTimeline"/>
    <dgm:cxn modelId="{1F801ACC-2DA2-4B44-9368-5332D4E2DEA9}" type="presParOf" srcId="{9732FB75-1DC0-43FD-B5AA-4395D3D44038}" destId="{EE3DC608-23BC-4D6B-B12D-4FA34B7F558A}" srcOrd="2" destOrd="0" presId="urn:microsoft.com/office/officeart/2017/3/layout/HorizontalLabelsTimeline"/>
    <dgm:cxn modelId="{2FBC443D-7D3F-4CE2-8057-D9F88A2A9C58}" type="presParOf" srcId="{9732FB75-1DC0-43FD-B5AA-4395D3D44038}" destId="{0E0C88C3-8454-443A-9819-A50BB07704FF}" srcOrd="3" destOrd="0" presId="urn:microsoft.com/office/officeart/2017/3/layout/HorizontalLabelsTimeline"/>
    <dgm:cxn modelId="{742F647A-077E-4EDE-92FC-E88DD9697725}" type="presParOf" srcId="{9732FB75-1DC0-43FD-B5AA-4395D3D44038}" destId="{9C63C176-DABE-46EF-81F2-EA1145077687}"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06B0E8-E658-46F4-9FF0-0DD34F77635F}" type="doc">
      <dgm:prSet loTypeId="urn:microsoft.com/office/officeart/2005/8/layout/cycle3" loCatId="cycle" qsTypeId="urn:microsoft.com/office/officeart/2005/8/quickstyle/simple1" qsCatId="simple" csTypeId="urn:microsoft.com/office/officeart/2005/8/colors/accent1_2" csCatId="accent1" phldr="1"/>
      <dgm:spPr/>
      <dgm:t>
        <a:bodyPr/>
        <a:lstStyle/>
        <a:p>
          <a:endParaRPr lang="fr-FR"/>
        </a:p>
      </dgm:t>
    </dgm:pt>
    <dgm:pt modelId="{8BE12442-E51C-40B7-AB30-5F99C790CBE6}">
      <dgm:prSet phldrT="[Texte]"/>
      <dgm:spPr>
        <a:solidFill>
          <a:schemeClr val="accent1">
            <a:lumMod val="20000"/>
            <a:lumOff val="80000"/>
          </a:schemeClr>
        </a:solidFill>
      </dgm:spPr>
      <dgm:t>
        <a:bodyPr/>
        <a:lstStyle/>
        <a:p>
          <a:r>
            <a:rPr lang="fr-FR" b="1" i="0" dirty="0">
              <a:solidFill>
                <a:schemeClr val="tx1"/>
              </a:solidFill>
              <a:latin typeface="+mj-lt"/>
            </a:rPr>
            <a:t>Activités nationales des ACAT pour lutter contre la torture</a:t>
          </a:r>
        </a:p>
      </dgm:t>
    </dgm:pt>
    <dgm:pt modelId="{43D8A4C9-0CF9-47DC-966C-D8AD9ADCB7DB}" type="parTrans" cxnId="{6252C784-15DB-4F74-816D-E455BAE4AC5E}">
      <dgm:prSet/>
      <dgm:spPr/>
      <dgm:t>
        <a:bodyPr/>
        <a:lstStyle/>
        <a:p>
          <a:endParaRPr lang="fr-FR" b="0" i="0">
            <a:solidFill>
              <a:schemeClr val="bg1"/>
            </a:solidFill>
            <a:latin typeface="+mj-lt"/>
          </a:endParaRPr>
        </a:p>
      </dgm:t>
    </dgm:pt>
    <dgm:pt modelId="{4261F609-37FA-4D21-881D-0897908D05EB}" type="sibTrans" cxnId="{6252C784-15DB-4F74-816D-E455BAE4AC5E}">
      <dgm:prSet/>
      <dgm:spPr/>
      <dgm:t>
        <a:bodyPr/>
        <a:lstStyle/>
        <a:p>
          <a:endParaRPr lang="fr-FR" b="0" i="0">
            <a:solidFill>
              <a:schemeClr val="bg1"/>
            </a:solidFill>
            <a:latin typeface="+mj-lt"/>
          </a:endParaRPr>
        </a:p>
      </dgm:t>
    </dgm:pt>
    <dgm:pt modelId="{C59BD6FB-9F4E-43F8-ACBD-E979804371FD}">
      <dgm:prSet phldrT="[Texte]"/>
      <dgm:spPr>
        <a:solidFill>
          <a:schemeClr val="accent1">
            <a:lumMod val="20000"/>
            <a:lumOff val="80000"/>
          </a:schemeClr>
        </a:solidFill>
      </dgm:spPr>
      <dgm:t>
        <a:bodyPr/>
        <a:lstStyle/>
        <a:p>
          <a:r>
            <a:rPr lang="fr-FR" b="1" i="0" dirty="0">
              <a:solidFill>
                <a:schemeClr val="tx1"/>
              </a:solidFill>
              <a:latin typeface="+mj-lt"/>
            </a:rPr>
            <a:t>Intervention auprès des mécanismes internationaux et régionaux de défense des droits de l’homme </a:t>
          </a:r>
        </a:p>
      </dgm:t>
    </dgm:pt>
    <dgm:pt modelId="{EE704423-A22C-4CC4-BF31-FB6531ED9ADA}" type="parTrans" cxnId="{B96DC75B-8835-4915-A103-FA2F00271BCD}">
      <dgm:prSet/>
      <dgm:spPr/>
      <dgm:t>
        <a:bodyPr/>
        <a:lstStyle/>
        <a:p>
          <a:endParaRPr lang="fr-FR" b="0" i="0">
            <a:solidFill>
              <a:schemeClr val="bg1"/>
            </a:solidFill>
            <a:latin typeface="+mj-lt"/>
          </a:endParaRPr>
        </a:p>
      </dgm:t>
    </dgm:pt>
    <dgm:pt modelId="{D7244906-6C6A-41BC-8202-655E908347B1}" type="sibTrans" cxnId="{B96DC75B-8835-4915-A103-FA2F00271BCD}">
      <dgm:prSet/>
      <dgm:spPr/>
      <dgm:t>
        <a:bodyPr/>
        <a:lstStyle/>
        <a:p>
          <a:endParaRPr lang="fr-FR" b="0" i="0">
            <a:solidFill>
              <a:schemeClr val="bg1"/>
            </a:solidFill>
            <a:latin typeface="+mj-lt"/>
          </a:endParaRPr>
        </a:p>
      </dgm:t>
    </dgm:pt>
    <dgm:pt modelId="{5F7B7E79-24BD-4C80-BB6E-C46B54BB2382}">
      <dgm:prSet phldrT="[Texte]"/>
      <dgm:spPr>
        <a:solidFill>
          <a:schemeClr val="accent1">
            <a:lumMod val="20000"/>
            <a:lumOff val="80000"/>
          </a:schemeClr>
        </a:solidFill>
      </dgm:spPr>
      <dgm:t>
        <a:bodyPr/>
        <a:lstStyle/>
        <a:p>
          <a:r>
            <a:rPr lang="fr-FR" b="1" i="0" dirty="0">
              <a:solidFill>
                <a:schemeClr val="tx1"/>
              </a:solidFill>
              <a:latin typeface="+mj-lt"/>
            </a:rPr>
            <a:t>Plaidoyer international/régional </a:t>
          </a:r>
        </a:p>
      </dgm:t>
    </dgm:pt>
    <dgm:pt modelId="{4FFE7C0A-2F12-487D-89BA-8D717CDD8694}" type="parTrans" cxnId="{EC2A9FDB-3BE5-4B75-B1C7-03E3722E7BCD}">
      <dgm:prSet/>
      <dgm:spPr/>
      <dgm:t>
        <a:bodyPr/>
        <a:lstStyle/>
        <a:p>
          <a:endParaRPr lang="fr-FR" b="0" i="0">
            <a:solidFill>
              <a:schemeClr val="bg1"/>
            </a:solidFill>
            <a:latin typeface="+mj-lt"/>
          </a:endParaRPr>
        </a:p>
      </dgm:t>
    </dgm:pt>
    <dgm:pt modelId="{407AF5DD-2A7B-4F68-872E-6B1E66C5D6D8}" type="sibTrans" cxnId="{EC2A9FDB-3BE5-4B75-B1C7-03E3722E7BCD}">
      <dgm:prSet/>
      <dgm:spPr/>
      <dgm:t>
        <a:bodyPr/>
        <a:lstStyle/>
        <a:p>
          <a:endParaRPr lang="fr-FR" b="0" i="0">
            <a:solidFill>
              <a:schemeClr val="bg1"/>
            </a:solidFill>
            <a:latin typeface="+mj-lt"/>
          </a:endParaRPr>
        </a:p>
      </dgm:t>
    </dgm:pt>
    <dgm:pt modelId="{365DA3AC-C5C8-40A1-9E00-45885FF2AA0D}">
      <dgm:prSet phldrT="[Texte]"/>
      <dgm:spPr>
        <a:solidFill>
          <a:schemeClr val="accent1">
            <a:lumMod val="20000"/>
            <a:lumOff val="80000"/>
          </a:schemeClr>
        </a:solidFill>
      </dgm:spPr>
      <dgm:t>
        <a:bodyPr/>
        <a:lstStyle/>
        <a:p>
          <a:r>
            <a:rPr lang="fr-FR" b="1" i="0" dirty="0">
              <a:solidFill>
                <a:schemeClr val="tx1"/>
              </a:solidFill>
              <a:latin typeface="+mj-lt"/>
            </a:rPr>
            <a:t>Suivi des recommandations / mise en œuvre de projet de terrain d’accompagnement des engagements pris par l’Etat</a:t>
          </a:r>
        </a:p>
      </dgm:t>
    </dgm:pt>
    <dgm:pt modelId="{A8F9C797-877D-49AD-A0EA-3AA00BA0EF34}" type="parTrans" cxnId="{0C9EDBC7-3173-4088-A96E-911A9B728150}">
      <dgm:prSet/>
      <dgm:spPr/>
      <dgm:t>
        <a:bodyPr/>
        <a:lstStyle/>
        <a:p>
          <a:endParaRPr lang="fr-FR" b="0" i="0">
            <a:solidFill>
              <a:schemeClr val="bg1"/>
            </a:solidFill>
            <a:latin typeface="+mj-lt"/>
          </a:endParaRPr>
        </a:p>
      </dgm:t>
    </dgm:pt>
    <dgm:pt modelId="{AAAE4EC1-1899-4845-8D37-343803BCD37F}" type="sibTrans" cxnId="{0C9EDBC7-3173-4088-A96E-911A9B728150}">
      <dgm:prSet/>
      <dgm:spPr/>
      <dgm:t>
        <a:bodyPr/>
        <a:lstStyle/>
        <a:p>
          <a:endParaRPr lang="fr-FR" b="0" i="0">
            <a:solidFill>
              <a:schemeClr val="bg1"/>
            </a:solidFill>
            <a:latin typeface="+mj-lt"/>
          </a:endParaRPr>
        </a:p>
      </dgm:t>
    </dgm:pt>
    <dgm:pt modelId="{9705E223-A27D-41B1-BA41-4654FCFF622E}" type="pres">
      <dgm:prSet presAssocID="{7C06B0E8-E658-46F4-9FF0-0DD34F77635F}" presName="Name0" presStyleCnt="0">
        <dgm:presLayoutVars>
          <dgm:dir/>
          <dgm:resizeHandles val="exact"/>
        </dgm:presLayoutVars>
      </dgm:prSet>
      <dgm:spPr/>
    </dgm:pt>
    <dgm:pt modelId="{6006678A-5392-464B-8A76-DA0A535B8E49}" type="pres">
      <dgm:prSet presAssocID="{7C06B0E8-E658-46F4-9FF0-0DD34F77635F}" presName="cycle" presStyleCnt="0"/>
      <dgm:spPr/>
    </dgm:pt>
    <dgm:pt modelId="{7C42CE2D-B973-4FAF-9DB1-F1042178D4D5}" type="pres">
      <dgm:prSet presAssocID="{8BE12442-E51C-40B7-AB30-5F99C790CBE6}" presName="nodeFirstNode" presStyleLbl="node1" presStyleIdx="0" presStyleCnt="4" custRadScaleRad="100207" custRadScaleInc="-3374">
        <dgm:presLayoutVars>
          <dgm:bulletEnabled val="1"/>
        </dgm:presLayoutVars>
      </dgm:prSet>
      <dgm:spPr/>
    </dgm:pt>
    <dgm:pt modelId="{9F2F0973-5522-40CB-B1F3-BF4290ACE386}" type="pres">
      <dgm:prSet presAssocID="{4261F609-37FA-4D21-881D-0897908D05EB}" presName="sibTransFirstNode" presStyleLbl="bgShp" presStyleIdx="0" presStyleCnt="1" custScaleX="147068"/>
      <dgm:spPr/>
    </dgm:pt>
    <dgm:pt modelId="{780BDC41-9D51-4316-B409-FE2A72602DFF}" type="pres">
      <dgm:prSet presAssocID="{C59BD6FB-9F4E-43F8-ACBD-E979804371FD}" presName="nodeFollowingNodes" presStyleLbl="node1" presStyleIdx="1" presStyleCnt="4" custRadScaleRad="203449" custRadScaleInc="-2216">
        <dgm:presLayoutVars>
          <dgm:bulletEnabled val="1"/>
        </dgm:presLayoutVars>
      </dgm:prSet>
      <dgm:spPr/>
    </dgm:pt>
    <dgm:pt modelId="{19223416-6368-4048-84CC-F4B71D0CE420}" type="pres">
      <dgm:prSet presAssocID="{5F7B7E79-24BD-4C80-BB6E-C46B54BB2382}" presName="nodeFollowingNodes" presStyleLbl="node1" presStyleIdx="2" presStyleCnt="4">
        <dgm:presLayoutVars>
          <dgm:bulletEnabled val="1"/>
        </dgm:presLayoutVars>
      </dgm:prSet>
      <dgm:spPr/>
    </dgm:pt>
    <dgm:pt modelId="{0782388B-55AB-43BF-A11F-B7242397ECDB}" type="pres">
      <dgm:prSet presAssocID="{365DA3AC-C5C8-40A1-9E00-45885FF2AA0D}" presName="nodeFollowingNodes" presStyleLbl="node1" presStyleIdx="3" presStyleCnt="4" custRadScaleRad="213958" custRadScaleInc="6327">
        <dgm:presLayoutVars>
          <dgm:bulletEnabled val="1"/>
        </dgm:presLayoutVars>
      </dgm:prSet>
      <dgm:spPr/>
    </dgm:pt>
  </dgm:ptLst>
  <dgm:cxnLst>
    <dgm:cxn modelId="{CCE1F423-1EB4-4DC6-BD11-EFCCDF707999}" type="presOf" srcId="{5F7B7E79-24BD-4C80-BB6E-C46B54BB2382}" destId="{19223416-6368-4048-84CC-F4B71D0CE420}" srcOrd="0" destOrd="0" presId="urn:microsoft.com/office/officeart/2005/8/layout/cycle3"/>
    <dgm:cxn modelId="{0F43F729-5D0D-480A-B167-4449452E8FD8}" type="presOf" srcId="{4261F609-37FA-4D21-881D-0897908D05EB}" destId="{9F2F0973-5522-40CB-B1F3-BF4290ACE386}" srcOrd="0" destOrd="0" presId="urn:microsoft.com/office/officeart/2005/8/layout/cycle3"/>
    <dgm:cxn modelId="{8D04853C-8340-4762-9453-5D0CFE5C8229}" type="presOf" srcId="{8BE12442-E51C-40B7-AB30-5F99C790CBE6}" destId="{7C42CE2D-B973-4FAF-9DB1-F1042178D4D5}" srcOrd="0" destOrd="0" presId="urn:microsoft.com/office/officeart/2005/8/layout/cycle3"/>
    <dgm:cxn modelId="{B96DC75B-8835-4915-A103-FA2F00271BCD}" srcId="{7C06B0E8-E658-46F4-9FF0-0DD34F77635F}" destId="{C59BD6FB-9F4E-43F8-ACBD-E979804371FD}" srcOrd="1" destOrd="0" parTransId="{EE704423-A22C-4CC4-BF31-FB6531ED9ADA}" sibTransId="{D7244906-6C6A-41BC-8202-655E908347B1}"/>
    <dgm:cxn modelId="{AD283A49-5685-476E-9858-1630C72BC643}" type="presOf" srcId="{C59BD6FB-9F4E-43F8-ACBD-E979804371FD}" destId="{780BDC41-9D51-4316-B409-FE2A72602DFF}" srcOrd="0" destOrd="0" presId="urn:microsoft.com/office/officeart/2005/8/layout/cycle3"/>
    <dgm:cxn modelId="{6252C784-15DB-4F74-816D-E455BAE4AC5E}" srcId="{7C06B0E8-E658-46F4-9FF0-0DD34F77635F}" destId="{8BE12442-E51C-40B7-AB30-5F99C790CBE6}" srcOrd="0" destOrd="0" parTransId="{43D8A4C9-0CF9-47DC-966C-D8AD9ADCB7DB}" sibTransId="{4261F609-37FA-4D21-881D-0897908D05EB}"/>
    <dgm:cxn modelId="{0C9EDBC7-3173-4088-A96E-911A9B728150}" srcId="{7C06B0E8-E658-46F4-9FF0-0DD34F77635F}" destId="{365DA3AC-C5C8-40A1-9E00-45885FF2AA0D}" srcOrd="3" destOrd="0" parTransId="{A8F9C797-877D-49AD-A0EA-3AA00BA0EF34}" sibTransId="{AAAE4EC1-1899-4845-8D37-343803BCD37F}"/>
    <dgm:cxn modelId="{6FA31DD3-D3C5-41E1-9FB8-E3C52A9C84B4}" type="presOf" srcId="{7C06B0E8-E658-46F4-9FF0-0DD34F77635F}" destId="{9705E223-A27D-41B1-BA41-4654FCFF622E}" srcOrd="0" destOrd="0" presId="urn:microsoft.com/office/officeart/2005/8/layout/cycle3"/>
    <dgm:cxn modelId="{EC2A9FDB-3BE5-4B75-B1C7-03E3722E7BCD}" srcId="{7C06B0E8-E658-46F4-9FF0-0DD34F77635F}" destId="{5F7B7E79-24BD-4C80-BB6E-C46B54BB2382}" srcOrd="2" destOrd="0" parTransId="{4FFE7C0A-2F12-487D-89BA-8D717CDD8694}" sibTransId="{407AF5DD-2A7B-4F68-872E-6B1E66C5D6D8}"/>
    <dgm:cxn modelId="{EBAF1CF6-1213-47F0-A11D-8CCE71927AD3}" type="presOf" srcId="{365DA3AC-C5C8-40A1-9E00-45885FF2AA0D}" destId="{0782388B-55AB-43BF-A11F-B7242397ECDB}" srcOrd="0" destOrd="0" presId="urn:microsoft.com/office/officeart/2005/8/layout/cycle3"/>
    <dgm:cxn modelId="{678AD768-2579-474C-9C62-3A29DED5FC0C}" type="presParOf" srcId="{9705E223-A27D-41B1-BA41-4654FCFF622E}" destId="{6006678A-5392-464B-8A76-DA0A535B8E49}" srcOrd="0" destOrd="0" presId="urn:microsoft.com/office/officeart/2005/8/layout/cycle3"/>
    <dgm:cxn modelId="{EFB864BA-40FA-4C0F-B9F6-66453A3E8F6C}" type="presParOf" srcId="{6006678A-5392-464B-8A76-DA0A535B8E49}" destId="{7C42CE2D-B973-4FAF-9DB1-F1042178D4D5}" srcOrd="0" destOrd="0" presId="urn:microsoft.com/office/officeart/2005/8/layout/cycle3"/>
    <dgm:cxn modelId="{FB0B5CE9-7493-4E5C-BB8A-C93B24CFDE84}" type="presParOf" srcId="{6006678A-5392-464B-8A76-DA0A535B8E49}" destId="{9F2F0973-5522-40CB-B1F3-BF4290ACE386}" srcOrd="1" destOrd="0" presId="urn:microsoft.com/office/officeart/2005/8/layout/cycle3"/>
    <dgm:cxn modelId="{223DF23C-7473-4994-BF57-1B2430DFB809}" type="presParOf" srcId="{6006678A-5392-464B-8A76-DA0A535B8E49}" destId="{780BDC41-9D51-4316-B409-FE2A72602DFF}" srcOrd="2" destOrd="0" presId="urn:microsoft.com/office/officeart/2005/8/layout/cycle3"/>
    <dgm:cxn modelId="{CA36B2E8-16C5-4C5F-8E65-2556B2D43B4E}" type="presParOf" srcId="{6006678A-5392-464B-8A76-DA0A535B8E49}" destId="{19223416-6368-4048-84CC-F4B71D0CE420}" srcOrd="3" destOrd="0" presId="urn:microsoft.com/office/officeart/2005/8/layout/cycle3"/>
    <dgm:cxn modelId="{638736E1-7D49-49D5-8C3F-66F33FED4B23}" type="presParOf" srcId="{6006678A-5392-464B-8A76-DA0A535B8E49}" destId="{0782388B-55AB-43BF-A11F-B7242397ECDB}" srcOrd="4"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21B09E0-93D9-4338-A57D-051E60881BBC}"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B2A8AED-3DE1-4ACC-A8D4-E2A2FA9B78F4}">
      <dgm:prSet/>
      <dgm:spPr/>
      <dgm:t>
        <a:bodyPr/>
        <a:lstStyle/>
        <a:p>
          <a:pPr>
            <a:lnSpc>
              <a:spcPct val="100000"/>
            </a:lnSpc>
            <a:defRPr cap="all"/>
          </a:pPr>
          <a:r>
            <a:rPr lang="fr-CH" noProof="0" dirty="0"/>
            <a:t>Merci de votre attention</a:t>
          </a:r>
          <a:endParaRPr lang="en-US" dirty="0"/>
        </a:p>
      </dgm:t>
    </dgm:pt>
    <dgm:pt modelId="{4F9D97E7-701E-4B8B-9ED7-743EA8A0ACF9}" type="parTrans" cxnId="{0229CAE9-3DC6-4E36-9B0B-F1D79618B9C5}">
      <dgm:prSet/>
      <dgm:spPr/>
      <dgm:t>
        <a:bodyPr/>
        <a:lstStyle/>
        <a:p>
          <a:endParaRPr lang="en-US"/>
        </a:p>
      </dgm:t>
    </dgm:pt>
    <dgm:pt modelId="{E5CB8C72-9245-4A94-89DD-89D02D405542}" type="sibTrans" cxnId="{0229CAE9-3DC6-4E36-9B0B-F1D79618B9C5}">
      <dgm:prSet/>
      <dgm:spPr/>
      <dgm:t>
        <a:bodyPr/>
        <a:lstStyle/>
        <a:p>
          <a:endParaRPr lang="en-US"/>
        </a:p>
      </dgm:t>
    </dgm:pt>
    <dgm:pt modelId="{B7F5F7A7-C086-4386-9BF4-15066A9976B0}">
      <dgm:prSet/>
      <dgm:spPr/>
      <dgm:t>
        <a:bodyPr/>
        <a:lstStyle/>
        <a:p>
          <a:pPr>
            <a:lnSpc>
              <a:spcPct val="100000"/>
            </a:lnSpc>
            <a:defRPr cap="all"/>
          </a:pPr>
          <a:r>
            <a:rPr lang="en-US" dirty="0">
              <a:hlinkClick xmlns:r="http://schemas.openxmlformats.org/officeDocument/2006/relationships" r:id="rId1"/>
            </a:rPr>
            <a:t>m.Salphati@fiacat.org</a:t>
          </a:r>
          <a:r>
            <a:rPr lang="en-US" dirty="0"/>
            <a:t> </a:t>
          </a:r>
        </a:p>
      </dgm:t>
    </dgm:pt>
    <dgm:pt modelId="{0EF216A1-B935-4C5B-AE62-58D0E7DDE1DF}" type="parTrans" cxnId="{4B4B6880-CF2F-4650-919E-BD9EE14DD7E1}">
      <dgm:prSet/>
      <dgm:spPr/>
      <dgm:t>
        <a:bodyPr/>
        <a:lstStyle/>
        <a:p>
          <a:endParaRPr lang="en-US"/>
        </a:p>
      </dgm:t>
    </dgm:pt>
    <dgm:pt modelId="{05DF9AF6-1254-4A24-8150-57DB6DAA0B4D}" type="sibTrans" cxnId="{4B4B6880-CF2F-4650-919E-BD9EE14DD7E1}">
      <dgm:prSet/>
      <dgm:spPr/>
      <dgm:t>
        <a:bodyPr/>
        <a:lstStyle/>
        <a:p>
          <a:endParaRPr lang="en-US"/>
        </a:p>
      </dgm:t>
    </dgm:pt>
    <dgm:pt modelId="{8AF634D8-C5AE-4311-8E7D-AFD6E58BA2F6}" type="pres">
      <dgm:prSet presAssocID="{121B09E0-93D9-4338-A57D-051E60881BBC}" presName="root" presStyleCnt="0">
        <dgm:presLayoutVars>
          <dgm:dir/>
          <dgm:resizeHandles val="exact"/>
        </dgm:presLayoutVars>
      </dgm:prSet>
      <dgm:spPr/>
    </dgm:pt>
    <dgm:pt modelId="{E185D419-CBF0-4016-B1BF-454FD56BD93D}" type="pres">
      <dgm:prSet presAssocID="{2B2A8AED-3DE1-4ACC-A8D4-E2A2FA9B78F4}" presName="compNode" presStyleCnt="0"/>
      <dgm:spPr/>
    </dgm:pt>
    <dgm:pt modelId="{98F9F2E0-4659-4DD2-A095-B0F0EF059B5E}" type="pres">
      <dgm:prSet presAssocID="{2B2A8AED-3DE1-4ACC-A8D4-E2A2FA9B78F4}" presName="iconBgRect" presStyleLbl="bgShp" presStyleIdx="0" presStyleCnt="2"/>
      <dgm:spPr/>
    </dgm:pt>
    <dgm:pt modelId="{2F534613-3035-404D-AE04-EDBE554A4608}" type="pres">
      <dgm:prSet presAssocID="{2B2A8AED-3DE1-4ACC-A8D4-E2A2FA9B78F4}"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dgm:spPr>
      <dgm:extLst>
        <a:ext uri="{E40237B7-FDA0-4F09-8148-C483321AD2D9}">
          <dgm14:cNvPr xmlns:dgm14="http://schemas.microsoft.com/office/drawing/2010/diagram" id="0" name="" descr="Signe pouce en haut contour"/>
        </a:ext>
      </dgm:extLst>
    </dgm:pt>
    <dgm:pt modelId="{F0AE46EA-9B30-49F4-89F5-5EB7C9E8B813}" type="pres">
      <dgm:prSet presAssocID="{2B2A8AED-3DE1-4ACC-A8D4-E2A2FA9B78F4}" presName="spaceRect" presStyleCnt="0"/>
      <dgm:spPr/>
    </dgm:pt>
    <dgm:pt modelId="{7D6294FF-6203-41A5-B97A-AB7F4D78A7E4}" type="pres">
      <dgm:prSet presAssocID="{2B2A8AED-3DE1-4ACC-A8D4-E2A2FA9B78F4}" presName="textRect" presStyleLbl="revTx" presStyleIdx="0" presStyleCnt="2">
        <dgm:presLayoutVars>
          <dgm:chMax val="1"/>
          <dgm:chPref val="1"/>
        </dgm:presLayoutVars>
      </dgm:prSet>
      <dgm:spPr/>
    </dgm:pt>
    <dgm:pt modelId="{C38B51E7-8FF9-4A66-95F3-892AA1B10A26}" type="pres">
      <dgm:prSet presAssocID="{E5CB8C72-9245-4A94-89DD-89D02D405542}" presName="sibTrans" presStyleCnt="0"/>
      <dgm:spPr/>
    </dgm:pt>
    <dgm:pt modelId="{017B7A89-6472-42DF-ADFE-A9D7054219CD}" type="pres">
      <dgm:prSet presAssocID="{B7F5F7A7-C086-4386-9BF4-15066A9976B0}" presName="compNode" presStyleCnt="0"/>
      <dgm:spPr/>
    </dgm:pt>
    <dgm:pt modelId="{3DBCBF5D-4479-4B57-B9F9-DA869A50491F}" type="pres">
      <dgm:prSet presAssocID="{B7F5F7A7-C086-4386-9BF4-15066A9976B0}" presName="iconBgRect" presStyleLbl="bgShp" presStyleIdx="1" presStyleCnt="2"/>
      <dgm:spPr/>
    </dgm:pt>
    <dgm:pt modelId="{129A088B-EC91-4C25-87A4-6ABE67E00700}" type="pres">
      <dgm:prSet presAssocID="{B7F5F7A7-C086-4386-9BF4-15066A9976B0}"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Adresse de courrier"/>
        </a:ext>
      </dgm:extLst>
    </dgm:pt>
    <dgm:pt modelId="{48C6CF51-FB60-4766-923C-58A69FD59B57}" type="pres">
      <dgm:prSet presAssocID="{B7F5F7A7-C086-4386-9BF4-15066A9976B0}" presName="spaceRect" presStyleCnt="0"/>
      <dgm:spPr/>
    </dgm:pt>
    <dgm:pt modelId="{FC7BB359-1B51-46CF-A474-2378EDF72CB5}" type="pres">
      <dgm:prSet presAssocID="{B7F5F7A7-C086-4386-9BF4-15066A9976B0}" presName="textRect" presStyleLbl="revTx" presStyleIdx="1" presStyleCnt="2">
        <dgm:presLayoutVars>
          <dgm:chMax val="1"/>
          <dgm:chPref val="1"/>
        </dgm:presLayoutVars>
      </dgm:prSet>
      <dgm:spPr/>
    </dgm:pt>
  </dgm:ptLst>
  <dgm:cxnLst>
    <dgm:cxn modelId="{BC2E472D-4D5B-447B-AAAB-BE9CB7016465}" type="presOf" srcId="{2B2A8AED-3DE1-4ACC-A8D4-E2A2FA9B78F4}" destId="{7D6294FF-6203-41A5-B97A-AB7F4D78A7E4}" srcOrd="0" destOrd="0" presId="urn:microsoft.com/office/officeart/2018/5/layout/IconCircleLabelList"/>
    <dgm:cxn modelId="{58E5B73C-00A0-4FAF-B895-1DCB4EA55D8F}" type="presOf" srcId="{121B09E0-93D9-4338-A57D-051E60881BBC}" destId="{8AF634D8-C5AE-4311-8E7D-AFD6E58BA2F6}" srcOrd="0" destOrd="0" presId="urn:microsoft.com/office/officeart/2018/5/layout/IconCircleLabelList"/>
    <dgm:cxn modelId="{4B4B6880-CF2F-4650-919E-BD9EE14DD7E1}" srcId="{121B09E0-93D9-4338-A57D-051E60881BBC}" destId="{B7F5F7A7-C086-4386-9BF4-15066A9976B0}" srcOrd="1" destOrd="0" parTransId="{0EF216A1-B935-4C5B-AE62-58D0E7DDE1DF}" sibTransId="{05DF9AF6-1254-4A24-8150-57DB6DAA0B4D}"/>
    <dgm:cxn modelId="{F7664DE7-9FFC-47CB-85DD-1A5BFB451D40}" type="presOf" srcId="{B7F5F7A7-C086-4386-9BF4-15066A9976B0}" destId="{FC7BB359-1B51-46CF-A474-2378EDF72CB5}" srcOrd="0" destOrd="0" presId="urn:microsoft.com/office/officeart/2018/5/layout/IconCircleLabelList"/>
    <dgm:cxn modelId="{0229CAE9-3DC6-4E36-9B0B-F1D79618B9C5}" srcId="{121B09E0-93D9-4338-A57D-051E60881BBC}" destId="{2B2A8AED-3DE1-4ACC-A8D4-E2A2FA9B78F4}" srcOrd="0" destOrd="0" parTransId="{4F9D97E7-701E-4B8B-9ED7-743EA8A0ACF9}" sibTransId="{E5CB8C72-9245-4A94-89DD-89D02D405542}"/>
    <dgm:cxn modelId="{C5231B01-FF27-4106-A727-F40AC8518FEB}" type="presParOf" srcId="{8AF634D8-C5AE-4311-8E7D-AFD6E58BA2F6}" destId="{E185D419-CBF0-4016-B1BF-454FD56BD93D}" srcOrd="0" destOrd="0" presId="urn:microsoft.com/office/officeart/2018/5/layout/IconCircleLabelList"/>
    <dgm:cxn modelId="{27DF4818-3C91-4CE9-9D7E-E4C40FFEB8D9}" type="presParOf" srcId="{E185D419-CBF0-4016-B1BF-454FD56BD93D}" destId="{98F9F2E0-4659-4DD2-A095-B0F0EF059B5E}" srcOrd="0" destOrd="0" presId="urn:microsoft.com/office/officeart/2018/5/layout/IconCircleLabelList"/>
    <dgm:cxn modelId="{4DDF82F6-6866-48A4-B862-04264DCEEFD7}" type="presParOf" srcId="{E185D419-CBF0-4016-B1BF-454FD56BD93D}" destId="{2F534613-3035-404D-AE04-EDBE554A4608}" srcOrd="1" destOrd="0" presId="urn:microsoft.com/office/officeart/2018/5/layout/IconCircleLabelList"/>
    <dgm:cxn modelId="{E6526482-1171-4328-B00F-4797C08CEF42}" type="presParOf" srcId="{E185D419-CBF0-4016-B1BF-454FD56BD93D}" destId="{F0AE46EA-9B30-49F4-89F5-5EB7C9E8B813}" srcOrd="2" destOrd="0" presId="urn:microsoft.com/office/officeart/2018/5/layout/IconCircleLabelList"/>
    <dgm:cxn modelId="{3F0BE516-47FF-407C-8781-D63B130F5651}" type="presParOf" srcId="{E185D419-CBF0-4016-B1BF-454FD56BD93D}" destId="{7D6294FF-6203-41A5-B97A-AB7F4D78A7E4}" srcOrd="3" destOrd="0" presId="urn:microsoft.com/office/officeart/2018/5/layout/IconCircleLabelList"/>
    <dgm:cxn modelId="{41CFE8E5-E3BD-4AE1-A9FC-9846C033804B}" type="presParOf" srcId="{8AF634D8-C5AE-4311-8E7D-AFD6E58BA2F6}" destId="{C38B51E7-8FF9-4A66-95F3-892AA1B10A26}" srcOrd="1" destOrd="0" presId="urn:microsoft.com/office/officeart/2018/5/layout/IconCircleLabelList"/>
    <dgm:cxn modelId="{8DB5C122-D326-4A0D-B69D-62AE76B8C2BA}" type="presParOf" srcId="{8AF634D8-C5AE-4311-8E7D-AFD6E58BA2F6}" destId="{017B7A89-6472-42DF-ADFE-A9D7054219CD}" srcOrd="2" destOrd="0" presId="urn:microsoft.com/office/officeart/2018/5/layout/IconCircleLabelList"/>
    <dgm:cxn modelId="{1F2AE0EE-8DB3-4CA3-A218-1233E80554D9}" type="presParOf" srcId="{017B7A89-6472-42DF-ADFE-A9D7054219CD}" destId="{3DBCBF5D-4479-4B57-B9F9-DA869A50491F}" srcOrd="0" destOrd="0" presId="urn:microsoft.com/office/officeart/2018/5/layout/IconCircleLabelList"/>
    <dgm:cxn modelId="{7D32DD27-32BC-4CD8-9737-462F30B763BD}" type="presParOf" srcId="{017B7A89-6472-42DF-ADFE-A9D7054219CD}" destId="{129A088B-EC91-4C25-87A4-6ABE67E00700}" srcOrd="1" destOrd="0" presId="urn:microsoft.com/office/officeart/2018/5/layout/IconCircleLabelList"/>
    <dgm:cxn modelId="{59EC0FA3-D02E-4D6F-8556-A1E205DA697C}" type="presParOf" srcId="{017B7A89-6472-42DF-ADFE-A9D7054219CD}" destId="{48C6CF51-FB60-4766-923C-58A69FD59B57}" srcOrd="2" destOrd="0" presId="urn:microsoft.com/office/officeart/2018/5/layout/IconCircleLabelList"/>
    <dgm:cxn modelId="{03523306-6BC9-48DE-A30D-1DECCC51960B}" type="presParOf" srcId="{017B7A89-6472-42DF-ADFE-A9D7054219CD}" destId="{FC7BB359-1B51-46CF-A474-2378EDF72CB5}"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F0973-5522-40CB-B1F3-BF4290ACE386}">
      <dsp:nvSpPr>
        <dsp:cNvPr id="0" name=""/>
        <dsp:cNvSpPr/>
      </dsp:nvSpPr>
      <dsp:spPr>
        <a:xfrm>
          <a:off x="1927282" y="-112123"/>
          <a:ext cx="6073007" cy="4129387"/>
        </a:xfrm>
        <a:prstGeom prst="circularArrow">
          <a:avLst>
            <a:gd name="adj1" fmla="val 4668"/>
            <a:gd name="adj2" fmla="val 272909"/>
            <a:gd name="adj3" fmla="val 12832057"/>
            <a:gd name="adj4" fmla="val 18030416"/>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42CE2D-B973-4FAF-9DB1-F1042178D4D5}">
      <dsp:nvSpPr>
        <dsp:cNvPr id="0" name=""/>
        <dsp:cNvSpPr/>
      </dsp:nvSpPr>
      <dsp:spPr>
        <a:xfrm>
          <a:off x="3589280" y="0"/>
          <a:ext cx="2749011" cy="1374505"/>
        </a:xfrm>
        <a:prstGeom prst="roundRect">
          <a:avLst/>
        </a:prstGeom>
        <a:solidFill>
          <a:schemeClr val="accent1">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b="1" i="0" kern="1200" dirty="0">
              <a:solidFill>
                <a:schemeClr val="tx1"/>
              </a:solidFill>
              <a:latin typeface="+mj-lt"/>
            </a:rPr>
            <a:t>Activités nationales des ACAT pour lutter contre la torture</a:t>
          </a:r>
        </a:p>
      </dsp:txBody>
      <dsp:txXfrm>
        <a:off x="3656378" y="67098"/>
        <a:ext cx="2614815" cy="1240309"/>
      </dsp:txXfrm>
    </dsp:sp>
    <dsp:sp modelId="{780BDC41-9D51-4316-B409-FE2A72602DFF}">
      <dsp:nvSpPr>
        <dsp:cNvPr id="0" name=""/>
        <dsp:cNvSpPr/>
      </dsp:nvSpPr>
      <dsp:spPr>
        <a:xfrm>
          <a:off x="6667675" y="1399176"/>
          <a:ext cx="2749011" cy="1374505"/>
        </a:xfrm>
        <a:prstGeom prst="roundRect">
          <a:avLst/>
        </a:prstGeom>
        <a:solidFill>
          <a:schemeClr val="accent1">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b="1" i="0" kern="1200" dirty="0">
              <a:solidFill>
                <a:schemeClr val="tx1"/>
              </a:solidFill>
              <a:latin typeface="+mj-lt"/>
            </a:rPr>
            <a:t>Intervention auprès des mécanismes internationaux et régionaux de défense des droits de l’homme </a:t>
          </a:r>
        </a:p>
      </dsp:txBody>
      <dsp:txXfrm>
        <a:off x="6734773" y="1466274"/>
        <a:ext cx="2614815" cy="1240309"/>
      </dsp:txXfrm>
    </dsp:sp>
    <dsp:sp modelId="{19223416-6368-4048-84CC-F4B71D0CE420}">
      <dsp:nvSpPr>
        <dsp:cNvPr id="0" name=""/>
        <dsp:cNvSpPr/>
      </dsp:nvSpPr>
      <dsp:spPr>
        <a:xfrm>
          <a:off x="3652257" y="2965893"/>
          <a:ext cx="2749011" cy="1374505"/>
        </a:xfrm>
        <a:prstGeom prst="roundRect">
          <a:avLst/>
        </a:prstGeom>
        <a:solidFill>
          <a:schemeClr val="accent1">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b="1" i="0" kern="1200" dirty="0">
              <a:solidFill>
                <a:schemeClr val="tx1"/>
              </a:solidFill>
              <a:latin typeface="+mj-lt"/>
            </a:rPr>
            <a:t>Plaidoyer international/régional </a:t>
          </a:r>
        </a:p>
      </dsp:txBody>
      <dsp:txXfrm>
        <a:off x="3719355" y="3032991"/>
        <a:ext cx="2614815" cy="1240309"/>
      </dsp:txXfrm>
    </dsp:sp>
    <dsp:sp modelId="{0782388B-55AB-43BF-A11F-B7242397ECDB}">
      <dsp:nvSpPr>
        <dsp:cNvPr id="0" name=""/>
        <dsp:cNvSpPr/>
      </dsp:nvSpPr>
      <dsp:spPr>
        <a:xfrm>
          <a:off x="489871" y="1231204"/>
          <a:ext cx="2749011" cy="1374505"/>
        </a:xfrm>
        <a:prstGeom prst="roundRect">
          <a:avLst/>
        </a:prstGeom>
        <a:solidFill>
          <a:schemeClr val="accent1">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fr-FR" sz="1600" b="1" i="0" kern="1200" dirty="0">
              <a:solidFill>
                <a:schemeClr val="tx1"/>
              </a:solidFill>
              <a:latin typeface="+mj-lt"/>
            </a:rPr>
            <a:t>Suivi des recommandations / mise en œuvre de projet de terrain d’accompagnement des engagements pris par l’Etat</a:t>
          </a:r>
        </a:p>
      </dsp:txBody>
      <dsp:txXfrm>
        <a:off x="556969" y="1298302"/>
        <a:ext cx="2614815" cy="1240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E2D623-2E81-4C6B-A1B2-E26AE1DB285D}">
      <dsp:nvSpPr>
        <dsp:cNvPr id="0" name=""/>
        <dsp:cNvSpPr/>
      </dsp:nvSpPr>
      <dsp:spPr>
        <a:xfrm>
          <a:off x="4562065" y="1117"/>
          <a:ext cx="1391468" cy="1391468"/>
        </a:xfrm>
        <a:prstGeom prst="ellipse">
          <a:avLst/>
        </a:prstGeom>
        <a:solidFill>
          <a:srgbClr val="4F81BD">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kern="1200" dirty="0">
              <a:solidFill>
                <a:sysClr val="window" lastClr="FFFFFF"/>
              </a:solidFill>
              <a:latin typeface="Garamond" panose="02020404030301010803" pitchFamily="18" charset="0"/>
              <a:ea typeface="+mn-ea"/>
              <a:cs typeface="+mn-cs"/>
            </a:rPr>
            <a:t>Préparation des informations en vue des examens</a:t>
          </a:r>
        </a:p>
      </dsp:txBody>
      <dsp:txXfrm>
        <a:off x="4765841" y="204893"/>
        <a:ext cx="983916" cy="983916"/>
      </dsp:txXfrm>
    </dsp:sp>
    <dsp:sp modelId="{F79B3E6E-DFBF-405C-A8DC-2698B68E097E}">
      <dsp:nvSpPr>
        <dsp:cNvPr id="0" name=""/>
        <dsp:cNvSpPr/>
      </dsp:nvSpPr>
      <dsp:spPr>
        <a:xfrm rot="2642140">
          <a:off x="5823831" y="1211027"/>
          <a:ext cx="417200" cy="469620"/>
        </a:xfrm>
        <a:prstGeom prst="rightArrow">
          <a:avLst>
            <a:gd name="adj1" fmla="val 60000"/>
            <a:gd name="adj2" fmla="val 50000"/>
          </a:avLst>
        </a:prstGeom>
        <a:solidFill>
          <a:srgbClr val="4F81BD">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fr-FR" sz="2000" kern="1200">
            <a:solidFill>
              <a:sysClr val="window" lastClr="FFFFFF"/>
            </a:solidFill>
            <a:latin typeface="Corbel" panose="020B0503020204020204"/>
            <a:ea typeface="+mn-ea"/>
            <a:cs typeface="+mn-cs"/>
          </a:endParaRPr>
        </a:p>
      </dsp:txBody>
      <dsp:txXfrm>
        <a:off x="5841422" y="1261451"/>
        <a:ext cx="292040" cy="281772"/>
      </dsp:txXfrm>
    </dsp:sp>
    <dsp:sp modelId="{E5C9C338-324B-4A30-A0E7-6FA86044BC4C}">
      <dsp:nvSpPr>
        <dsp:cNvPr id="0" name=""/>
        <dsp:cNvSpPr/>
      </dsp:nvSpPr>
      <dsp:spPr>
        <a:xfrm>
          <a:off x="6128305" y="1515503"/>
          <a:ext cx="1391468" cy="1391468"/>
        </a:xfrm>
        <a:prstGeom prst="ellipse">
          <a:avLst/>
        </a:prstGeom>
        <a:solidFill>
          <a:srgbClr val="4F81BD">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kern="1200" dirty="0">
              <a:solidFill>
                <a:sysClr val="window" lastClr="FFFFFF"/>
              </a:solidFill>
              <a:latin typeface="Garamond" panose="02020404030301010803" pitchFamily="18" charset="0"/>
              <a:ea typeface="+mn-ea"/>
              <a:cs typeface="+mn-cs"/>
            </a:rPr>
            <a:t>Session du groupe de travail sur l’EPU </a:t>
          </a:r>
        </a:p>
      </dsp:txBody>
      <dsp:txXfrm>
        <a:off x="6332081" y="1719279"/>
        <a:ext cx="983916" cy="983916"/>
      </dsp:txXfrm>
    </dsp:sp>
    <dsp:sp modelId="{3E1828EB-CBD9-43FE-8A0E-8B3909A5D76D}">
      <dsp:nvSpPr>
        <dsp:cNvPr id="0" name=""/>
        <dsp:cNvSpPr/>
      </dsp:nvSpPr>
      <dsp:spPr>
        <a:xfrm rot="8240416">
          <a:off x="5853405" y="2690546"/>
          <a:ext cx="391318" cy="469620"/>
        </a:xfrm>
        <a:prstGeom prst="rightArrow">
          <a:avLst>
            <a:gd name="adj1" fmla="val 60000"/>
            <a:gd name="adj2" fmla="val 50000"/>
          </a:avLst>
        </a:prstGeom>
        <a:solidFill>
          <a:srgbClr val="4F81BD">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fr-FR" sz="2000" kern="1200">
            <a:solidFill>
              <a:sysClr val="window" lastClr="FFFFFF"/>
            </a:solidFill>
            <a:latin typeface="Corbel" panose="020B0503020204020204"/>
            <a:ea typeface="+mn-ea"/>
            <a:cs typeface="+mn-cs"/>
          </a:endParaRPr>
        </a:p>
      </dsp:txBody>
      <dsp:txXfrm rot="10800000">
        <a:off x="5955268" y="2744694"/>
        <a:ext cx="273923" cy="281772"/>
      </dsp:txXfrm>
    </dsp:sp>
    <dsp:sp modelId="{4BAB21FB-8A4F-41D1-BC22-5C12796B1BA2}">
      <dsp:nvSpPr>
        <dsp:cNvPr id="0" name=""/>
        <dsp:cNvSpPr/>
      </dsp:nvSpPr>
      <dsp:spPr>
        <a:xfrm>
          <a:off x="4562065" y="2958751"/>
          <a:ext cx="1391468" cy="1391468"/>
        </a:xfrm>
        <a:prstGeom prst="ellipse">
          <a:avLst/>
        </a:prstGeom>
        <a:solidFill>
          <a:srgbClr val="4F81BD">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kern="1200" dirty="0">
              <a:solidFill>
                <a:sysClr val="window" lastClr="FFFFFF"/>
              </a:solidFill>
              <a:latin typeface="Garamond" panose="02020404030301010803" pitchFamily="18" charset="0"/>
              <a:ea typeface="+mn-ea"/>
              <a:cs typeface="+mn-cs"/>
            </a:rPr>
            <a:t>Session ordinaire du Conseil des droits de l’homme</a:t>
          </a:r>
        </a:p>
      </dsp:txBody>
      <dsp:txXfrm>
        <a:off x="4765841" y="3162527"/>
        <a:ext cx="983916" cy="983916"/>
      </dsp:txXfrm>
    </dsp:sp>
    <dsp:sp modelId="{A77C29AF-BB9C-443A-A14B-EC2909E0CD0B}">
      <dsp:nvSpPr>
        <dsp:cNvPr id="0" name=""/>
        <dsp:cNvSpPr/>
      </dsp:nvSpPr>
      <dsp:spPr>
        <a:xfrm rot="13500000">
          <a:off x="4340342" y="2687690"/>
          <a:ext cx="370944" cy="469620"/>
        </a:xfrm>
        <a:prstGeom prst="rightArrow">
          <a:avLst>
            <a:gd name="adj1" fmla="val 60000"/>
            <a:gd name="adj2" fmla="val 50000"/>
          </a:avLst>
        </a:prstGeom>
        <a:solidFill>
          <a:srgbClr val="4F81BD">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fr-FR" sz="2000" kern="1200">
            <a:solidFill>
              <a:sysClr val="window" lastClr="FFFFFF"/>
            </a:solidFill>
            <a:latin typeface="Corbel" panose="020B0503020204020204"/>
            <a:ea typeface="+mn-ea"/>
            <a:cs typeface="+mn-cs"/>
          </a:endParaRPr>
        </a:p>
      </dsp:txBody>
      <dsp:txXfrm rot="10800000">
        <a:off x="4435328" y="2820958"/>
        <a:ext cx="259661" cy="281772"/>
      </dsp:txXfrm>
    </dsp:sp>
    <dsp:sp modelId="{01817BBC-7327-47D5-B7AD-D6CF1E838D64}">
      <dsp:nvSpPr>
        <dsp:cNvPr id="0" name=""/>
        <dsp:cNvSpPr/>
      </dsp:nvSpPr>
      <dsp:spPr>
        <a:xfrm>
          <a:off x="3083248" y="1479934"/>
          <a:ext cx="1391468" cy="1391468"/>
        </a:xfrm>
        <a:prstGeom prst="ellipse">
          <a:avLst/>
        </a:prstGeom>
        <a:solidFill>
          <a:srgbClr val="4F81BD">
            <a:hueOff val="0"/>
            <a:satOff val="0"/>
            <a:lumOff val="0"/>
            <a:alphaOff val="0"/>
          </a:srgbClr>
        </a:solidFill>
        <a:ln w="12700" cap="flat" cmpd="sng" algn="ctr">
          <a:solidFill>
            <a:sysClr val="window" lastClr="FFFFFF">
              <a:hueOff val="0"/>
              <a:satOff val="0"/>
              <a:lumOff val="0"/>
              <a:alphaOff val="0"/>
            </a:sys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fr-FR" sz="1400" kern="1200" dirty="0">
              <a:solidFill>
                <a:sysClr val="window" lastClr="FFFFFF"/>
              </a:solidFill>
              <a:latin typeface="Garamond" panose="02020404030301010803" pitchFamily="18" charset="0"/>
              <a:ea typeface="+mn-ea"/>
              <a:cs typeface="+mn-cs"/>
            </a:rPr>
            <a:t>Mise en œuvre des résultats</a:t>
          </a:r>
        </a:p>
      </dsp:txBody>
      <dsp:txXfrm>
        <a:off x="3287024" y="1683710"/>
        <a:ext cx="983916" cy="983916"/>
      </dsp:txXfrm>
    </dsp:sp>
    <dsp:sp modelId="{F1F22E72-D309-4BFC-8EF9-8269FEEA05F7}">
      <dsp:nvSpPr>
        <dsp:cNvPr id="0" name=""/>
        <dsp:cNvSpPr/>
      </dsp:nvSpPr>
      <dsp:spPr>
        <a:xfrm rot="18900000">
          <a:off x="4325495" y="1208873"/>
          <a:ext cx="370944" cy="469620"/>
        </a:xfrm>
        <a:prstGeom prst="rightArrow">
          <a:avLst>
            <a:gd name="adj1" fmla="val 60000"/>
            <a:gd name="adj2" fmla="val 50000"/>
          </a:avLst>
        </a:prstGeom>
        <a:solidFill>
          <a:srgbClr val="4F81BD">
            <a:tint val="60000"/>
            <a:hueOff val="0"/>
            <a:satOff val="0"/>
            <a:lumOff val="0"/>
            <a:alphaOff val="0"/>
          </a:srgb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fr-FR" sz="2000" kern="1200">
            <a:solidFill>
              <a:sysClr val="window" lastClr="FFFFFF"/>
            </a:solidFill>
            <a:latin typeface="Corbel" panose="020B0503020204020204"/>
            <a:ea typeface="+mn-ea"/>
            <a:cs typeface="+mn-cs"/>
          </a:endParaRPr>
        </a:p>
      </dsp:txBody>
      <dsp:txXfrm>
        <a:off x="4341792" y="1342141"/>
        <a:ext cx="259661" cy="28177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C01D55-AECA-4A3C-B938-E74F02E13F6B}">
      <dsp:nvSpPr>
        <dsp:cNvPr id="0" name=""/>
        <dsp:cNvSpPr/>
      </dsp:nvSpPr>
      <dsp:spPr>
        <a:xfrm>
          <a:off x="0" y="1893040"/>
          <a:ext cx="10058399" cy="0"/>
        </a:xfrm>
        <a:prstGeom prst="line">
          <a:avLst/>
        </a:prstGeom>
        <a:solidFill>
          <a:schemeClr val="lt1">
            <a:alpha val="90000"/>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966581B-B8F6-4BAE-8D27-750F24804B99}">
      <dsp:nvSpPr>
        <dsp:cNvPr id="0" name=""/>
        <dsp:cNvSpPr/>
      </dsp:nvSpPr>
      <dsp:spPr>
        <a:xfrm>
          <a:off x="173615" y="1173684"/>
          <a:ext cx="2528351" cy="454329"/>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711200">
            <a:lnSpc>
              <a:spcPct val="90000"/>
            </a:lnSpc>
            <a:spcBef>
              <a:spcPct val="0"/>
            </a:spcBef>
            <a:spcAft>
              <a:spcPct val="35000"/>
            </a:spcAft>
            <a:buNone/>
            <a:defRPr b="1"/>
          </a:pPr>
          <a:r>
            <a:rPr lang="en-US" sz="1600" b="1" kern="1200" dirty="0"/>
            <a:t>2011</a:t>
          </a:r>
        </a:p>
      </dsp:txBody>
      <dsp:txXfrm>
        <a:off x="173615" y="1173684"/>
        <a:ext cx="2528351" cy="454329"/>
      </dsp:txXfrm>
    </dsp:sp>
    <dsp:sp modelId="{1A48B304-A223-4F58-8BCE-66328B21187D}">
      <dsp:nvSpPr>
        <dsp:cNvPr id="0" name=""/>
        <dsp:cNvSpPr/>
      </dsp:nvSpPr>
      <dsp:spPr>
        <a:xfrm>
          <a:off x="173615" y="644426"/>
          <a:ext cx="2528351" cy="529258"/>
        </a:xfrm>
        <a:prstGeom prst="rect">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b="1" kern="1200" dirty="0"/>
            <a:t>1er EPU : 2 </a:t>
          </a:r>
          <a:r>
            <a:rPr lang="en-US" sz="1600" b="1" kern="1200" dirty="0" err="1"/>
            <a:t>mai</a:t>
          </a:r>
          <a:r>
            <a:rPr lang="en-US" sz="1600" b="1" kern="1200" dirty="0"/>
            <a:t> 2011</a:t>
          </a:r>
        </a:p>
      </dsp:txBody>
      <dsp:txXfrm>
        <a:off x="173615" y="644426"/>
        <a:ext cx="2528351" cy="529258"/>
      </dsp:txXfrm>
    </dsp:sp>
    <dsp:sp modelId="{1C7F86C8-1F50-450E-ADE4-E2BFB6DE6E33}">
      <dsp:nvSpPr>
        <dsp:cNvPr id="0" name=""/>
        <dsp:cNvSpPr/>
      </dsp:nvSpPr>
      <dsp:spPr>
        <a:xfrm>
          <a:off x="1437791" y="1628014"/>
          <a:ext cx="0" cy="265025"/>
        </a:xfrm>
        <a:prstGeom prst="line">
          <a:avLst/>
        </a:prstGeom>
        <a:noFill/>
        <a:ln w="12700"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E2844F28-0A4F-4702-AC1F-F21FE2FB0295}">
      <dsp:nvSpPr>
        <dsp:cNvPr id="0" name=""/>
        <dsp:cNvSpPr/>
      </dsp:nvSpPr>
      <dsp:spPr>
        <a:xfrm>
          <a:off x="1610178" y="2158065"/>
          <a:ext cx="2528351" cy="454329"/>
        </a:xfrm>
        <a:prstGeom prst="rect">
          <a:avLst/>
        </a:prstGeom>
        <a:solidFill>
          <a:schemeClr val="accent2">
            <a:hueOff val="13492"/>
            <a:satOff val="-175"/>
            <a:lumOff val="11608"/>
            <a:alphaOff val="0"/>
          </a:schemeClr>
        </a:solidFill>
        <a:ln w="15875" cap="flat" cmpd="sng" algn="ctr">
          <a:solidFill>
            <a:schemeClr val="accent2">
              <a:hueOff val="13492"/>
              <a:satOff val="-175"/>
              <a:lumOff val="1160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711200">
            <a:lnSpc>
              <a:spcPct val="90000"/>
            </a:lnSpc>
            <a:spcBef>
              <a:spcPct val="0"/>
            </a:spcBef>
            <a:spcAft>
              <a:spcPct val="35000"/>
            </a:spcAft>
            <a:buNone/>
            <a:defRPr b="1"/>
          </a:pPr>
          <a:r>
            <a:rPr lang="en-US" sz="1600" b="1" kern="1200" dirty="0"/>
            <a:t>2016</a:t>
          </a:r>
        </a:p>
      </dsp:txBody>
      <dsp:txXfrm>
        <a:off x="1610178" y="2158065"/>
        <a:ext cx="2528351" cy="454329"/>
      </dsp:txXfrm>
    </dsp:sp>
    <dsp:sp modelId="{0DAC9885-53E3-4853-98DB-DB750A7ABDAD}">
      <dsp:nvSpPr>
        <dsp:cNvPr id="0" name=""/>
        <dsp:cNvSpPr/>
      </dsp:nvSpPr>
      <dsp:spPr>
        <a:xfrm>
          <a:off x="1610178" y="2612395"/>
          <a:ext cx="2528351" cy="758127"/>
        </a:xfrm>
        <a:prstGeom prst="rect">
          <a:avLst/>
        </a:prstGeom>
        <a:solidFill>
          <a:schemeClr val="accent2">
            <a:tint val="40000"/>
            <a:alpha val="90000"/>
            <a:hueOff val="63666"/>
            <a:satOff val="10564"/>
            <a:lumOff val="2549"/>
            <a:alphaOff val="0"/>
          </a:schemeClr>
        </a:solidFill>
        <a:ln w="15875" cap="flat" cmpd="sng" algn="ctr">
          <a:solidFill>
            <a:schemeClr val="accent2">
              <a:tint val="40000"/>
              <a:alpha val="90000"/>
              <a:hueOff val="63666"/>
              <a:satOff val="10564"/>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b="1" kern="1200" dirty="0"/>
            <a:t>2ème EPU: 20 </a:t>
          </a:r>
          <a:r>
            <a:rPr lang="en-US" sz="1600" b="1" kern="1200" dirty="0" err="1"/>
            <a:t>janvier</a:t>
          </a:r>
          <a:r>
            <a:rPr lang="en-US" sz="1600" b="1" kern="1200" dirty="0"/>
            <a:t> 2016</a:t>
          </a:r>
        </a:p>
      </dsp:txBody>
      <dsp:txXfrm>
        <a:off x="1610178" y="2612395"/>
        <a:ext cx="2528351" cy="758127"/>
      </dsp:txXfrm>
    </dsp:sp>
    <dsp:sp modelId="{700BCA77-A704-41AF-A405-720C81DC4DEE}">
      <dsp:nvSpPr>
        <dsp:cNvPr id="0" name=""/>
        <dsp:cNvSpPr/>
      </dsp:nvSpPr>
      <dsp:spPr>
        <a:xfrm>
          <a:off x="2874354" y="1893039"/>
          <a:ext cx="0" cy="265025"/>
        </a:xfrm>
        <a:prstGeom prst="line">
          <a:avLst/>
        </a:prstGeom>
        <a:noFill/>
        <a:ln w="12700" cap="flat" cmpd="sng" algn="ctr">
          <a:solidFill>
            <a:schemeClr val="accent2">
              <a:hueOff val="13492"/>
              <a:satOff val="-175"/>
              <a:lumOff val="11608"/>
              <a:alphaOff val="0"/>
            </a:schemeClr>
          </a:solidFill>
          <a:prstDash val="solid"/>
        </a:ln>
        <a:effectLst/>
      </dsp:spPr>
      <dsp:style>
        <a:lnRef idx="1">
          <a:scrgbClr r="0" g="0" b="0"/>
        </a:lnRef>
        <a:fillRef idx="0">
          <a:scrgbClr r="0" g="0" b="0"/>
        </a:fillRef>
        <a:effectRef idx="0">
          <a:scrgbClr r="0" g="0" b="0"/>
        </a:effectRef>
        <a:fontRef idx="minor"/>
      </dsp:style>
    </dsp:sp>
    <dsp:sp modelId="{081A1443-8326-4224-B8D2-DEAB712BDE96}">
      <dsp:nvSpPr>
        <dsp:cNvPr id="0" name=""/>
        <dsp:cNvSpPr/>
      </dsp:nvSpPr>
      <dsp:spPr>
        <a:xfrm rot="2700000">
          <a:off x="1408342" y="1863591"/>
          <a:ext cx="58897" cy="58897"/>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4911FAE-BA8E-41EE-8037-2AEFED595E2E}">
      <dsp:nvSpPr>
        <dsp:cNvPr id="0" name=""/>
        <dsp:cNvSpPr/>
      </dsp:nvSpPr>
      <dsp:spPr>
        <a:xfrm rot="2700000">
          <a:off x="2844905" y="1863591"/>
          <a:ext cx="58897" cy="58897"/>
        </a:xfrm>
        <a:prstGeom prst="rect">
          <a:avLst/>
        </a:prstGeom>
        <a:solidFill>
          <a:schemeClr val="accent2">
            <a:hueOff val="-443941"/>
            <a:satOff val="-195"/>
            <a:lumOff val="52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F6D2FE-4962-4B7B-9FA4-3C868951ED1B}">
      <dsp:nvSpPr>
        <dsp:cNvPr id="0" name=""/>
        <dsp:cNvSpPr/>
      </dsp:nvSpPr>
      <dsp:spPr>
        <a:xfrm>
          <a:off x="3046742" y="1173684"/>
          <a:ext cx="2528351" cy="454329"/>
        </a:xfrm>
        <a:prstGeom prst="rect">
          <a:avLst/>
        </a:prstGeom>
        <a:solidFill>
          <a:schemeClr val="accent2">
            <a:hueOff val="26984"/>
            <a:satOff val="-350"/>
            <a:lumOff val="23216"/>
            <a:alphaOff val="0"/>
          </a:schemeClr>
        </a:solidFill>
        <a:ln w="15875" cap="flat" cmpd="sng" algn="ctr">
          <a:solidFill>
            <a:schemeClr val="accent2">
              <a:hueOff val="26984"/>
              <a:satOff val="-350"/>
              <a:lumOff val="2321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711200">
            <a:lnSpc>
              <a:spcPct val="90000"/>
            </a:lnSpc>
            <a:spcBef>
              <a:spcPct val="0"/>
            </a:spcBef>
            <a:spcAft>
              <a:spcPct val="35000"/>
            </a:spcAft>
            <a:buNone/>
            <a:defRPr b="1"/>
          </a:pPr>
          <a:r>
            <a:rPr lang="en-US" sz="1600" b="1" kern="1200" dirty="0"/>
            <a:t>2020</a:t>
          </a:r>
        </a:p>
      </dsp:txBody>
      <dsp:txXfrm>
        <a:off x="3046742" y="1173684"/>
        <a:ext cx="2528351" cy="454329"/>
      </dsp:txXfrm>
    </dsp:sp>
    <dsp:sp modelId="{18D53539-D5EE-4A2E-9FEC-80842CB2A00F}">
      <dsp:nvSpPr>
        <dsp:cNvPr id="0" name=""/>
        <dsp:cNvSpPr/>
      </dsp:nvSpPr>
      <dsp:spPr>
        <a:xfrm>
          <a:off x="3046742" y="172384"/>
          <a:ext cx="2528351" cy="1001299"/>
        </a:xfrm>
        <a:prstGeom prst="rect">
          <a:avLst/>
        </a:prstGeom>
        <a:solidFill>
          <a:schemeClr val="accent2">
            <a:tint val="40000"/>
            <a:alpha val="90000"/>
            <a:hueOff val="127331"/>
            <a:satOff val="21129"/>
            <a:lumOff val="5099"/>
            <a:alphaOff val="0"/>
          </a:schemeClr>
        </a:solidFill>
        <a:ln w="15875" cap="flat" cmpd="sng" algn="ctr">
          <a:solidFill>
            <a:schemeClr val="accent2">
              <a:tint val="40000"/>
              <a:alpha val="90000"/>
              <a:hueOff val="127331"/>
              <a:satOff val="21129"/>
              <a:lumOff val="50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b="1" kern="1200" dirty="0" err="1">
              <a:solidFill>
                <a:schemeClr val="bg2"/>
              </a:solidFill>
            </a:rPr>
            <a:t>Soumission</a:t>
          </a:r>
          <a:r>
            <a:rPr lang="en-US" sz="1600" b="1" kern="1200" dirty="0">
              <a:solidFill>
                <a:schemeClr val="bg2"/>
              </a:solidFill>
            </a:rPr>
            <a:t> du rapport </a:t>
          </a:r>
          <a:r>
            <a:rPr lang="en-US" sz="1600" b="1" kern="1200" dirty="0" err="1">
              <a:solidFill>
                <a:schemeClr val="bg2"/>
              </a:solidFill>
            </a:rPr>
            <a:t>alternatif</a:t>
          </a:r>
          <a:r>
            <a:rPr lang="en-US" sz="1600" b="1" kern="1200" dirty="0">
              <a:solidFill>
                <a:schemeClr val="bg2"/>
              </a:solidFill>
            </a:rPr>
            <a:t> FIACAT / ACAT Belgique – </a:t>
          </a:r>
          <a:r>
            <a:rPr lang="en-US" sz="1600" b="1" kern="1200" dirty="0" err="1">
              <a:solidFill>
                <a:schemeClr val="bg2"/>
              </a:solidFill>
            </a:rPr>
            <a:t>octobre</a:t>
          </a:r>
          <a:r>
            <a:rPr lang="en-US" sz="1600" b="1" kern="1200" dirty="0">
              <a:solidFill>
                <a:schemeClr val="bg2"/>
              </a:solidFill>
            </a:rPr>
            <a:t> 2020</a:t>
          </a:r>
        </a:p>
      </dsp:txBody>
      <dsp:txXfrm>
        <a:off x="3046742" y="172384"/>
        <a:ext cx="2528351" cy="1001299"/>
      </dsp:txXfrm>
    </dsp:sp>
    <dsp:sp modelId="{84E1EA8C-DCA1-4F01-BBA1-3FB7469A09EC}">
      <dsp:nvSpPr>
        <dsp:cNvPr id="0" name=""/>
        <dsp:cNvSpPr/>
      </dsp:nvSpPr>
      <dsp:spPr>
        <a:xfrm>
          <a:off x="4310918" y="1628014"/>
          <a:ext cx="0" cy="265025"/>
        </a:xfrm>
        <a:prstGeom prst="line">
          <a:avLst/>
        </a:prstGeom>
        <a:noFill/>
        <a:ln w="12700" cap="flat" cmpd="sng" algn="ctr">
          <a:solidFill>
            <a:schemeClr val="accent2">
              <a:hueOff val="26984"/>
              <a:satOff val="-350"/>
              <a:lumOff val="23216"/>
              <a:alphaOff val="0"/>
            </a:schemeClr>
          </a:solidFill>
          <a:prstDash val="solid"/>
        </a:ln>
        <a:effectLst/>
      </dsp:spPr>
      <dsp:style>
        <a:lnRef idx="1">
          <a:scrgbClr r="0" g="0" b="0"/>
        </a:lnRef>
        <a:fillRef idx="0">
          <a:scrgbClr r="0" g="0" b="0"/>
        </a:fillRef>
        <a:effectRef idx="0">
          <a:scrgbClr r="0" g="0" b="0"/>
        </a:effectRef>
        <a:fontRef idx="minor"/>
      </dsp:style>
    </dsp:sp>
    <dsp:sp modelId="{DD2F72D9-E6BB-4E84-B66A-4D93B625E79B}">
      <dsp:nvSpPr>
        <dsp:cNvPr id="0" name=""/>
        <dsp:cNvSpPr/>
      </dsp:nvSpPr>
      <dsp:spPr>
        <a:xfrm>
          <a:off x="4483305" y="2158065"/>
          <a:ext cx="2528351" cy="454329"/>
        </a:xfrm>
        <a:prstGeom prst="rect">
          <a:avLst/>
        </a:prstGeom>
        <a:solidFill>
          <a:schemeClr val="accent2">
            <a:hueOff val="40475"/>
            <a:satOff val="-525"/>
            <a:lumOff val="34823"/>
            <a:alphaOff val="0"/>
          </a:schemeClr>
        </a:solidFill>
        <a:ln w="15875" cap="flat" cmpd="sng" algn="ctr">
          <a:solidFill>
            <a:schemeClr val="accent2">
              <a:hueOff val="40475"/>
              <a:satOff val="-525"/>
              <a:lumOff val="3482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711200">
            <a:lnSpc>
              <a:spcPct val="90000"/>
            </a:lnSpc>
            <a:spcBef>
              <a:spcPct val="0"/>
            </a:spcBef>
            <a:spcAft>
              <a:spcPct val="35000"/>
            </a:spcAft>
            <a:buNone/>
            <a:defRPr b="1"/>
          </a:pPr>
          <a:r>
            <a:rPr lang="en-US" sz="1600" b="1" kern="1200" dirty="0"/>
            <a:t>2021</a:t>
          </a:r>
        </a:p>
      </dsp:txBody>
      <dsp:txXfrm>
        <a:off x="4483305" y="2158065"/>
        <a:ext cx="2528351" cy="454329"/>
      </dsp:txXfrm>
    </dsp:sp>
    <dsp:sp modelId="{E9D4683F-0619-4650-929D-8063ACDACFB2}">
      <dsp:nvSpPr>
        <dsp:cNvPr id="0" name=""/>
        <dsp:cNvSpPr/>
      </dsp:nvSpPr>
      <dsp:spPr>
        <a:xfrm>
          <a:off x="4483305" y="2612395"/>
          <a:ext cx="2528351" cy="758127"/>
        </a:xfrm>
        <a:prstGeom prst="rect">
          <a:avLst/>
        </a:prstGeom>
        <a:solidFill>
          <a:schemeClr val="accent2">
            <a:tint val="40000"/>
            <a:alpha val="90000"/>
            <a:hueOff val="190997"/>
            <a:satOff val="31693"/>
            <a:lumOff val="7648"/>
            <a:alphaOff val="0"/>
          </a:schemeClr>
        </a:solidFill>
        <a:ln w="15875" cap="flat" cmpd="sng" algn="ctr">
          <a:solidFill>
            <a:schemeClr val="accent2">
              <a:tint val="40000"/>
              <a:alpha val="90000"/>
              <a:hueOff val="190997"/>
              <a:satOff val="31693"/>
              <a:lumOff val="764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en-US" sz="1600" b="1" kern="1200" dirty="0" err="1"/>
            <a:t>Pré</a:t>
          </a:r>
          <a:r>
            <a:rPr lang="en-US" sz="1600" b="1" kern="1200" dirty="0"/>
            <a:t>-session EPU de la Belgique : 26 mars 2021</a:t>
          </a:r>
        </a:p>
      </dsp:txBody>
      <dsp:txXfrm>
        <a:off x="4483305" y="2612395"/>
        <a:ext cx="2528351" cy="758127"/>
      </dsp:txXfrm>
    </dsp:sp>
    <dsp:sp modelId="{261133ED-C79E-4A92-900A-823AAF4C6B26}">
      <dsp:nvSpPr>
        <dsp:cNvPr id="0" name=""/>
        <dsp:cNvSpPr/>
      </dsp:nvSpPr>
      <dsp:spPr>
        <a:xfrm>
          <a:off x="5747481" y="1893039"/>
          <a:ext cx="0" cy="265025"/>
        </a:xfrm>
        <a:prstGeom prst="line">
          <a:avLst/>
        </a:prstGeom>
        <a:noFill/>
        <a:ln w="12700" cap="flat" cmpd="sng" algn="ctr">
          <a:solidFill>
            <a:schemeClr val="accent2">
              <a:hueOff val="40475"/>
              <a:satOff val="-525"/>
              <a:lumOff val="34823"/>
              <a:alphaOff val="0"/>
            </a:schemeClr>
          </a:solidFill>
          <a:prstDash val="solid"/>
        </a:ln>
        <a:effectLst/>
      </dsp:spPr>
      <dsp:style>
        <a:lnRef idx="1">
          <a:scrgbClr r="0" g="0" b="0"/>
        </a:lnRef>
        <a:fillRef idx="0">
          <a:scrgbClr r="0" g="0" b="0"/>
        </a:fillRef>
        <a:effectRef idx="0">
          <a:scrgbClr r="0" g="0" b="0"/>
        </a:effectRef>
        <a:fontRef idx="minor"/>
      </dsp:style>
    </dsp:sp>
    <dsp:sp modelId="{C0E4140C-3F12-40E6-B94C-006C34152FD9}">
      <dsp:nvSpPr>
        <dsp:cNvPr id="0" name=""/>
        <dsp:cNvSpPr/>
      </dsp:nvSpPr>
      <dsp:spPr>
        <a:xfrm rot="2700000">
          <a:off x="4281469" y="1863591"/>
          <a:ext cx="58897" cy="58897"/>
        </a:xfrm>
        <a:prstGeom prst="rect">
          <a:avLst/>
        </a:prstGeom>
        <a:solidFill>
          <a:schemeClr val="accent2">
            <a:hueOff val="-887883"/>
            <a:satOff val="-391"/>
            <a:lumOff val="1046"/>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6B5071C-5812-49DC-90C6-61D8BB5D4C9A}">
      <dsp:nvSpPr>
        <dsp:cNvPr id="0" name=""/>
        <dsp:cNvSpPr/>
      </dsp:nvSpPr>
      <dsp:spPr>
        <a:xfrm rot="2700000">
          <a:off x="5718032" y="1863591"/>
          <a:ext cx="58897" cy="58897"/>
        </a:xfrm>
        <a:prstGeom prst="rect">
          <a:avLst/>
        </a:prstGeom>
        <a:solidFill>
          <a:schemeClr val="accent2">
            <a:hueOff val="-1331824"/>
            <a:satOff val="-586"/>
            <a:lumOff val="1569"/>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1EF27D-0BDC-48C5-9363-3E1B0ADC28D8}">
      <dsp:nvSpPr>
        <dsp:cNvPr id="0" name=""/>
        <dsp:cNvSpPr/>
      </dsp:nvSpPr>
      <dsp:spPr>
        <a:xfrm>
          <a:off x="5919869" y="1173684"/>
          <a:ext cx="2528351" cy="454329"/>
        </a:xfrm>
        <a:prstGeom prst="rect">
          <a:avLst/>
        </a:prstGeom>
        <a:solidFill>
          <a:schemeClr val="accent2">
            <a:hueOff val="53967"/>
            <a:satOff val="-700"/>
            <a:lumOff val="46431"/>
            <a:alphaOff val="0"/>
          </a:schemeClr>
        </a:solidFill>
        <a:ln w="15875" cap="flat" cmpd="sng" algn="ctr">
          <a:solidFill>
            <a:schemeClr val="accent2">
              <a:hueOff val="53967"/>
              <a:satOff val="-700"/>
              <a:lumOff val="4643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711200">
            <a:lnSpc>
              <a:spcPct val="90000"/>
            </a:lnSpc>
            <a:spcBef>
              <a:spcPct val="0"/>
            </a:spcBef>
            <a:spcAft>
              <a:spcPct val="35000"/>
            </a:spcAft>
            <a:buNone/>
            <a:defRPr b="1"/>
          </a:pPr>
          <a:r>
            <a:rPr lang="fr-CH" sz="1600" b="1" kern="1200" dirty="0"/>
            <a:t>2021</a:t>
          </a:r>
          <a:endParaRPr lang="en-GB" sz="1600" b="1" kern="1200" dirty="0"/>
        </a:p>
      </dsp:txBody>
      <dsp:txXfrm>
        <a:off x="5919869" y="1173684"/>
        <a:ext cx="2528351" cy="454329"/>
      </dsp:txXfrm>
    </dsp:sp>
    <dsp:sp modelId="{E3DA6788-B49B-413E-B473-6AD58CE555AE}">
      <dsp:nvSpPr>
        <dsp:cNvPr id="0" name=""/>
        <dsp:cNvSpPr/>
      </dsp:nvSpPr>
      <dsp:spPr>
        <a:xfrm>
          <a:off x="5919869" y="644426"/>
          <a:ext cx="2528351" cy="529258"/>
        </a:xfrm>
        <a:prstGeom prst="rect">
          <a:avLst/>
        </a:prstGeom>
        <a:solidFill>
          <a:schemeClr val="accent2">
            <a:tint val="40000"/>
            <a:alpha val="90000"/>
            <a:hueOff val="254662"/>
            <a:satOff val="42258"/>
            <a:lumOff val="10198"/>
            <a:alphaOff val="0"/>
          </a:schemeClr>
        </a:solidFill>
        <a:ln w="15875" cap="flat" cmpd="sng" algn="ctr">
          <a:solidFill>
            <a:schemeClr val="accent2">
              <a:tint val="40000"/>
              <a:alpha val="90000"/>
              <a:hueOff val="254662"/>
              <a:satOff val="42258"/>
              <a:lumOff val="10198"/>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fr-CH" sz="1600" b="1" kern="1200" dirty="0"/>
            <a:t>3</a:t>
          </a:r>
          <a:r>
            <a:rPr lang="fr-CH" sz="1600" b="1" kern="1200" baseline="30000" dirty="0"/>
            <a:t>ème</a:t>
          </a:r>
          <a:r>
            <a:rPr lang="fr-CH" sz="1600" b="1" kern="1200" dirty="0"/>
            <a:t> EPU : 5 mai 2021</a:t>
          </a:r>
          <a:endParaRPr lang="en-GB" sz="1600" b="1" kern="1200" dirty="0"/>
        </a:p>
      </dsp:txBody>
      <dsp:txXfrm>
        <a:off x="5919869" y="644426"/>
        <a:ext cx="2528351" cy="529258"/>
      </dsp:txXfrm>
    </dsp:sp>
    <dsp:sp modelId="{509EE47B-B2D7-4787-A5FA-79B3AEBAC217}">
      <dsp:nvSpPr>
        <dsp:cNvPr id="0" name=""/>
        <dsp:cNvSpPr/>
      </dsp:nvSpPr>
      <dsp:spPr>
        <a:xfrm>
          <a:off x="7184045" y="1628014"/>
          <a:ext cx="0" cy="265025"/>
        </a:xfrm>
        <a:prstGeom prst="line">
          <a:avLst/>
        </a:prstGeom>
        <a:noFill/>
        <a:ln w="12700" cap="flat" cmpd="sng" algn="ctr">
          <a:solidFill>
            <a:schemeClr val="accent2">
              <a:hueOff val="53967"/>
              <a:satOff val="-700"/>
              <a:lumOff val="46431"/>
              <a:alphaOff val="0"/>
            </a:schemeClr>
          </a:solidFill>
          <a:prstDash val="solid"/>
        </a:ln>
        <a:effectLst/>
      </dsp:spPr>
      <dsp:style>
        <a:lnRef idx="1">
          <a:scrgbClr r="0" g="0" b="0"/>
        </a:lnRef>
        <a:fillRef idx="0">
          <a:scrgbClr r="0" g="0" b="0"/>
        </a:fillRef>
        <a:effectRef idx="0">
          <a:scrgbClr r="0" g="0" b="0"/>
        </a:effectRef>
        <a:fontRef idx="minor"/>
      </dsp:style>
    </dsp:sp>
    <dsp:sp modelId="{7812303B-6905-42F6-AEC1-4DF632DE61E7}">
      <dsp:nvSpPr>
        <dsp:cNvPr id="0" name=""/>
        <dsp:cNvSpPr/>
      </dsp:nvSpPr>
      <dsp:spPr>
        <a:xfrm>
          <a:off x="7356432" y="2158065"/>
          <a:ext cx="2528351" cy="454329"/>
        </a:xfrm>
        <a:prstGeom prst="rect">
          <a:avLst/>
        </a:prstGeom>
        <a:solidFill>
          <a:schemeClr val="accent2">
            <a:hueOff val="67459"/>
            <a:satOff val="-875"/>
            <a:lumOff val="58039"/>
            <a:alphaOff val="0"/>
          </a:schemeClr>
        </a:solidFill>
        <a:ln w="15875" cap="flat" cmpd="sng" algn="ctr">
          <a:solidFill>
            <a:schemeClr val="accent2">
              <a:hueOff val="67459"/>
              <a:satOff val="-875"/>
              <a:lumOff val="580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711200">
            <a:lnSpc>
              <a:spcPct val="90000"/>
            </a:lnSpc>
            <a:spcBef>
              <a:spcPct val="0"/>
            </a:spcBef>
            <a:spcAft>
              <a:spcPct val="35000"/>
            </a:spcAft>
            <a:buNone/>
            <a:defRPr b="1"/>
          </a:pPr>
          <a:r>
            <a:rPr lang="fr-CH" sz="1600" b="1" kern="1200" dirty="0"/>
            <a:t>2021</a:t>
          </a:r>
          <a:endParaRPr lang="en-GB" sz="1600" b="1" kern="1200" dirty="0"/>
        </a:p>
      </dsp:txBody>
      <dsp:txXfrm>
        <a:off x="7356432" y="2158065"/>
        <a:ext cx="2528351" cy="454329"/>
      </dsp:txXfrm>
    </dsp:sp>
    <dsp:sp modelId="{86CFB0A9-89F7-41F3-9491-58D268BF0FB1}">
      <dsp:nvSpPr>
        <dsp:cNvPr id="0" name=""/>
        <dsp:cNvSpPr/>
      </dsp:nvSpPr>
      <dsp:spPr>
        <a:xfrm>
          <a:off x="7356432" y="2612395"/>
          <a:ext cx="2528351" cy="1173684"/>
        </a:xfrm>
        <a:prstGeom prst="rect">
          <a:avLst/>
        </a:prstGeom>
        <a:solidFill>
          <a:schemeClr val="accent2">
            <a:tint val="40000"/>
            <a:alpha val="90000"/>
            <a:hueOff val="318328"/>
            <a:satOff val="52822"/>
            <a:lumOff val="12747"/>
            <a:alphaOff val="0"/>
          </a:schemeClr>
        </a:solidFill>
        <a:ln w="15875" cap="flat" cmpd="sng" algn="ctr">
          <a:solidFill>
            <a:schemeClr val="accent2">
              <a:tint val="40000"/>
              <a:alpha val="90000"/>
              <a:hueOff val="318328"/>
              <a:satOff val="52822"/>
              <a:lumOff val="1274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0" tIns="152400" rIns="152400" bIns="152400" numCol="1" spcCol="1270" anchor="ctr" anchorCtr="0">
          <a:noAutofit/>
        </a:bodyPr>
        <a:lstStyle/>
        <a:p>
          <a:pPr marL="0" lvl="0" indent="0" algn="l" defTabSz="711200">
            <a:lnSpc>
              <a:spcPct val="90000"/>
            </a:lnSpc>
            <a:spcBef>
              <a:spcPct val="0"/>
            </a:spcBef>
            <a:spcAft>
              <a:spcPct val="35000"/>
            </a:spcAft>
            <a:buNone/>
          </a:pPr>
          <a:r>
            <a:rPr lang="fr-CH" sz="1600" b="1" kern="1200" dirty="0"/>
            <a:t>Adoption du rapport final lors de la 48</a:t>
          </a:r>
          <a:r>
            <a:rPr lang="fr-CH" sz="1600" b="1" kern="1200" baseline="30000" dirty="0"/>
            <a:t>ème</a:t>
          </a:r>
          <a:r>
            <a:rPr lang="fr-CH" sz="1600" b="1" kern="1200" dirty="0"/>
            <a:t> session du Conseil des droits de l’homme – septembre 2021</a:t>
          </a:r>
          <a:endParaRPr lang="en-GB" sz="1600" b="1" kern="1200" dirty="0"/>
        </a:p>
      </dsp:txBody>
      <dsp:txXfrm>
        <a:off x="7356432" y="2612395"/>
        <a:ext cx="2528351" cy="1173684"/>
      </dsp:txXfrm>
    </dsp:sp>
    <dsp:sp modelId="{EE3DC608-23BC-4D6B-B12D-4FA34B7F558A}">
      <dsp:nvSpPr>
        <dsp:cNvPr id="0" name=""/>
        <dsp:cNvSpPr/>
      </dsp:nvSpPr>
      <dsp:spPr>
        <a:xfrm>
          <a:off x="8620608" y="1893039"/>
          <a:ext cx="0" cy="265025"/>
        </a:xfrm>
        <a:prstGeom prst="line">
          <a:avLst/>
        </a:prstGeom>
        <a:noFill/>
        <a:ln w="12700" cap="flat" cmpd="sng" algn="ctr">
          <a:solidFill>
            <a:schemeClr val="accent2">
              <a:hueOff val="67459"/>
              <a:satOff val="-875"/>
              <a:lumOff val="58039"/>
              <a:alphaOff val="0"/>
            </a:schemeClr>
          </a:solidFill>
          <a:prstDash val="solid"/>
        </a:ln>
        <a:effectLst/>
      </dsp:spPr>
      <dsp:style>
        <a:lnRef idx="1">
          <a:scrgbClr r="0" g="0" b="0"/>
        </a:lnRef>
        <a:fillRef idx="0">
          <a:scrgbClr r="0" g="0" b="0"/>
        </a:fillRef>
        <a:effectRef idx="0">
          <a:scrgbClr r="0" g="0" b="0"/>
        </a:effectRef>
        <a:fontRef idx="minor"/>
      </dsp:style>
    </dsp:sp>
    <dsp:sp modelId="{D1EC5B17-60EB-464E-A205-57AEA7FAD082}">
      <dsp:nvSpPr>
        <dsp:cNvPr id="0" name=""/>
        <dsp:cNvSpPr/>
      </dsp:nvSpPr>
      <dsp:spPr>
        <a:xfrm rot="2700000">
          <a:off x="7154596" y="1863591"/>
          <a:ext cx="58897" cy="58897"/>
        </a:xfrm>
        <a:prstGeom prst="rect">
          <a:avLst/>
        </a:prstGeom>
        <a:solidFill>
          <a:schemeClr val="accent2">
            <a:hueOff val="-1164290"/>
            <a:satOff val="-67142"/>
            <a:lumOff val="6902"/>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0C88C3-8454-443A-9819-A50BB07704FF}">
      <dsp:nvSpPr>
        <dsp:cNvPr id="0" name=""/>
        <dsp:cNvSpPr/>
      </dsp:nvSpPr>
      <dsp:spPr>
        <a:xfrm rot="2700000">
          <a:off x="8591159" y="1863591"/>
          <a:ext cx="58897" cy="58897"/>
        </a:xfrm>
        <a:prstGeom prst="rect">
          <a:avLst/>
        </a:prstGeom>
        <a:solidFill>
          <a:schemeClr val="accent2">
            <a:hueOff val="-1455363"/>
            <a:satOff val="-83928"/>
            <a:lumOff val="8628"/>
            <a:alphaOff val="0"/>
          </a:schemeClr>
        </a:solidFill>
        <a:ln w="63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2F0973-5522-40CB-B1F3-BF4290ACE386}">
      <dsp:nvSpPr>
        <dsp:cNvPr id="0" name=""/>
        <dsp:cNvSpPr/>
      </dsp:nvSpPr>
      <dsp:spPr>
        <a:xfrm>
          <a:off x="2159565" y="-104933"/>
          <a:ext cx="5622655" cy="3823167"/>
        </a:xfrm>
        <a:prstGeom prst="circularArrow">
          <a:avLst>
            <a:gd name="adj1" fmla="val 4668"/>
            <a:gd name="adj2" fmla="val 272909"/>
            <a:gd name="adj3" fmla="val 12826060"/>
            <a:gd name="adj4" fmla="val 18034513"/>
            <a:gd name="adj5" fmla="val 484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42CE2D-B973-4FAF-9DB1-F1042178D4D5}">
      <dsp:nvSpPr>
        <dsp:cNvPr id="0" name=""/>
        <dsp:cNvSpPr/>
      </dsp:nvSpPr>
      <dsp:spPr>
        <a:xfrm>
          <a:off x="3696403" y="0"/>
          <a:ext cx="2548979" cy="1274489"/>
        </a:xfrm>
        <a:prstGeom prst="roundRect">
          <a:avLst/>
        </a:prstGeom>
        <a:solidFill>
          <a:schemeClr val="accent1">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i="0" kern="1200" dirty="0">
              <a:solidFill>
                <a:schemeClr val="tx1"/>
              </a:solidFill>
              <a:latin typeface="+mj-lt"/>
            </a:rPr>
            <a:t>Activités nationales des ACAT pour lutter contre la torture</a:t>
          </a:r>
        </a:p>
      </dsp:txBody>
      <dsp:txXfrm>
        <a:off x="3758618" y="62215"/>
        <a:ext cx="2424549" cy="1150059"/>
      </dsp:txXfrm>
    </dsp:sp>
    <dsp:sp modelId="{780BDC41-9D51-4316-B409-FE2A72602DFF}">
      <dsp:nvSpPr>
        <dsp:cNvPr id="0" name=""/>
        <dsp:cNvSpPr/>
      </dsp:nvSpPr>
      <dsp:spPr>
        <a:xfrm>
          <a:off x="6546516" y="1296353"/>
          <a:ext cx="2548979" cy="1274489"/>
        </a:xfrm>
        <a:prstGeom prst="roundRect">
          <a:avLst/>
        </a:prstGeom>
        <a:solidFill>
          <a:schemeClr val="accent1">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i="0" kern="1200" dirty="0">
              <a:solidFill>
                <a:schemeClr val="tx1"/>
              </a:solidFill>
              <a:latin typeface="+mj-lt"/>
            </a:rPr>
            <a:t>Intervention auprès des mécanismes internationaux et régionaux de défense des droits de l’homme </a:t>
          </a:r>
        </a:p>
      </dsp:txBody>
      <dsp:txXfrm>
        <a:off x="6608731" y="1358568"/>
        <a:ext cx="2424549" cy="1150059"/>
      </dsp:txXfrm>
    </dsp:sp>
    <dsp:sp modelId="{19223416-6368-4048-84CC-F4B71D0CE420}">
      <dsp:nvSpPr>
        <dsp:cNvPr id="0" name=""/>
        <dsp:cNvSpPr/>
      </dsp:nvSpPr>
      <dsp:spPr>
        <a:xfrm>
          <a:off x="3754710" y="2746888"/>
          <a:ext cx="2548979" cy="1274489"/>
        </a:xfrm>
        <a:prstGeom prst="roundRect">
          <a:avLst/>
        </a:prstGeom>
        <a:solidFill>
          <a:schemeClr val="accent1">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i="0" kern="1200" dirty="0">
              <a:solidFill>
                <a:schemeClr val="tx1"/>
              </a:solidFill>
              <a:latin typeface="+mj-lt"/>
            </a:rPr>
            <a:t>Plaidoyer international/régional </a:t>
          </a:r>
        </a:p>
      </dsp:txBody>
      <dsp:txXfrm>
        <a:off x="3816925" y="2809103"/>
        <a:ext cx="2424549" cy="1150059"/>
      </dsp:txXfrm>
    </dsp:sp>
    <dsp:sp modelId="{0782388B-55AB-43BF-A11F-B7242397ECDB}">
      <dsp:nvSpPr>
        <dsp:cNvPr id="0" name=""/>
        <dsp:cNvSpPr/>
      </dsp:nvSpPr>
      <dsp:spPr>
        <a:xfrm>
          <a:off x="826835" y="1140838"/>
          <a:ext cx="2548979" cy="1274489"/>
        </a:xfrm>
        <a:prstGeom prst="roundRect">
          <a:avLst/>
        </a:prstGeom>
        <a:solidFill>
          <a:schemeClr val="accent1">
            <a:lumMod val="20000"/>
            <a:lumOff val="8000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b="1" i="0" kern="1200" dirty="0">
              <a:solidFill>
                <a:schemeClr val="tx1"/>
              </a:solidFill>
              <a:latin typeface="+mj-lt"/>
            </a:rPr>
            <a:t>Suivi des recommandations / mise en œuvre de projet de terrain d’accompagnement des engagements pris par l’Etat</a:t>
          </a:r>
        </a:p>
      </dsp:txBody>
      <dsp:txXfrm>
        <a:off x="889050" y="1203053"/>
        <a:ext cx="2424549" cy="115005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F9F2E0-4659-4DD2-A095-B0F0EF059B5E}">
      <dsp:nvSpPr>
        <dsp:cNvPr id="0" name=""/>
        <dsp:cNvSpPr/>
      </dsp:nvSpPr>
      <dsp:spPr>
        <a:xfrm>
          <a:off x="2237238" y="9620"/>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534613-3035-404D-AE04-EDBE554A4608}">
      <dsp:nvSpPr>
        <dsp:cNvPr id="0" name=""/>
        <dsp:cNvSpPr/>
      </dsp:nvSpPr>
      <dsp:spPr>
        <a:xfrm>
          <a:off x="2705238" y="477620"/>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D6294FF-6203-41A5-B97A-AB7F4D78A7E4}">
      <dsp:nvSpPr>
        <dsp:cNvPr id="0" name=""/>
        <dsp:cNvSpPr/>
      </dsp:nvSpPr>
      <dsp:spPr>
        <a:xfrm>
          <a:off x="1535238" y="288962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fr-CH" sz="2300" kern="1200" noProof="0" dirty="0"/>
            <a:t>Merci de votre attention</a:t>
          </a:r>
          <a:endParaRPr lang="en-US" sz="2300" kern="1200" dirty="0"/>
        </a:p>
      </dsp:txBody>
      <dsp:txXfrm>
        <a:off x="1535238" y="2889621"/>
        <a:ext cx="3600000" cy="720000"/>
      </dsp:txXfrm>
    </dsp:sp>
    <dsp:sp modelId="{3DBCBF5D-4479-4B57-B9F9-DA869A50491F}">
      <dsp:nvSpPr>
        <dsp:cNvPr id="0" name=""/>
        <dsp:cNvSpPr/>
      </dsp:nvSpPr>
      <dsp:spPr>
        <a:xfrm>
          <a:off x="6467238" y="9620"/>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9A088B-EC91-4C25-87A4-6ABE67E00700}">
      <dsp:nvSpPr>
        <dsp:cNvPr id="0" name=""/>
        <dsp:cNvSpPr/>
      </dsp:nvSpPr>
      <dsp:spPr>
        <a:xfrm>
          <a:off x="6935238" y="477620"/>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C7BB359-1B51-46CF-A474-2378EDF72CB5}">
      <dsp:nvSpPr>
        <dsp:cNvPr id="0" name=""/>
        <dsp:cNvSpPr/>
      </dsp:nvSpPr>
      <dsp:spPr>
        <a:xfrm>
          <a:off x="5765238" y="2889621"/>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defRPr cap="all"/>
          </a:pPr>
          <a:r>
            <a:rPr lang="en-US" sz="2300" kern="1200" dirty="0">
              <a:hlinkClick xmlns:r="http://schemas.openxmlformats.org/officeDocument/2006/relationships" r:id="rId5"/>
            </a:rPr>
            <a:t>m.Salphati@fiacat.org</a:t>
          </a:r>
          <a:r>
            <a:rPr lang="en-US" sz="2300" kern="1200" dirty="0"/>
            <a:t> </a:t>
          </a:r>
        </a:p>
      </dsp:txBody>
      <dsp:txXfrm>
        <a:off x="5765238" y="2889621"/>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5.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E47302-1B51-49C1-81BF-0BAB909E47AB}" type="datetimeFigureOut">
              <a:rPr lang="en-GB" smtClean="0"/>
              <a:t>11/06/2021</a:t>
            </a:fld>
            <a:endParaRPr lang="en-GB"/>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EABABF-023A-48A2-BB8A-B7DEF3C0C26D}" type="slidenum">
              <a:rPr lang="en-GB" smtClean="0"/>
              <a:t>‹N°›</a:t>
            </a:fld>
            <a:endParaRPr lang="en-GB"/>
          </a:p>
        </p:txBody>
      </p:sp>
    </p:spTree>
    <p:extLst>
      <p:ext uri="{BB962C8B-B14F-4D97-AF65-F5344CB8AC3E}">
        <p14:creationId xmlns:p14="http://schemas.microsoft.com/office/powerpoint/2010/main" val="23792998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b="1" u="sng" dirty="0"/>
              <a:t>Soumission d’un rapport alternatif pour le résumé des communications des parties prenantes</a:t>
            </a:r>
            <a:r>
              <a:rPr lang="fr-FR" dirty="0"/>
              <a:t>: toute ONG</a:t>
            </a:r>
          </a:p>
          <a:p>
            <a:r>
              <a:rPr lang="fr-FR" b="1" u="sng" dirty="0"/>
              <a:t>Participation à la session du GT de l’EPU</a:t>
            </a:r>
            <a:r>
              <a:rPr lang="fr-FR" dirty="0"/>
              <a:t>: que les ONG dotées du statut ECOSOC</a:t>
            </a:r>
          </a:p>
          <a:p>
            <a:r>
              <a:rPr lang="fr-FR" b="1" u="sng" dirty="0"/>
              <a:t>Participation à la session du Conseil </a:t>
            </a:r>
            <a:r>
              <a:rPr lang="fr-FR" dirty="0"/>
              <a:t>: que les ONG dotées du statut ECOSOC</a:t>
            </a:r>
          </a:p>
        </p:txBody>
      </p:sp>
      <p:sp>
        <p:nvSpPr>
          <p:cNvPr id="4" name="Espace réservé du numéro de diapositive 3"/>
          <p:cNvSpPr>
            <a:spLocks noGrp="1"/>
          </p:cNvSpPr>
          <p:nvPr>
            <p:ph type="sldNum" sz="quarter" idx="5"/>
          </p:nvPr>
        </p:nvSpPr>
        <p:spPr/>
        <p:txBody>
          <a:bodyPr/>
          <a:lstStyle/>
          <a:p>
            <a:fld id="{05286B36-2AFC-4F4D-839F-BD123D3BB666}" type="slidenum">
              <a:rPr lang="fr-FR" smtClean="0"/>
              <a:t>5</a:t>
            </a:fld>
            <a:endParaRPr lang="fr-FR"/>
          </a:p>
        </p:txBody>
      </p:sp>
    </p:spTree>
    <p:extLst>
      <p:ext uri="{BB962C8B-B14F-4D97-AF65-F5344CB8AC3E}">
        <p14:creationId xmlns:p14="http://schemas.microsoft.com/office/powerpoint/2010/main" val="17676199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You should now have a rather general overview of what is the </a:t>
            </a:r>
            <a:r>
              <a:rPr lang="fr-CH" dirty="0"/>
              <a:t>UPR</a:t>
            </a:r>
            <a:r>
              <a:rPr lang="en-GB" dirty="0"/>
              <a:t> and how you can contribute to each step of this process</a:t>
            </a:r>
            <a:r>
              <a:rPr lang="fr-CH" dirty="0"/>
              <a:t>. S</a:t>
            </a:r>
            <a:r>
              <a:rPr lang="en-GB" dirty="0"/>
              <a:t>o I would like for us now to focus on a more concrete situation and look at the UPR of Papua New Guinea. The first universal periodic review of PNG took place on 11 May 2011. It was followed by a second cycle that took place on 6 may 2016 . We are now right before the 3rd cycle of the UPR of PNG. The documents that will be the basis of the review are not yet finalised which means that there is still time to produce an alternative report that will be taken into account in the compilation of stakeholders information. The deadline to produce such report is set for the 25th of March 2021. And the actual session of the UPR working group during which the review of PNG will take place is set for 4 November 2021. </a:t>
            </a:r>
          </a:p>
        </p:txBody>
      </p:sp>
      <p:sp>
        <p:nvSpPr>
          <p:cNvPr id="4" name="Espace réservé du numéro de diapositive 3"/>
          <p:cNvSpPr>
            <a:spLocks noGrp="1"/>
          </p:cNvSpPr>
          <p:nvPr>
            <p:ph type="sldNum" sz="quarter" idx="5"/>
          </p:nvPr>
        </p:nvSpPr>
        <p:spPr/>
        <p:txBody>
          <a:bodyPr/>
          <a:lstStyle/>
          <a:p>
            <a:fld id="{2BEBC2B6-98AA-46FF-A63E-7750C6C7EC4E}" type="slidenum">
              <a:rPr lang="fr-CH" smtClean="0"/>
              <a:t>6</a:t>
            </a:fld>
            <a:endParaRPr lang="fr-CH" dirty="0"/>
          </a:p>
        </p:txBody>
      </p:sp>
    </p:spTree>
    <p:extLst>
      <p:ext uri="{BB962C8B-B14F-4D97-AF65-F5344CB8AC3E}">
        <p14:creationId xmlns:p14="http://schemas.microsoft.com/office/powerpoint/2010/main" val="439664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I thank you very much for your attention I hope this presentation was clear enough an hopefully I will be able to join you at the end of the day to answer any questions you may have and to have your feedback on the work you've been doing in groups in the afternoon I wish you a very good lunch break an very fruitful work for this afternoon thank you full step  </a:t>
            </a:r>
          </a:p>
        </p:txBody>
      </p:sp>
      <p:sp>
        <p:nvSpPr>
          <p:cNvPr id="4" name="Espace réservé du numéro de diapositive 3"/>
          <p:cNvSpPr>
            <a:spLocks noGrp="1"/>
          </p:cNvSpPr>
          <p:nvPr>
            <p:ph type="sldNum" sz="quarter" idx="5"/>
          </p:nvPr>
        </p:nvSpPr>
        <p:spPr/>
        <p:txBody>
          <a:bodyPr/>
          <a:lstStyle/>
          <a:p>
            <a:fld id="{2BEBC2B6-98AA-46FF-A63E-7750C6C7EC4E}" type="slidenum">
              <a:rPr lang="fr-CH" smtClean="0"/>
              <a:t>9</a:t>
            </a:fld>
            <a:endParaRPr lang="fr-CH" dirty="0"/>
          </a:p>
        </p:txBody>
      </p:sp>
    </p:spTree>
    <p:extLst>
      <p:ext uri="{BB962C8B-B14F-4D97-AF65-F5344CB8AC3E}">
        <p14:creationId xmlns:p14="http://schemas.microsoft.com/office/powerpoint/2010/main" val="2188317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fr-FR"/>
              <a:t>Modifiez le style du titre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17293460-2B6D-4FDE-88E7-260F4AA48257}" type="datetimeFigureOut">
              <a:rPr lang="en-GB" smtClean="0"/>
              <a:t>11/06/2021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42E7A6-DD46-4E96-A9C1-C4DE36E09AFD}"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22615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7293460-2B6D-4FDE-88E7-260F4AA48257}" type="datetimeFigureOut">
              <a:rPr lang="en-GB" smtClean="0"/>
              <a:t>11/06/2021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42E7A6-DD46-4E96-A9C1-C4DE36E09AFD}" type="slidenum">
              <a:rPr lang="en-GB" smtClean="0"/>
              <a:t>‹N°›</a:t>
            </a:fld>
            <a:endParaRPr lang="en-GB"/>
          </a:p>
        </p:txBody>
      </p:sp>
    </p:spTree>
    <p:extLst>
      <p:ext uri="{BB962C8B-B14F-4D97-AF65-F5344CB8AC3E}">
        <p14:creationId xmlns:p14="http://schemas.microsoft.com/office/powerpoint/2010/main" val="8241407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7293460-2B6D-4FDE-88E7-260F4AA48257}" type="datetimeFigureOut">
              <a:rPr lang="en-GB" smtClean="0"/>
              <a:t>11/06/2021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42E7A6-DD46-4E96-A9C1-C4DE36E09AFD}" type="slidenum">
              <a:rPr lang="en-GB" smtClean="0"/>
              <a:t>‹N°›</a:t>
            </a:fld>
            <a:endParaRPr lang="en-GB"/>
          </a:p>
        </p:txBody>
      </p:sp>
    </p:spTree>
    <p:extLst>
      <p:ext uri="{BB962C8B-B14F-4D97-AF65-F5344CB8AC3E}">
        <p14:creationId xmlns:p14="http://schemas.microsoft.com/office/powerpoint/2010/main" val="4264090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17293460-2B6D-4FDE-88E7-260F4AA48257}" type="datetimeFigureOut">
              <a:rPr lang="en-GB" smtClean="0"/>
              <a:t>11/06/2021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42E7A6-DD46-4E96-A9C1-C4DE36E09AFD}" type="slidenum">
              <a:rPr lang="en-GB" smtClean="0"/>
              <a:t>‹N°›</a:t>
            </a:fld>
            <a:endParaRPr lang="en-GB"/>
          </a:p>
        </p:txBody>
      </p:sp>
    </p:spTree>
    <p:extLst>
      <p:ext uri="{BB962C8B-B14F-4D97-AF65-F5344CB8AC3E}">
        <p14:creationId xmlns:p14="http://schemas.microsoft.com/office/powerpoint/2010/main" val="456765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fr-FR"/>
              <a:t>Modifiez le style du titre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17293460-2B6D-4FDE-88E7-260F4AA48257}" type="datetimeFigureOut">
              <a:rPr lang="en-GB" smtClean="0"/>
              <a:t>11/06/2021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F42E7A6-DD46-4E96-A9C1-C4DE36E09AFD}" type="slidenum">
              <a:rPr lang="en-GB" smtClean="0"/>
              <a:t>‹N°›</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0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17293460-2B6D-4FDE-88E7-260F4AA48257}" type="datetimeFigureOut">
              <a:rPr lang="en-GB" smtClean="0"/>
              <a:t>11/06/2021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42E7A6-DD46-4E96-A9C1-C4DE36E09AFD}" type="slidenum">
              <a:rPr lang="en-GB" smtClean="0"/>
              <a:t>‹N°›</a:t>
            </a:fld>
            <a:endParaRPr lang="en-GB"/>
          </a:p>
        </p:txBody>
      </p:sp>
    </p:spTree>
    <p:extLst>
      <p:ext uri="{BB962C8B-B14F-4D97-AF65-F5344CB8AC3E}">
        <p14:creationId xmlns:p14="http://schemas.microsoft.com/office/powerpoint/2010/main" val="611642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fr-FR"/>
              <a:t>Modifiez le style du titre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097280" y="2582335"/>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17920" y="2582334"/>
            <a:ext cx="4937760" cy="328676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17293460-2B6D-4FDE-88E7-260F4AA48257}" type="datetimeFigureOut">
              <a:rPr lang="en-GB" smtClean="0"/>
              <a:t>11/06/2021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F42E7A6-DD46-4E96-A9C1-C4DE36E09AFD}" type="slidenum">
              <a:rPr lang="en-GB" smtClean="0"/>
              <a:t>‹N°›</a:t>
            </a:fld>
            <a:endParaRPr lang="en-GB"/>
          </a:p>
        </p:txBody>
      </p:sp>
    </p:spTree>
    <p:extLst>
      <p:ext uri="{BB962C8B-B14F-4D97-AF65-F5344CB8AC3E}">
        <p14:creationId xmlns:p14="http://schemas.microsoft.com/office/powerpoint/2010/main" val="38051397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17293460-2B6D-4FDE-88E7-260F4AA48257}" type="datetimeFigureOut">
              <a:rPr lang="en-GB" smtClean="0"/>
              <a:t>11/06/2021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F42E7A6-DD46-4E96-A9C1-C4DE36E09AFD}" type="slidenum">
              <a:rPr lang="en-GB" smtClean="0"/>
              <a:t>‹N°›</a:t>
            </a:fld>
            <a:endParaRPr lang="en-GB"/>
          </a:p>
        </p:txBody>
      </p:sp>
    </p:spTree>
    <p:extLst>
      <p:ext uri="{BB962C8B-B14F-4D97-AF65-F5344CB8AC3E}">
        <p14:creationId xmlns:p14="http://schemas.microsoft.com/office/powerpoint/2010/main" val="403504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7293460-2B6D-4FDE-88E7-260F4AA48257}" type="datetimeFigureOut">
              <a:rPr lang="en-GB" smtClean="0"/>
              <a:t>11/06/2021</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9F42E7A6-DD46-4E96-A9C1-C4DE36E09AFD}" type="slidenum">
              <a:rPr lang="en-GB" smtClean="0"/>
              <a:t>‹N°›</a:t>
            </a:fld>
            <a:endParaRPr lang="en-GB"/>
          </a:p>
        </p:txBody>
      </p:sp>
    </p:spTree>
    <p:extLst>
      <p:ext uri="{BB962C8B-B14F-4D97-AF65-F5344CB8AC3E}">
        <p14:creationId xmlns:p14="http://schemas.microsoft.com/office/powerpoint/2010/main" val="2656100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fr-FR"/>
              <a:t>Modifiez le style du titre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7293460-2B6D-4FDE-88E7-260F4AA48257}" type="datetimeFigureOut">
              <a:rPr lang="en-GB" smtClean="0"/>
              <a:t>11/06/2021</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F42E7A6-DD46-4E96-A9C1-C4DE36E09AFD}" type="slidenum">
              <a:rPr lang="en-GB" smtClean="0"/>
              <a:t>‹N°›</a:t>
            </a:fld>
            <a:endParaRPr lang="en-GB"/>
          </a:p>
        </p:txBody>
      </p:sp>
    </p:spTree>
    <p:extLst>
      <p:ext uri="{BB962C8B-B14F-4D97-AF65-F5344CB8AC3E}">
        <p14:creationId xmlns:p14="http://schemas.microsoft.com/office/powerpoint/2010/main" val="2141894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fr-FR"/>
              <a:t>Modifiez le style du titre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17293460-2B6D-4FDE-88E7-260F4AA48257}" type="datetimeFigureOut">
              <a:rPr lang="en-GB" smtClean="0"/>
              <a:t>11/06/2021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F42E7A6-DD46-4E96-A9C1-C4DE36E09AFD}" type="slidenum">
              <a:rPr lang="en-GB" smtClean="0"/>
              <a:t>‹N°›</a:t>
            </a:fld>
            <a:endParaRPr lang="en-GB"/>
          </a:p>
        </p:txBody>
      </p:sp>
    </p:spTree>
    <p:extLst>
      <p:ext uri="{BB962C8B-B14F-4D97-AF65-F5344CB8AC3E}">
        <p14:creationId xmlns:p14="http://schemas.microsoft.com/office/powerpoint/2010/main" val="3070973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fr-FR"/>
              <a:t>Modifiez le style du titre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293460-2B6D-4FDE-88E7-260F4AA48257}" type="datetimeFigureOut">
              <a:rPr lang="en-GB" smtClean="0"/>
              <a:t>11/06/2021</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F42E7A6-DD46-4E96-A9C1-C4DE36E09AFD}" type="slidenum">
              <a:rPr lang="en-GB" smtClean="0"/>
              <a:t>‹N°›</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94050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AD7121-42CD-4F98-9E52-05989A2D4F44}"/>
              </a:ext>
            </a:extLst>
          </p:cNvPr>
          <p:cNvSpPr>
            <a:spLocks noGrp="1"/>
          </p:cNvSpPr>
          <p:nvPr>
            <p:ph type="ctrTitle"/>
          </p:nvPr>
        </p:nvSpPr>
        <p:spPr/>
        <p:txBody>
          <a:bodyPr/>
          <a:lstStyle/>
          <a:p>
            <a:r>
              <a:rPr lang="fr-CH" dirty="0"/>
              <a:t>Faire connaissance avec le plaidoyer international</a:t>
            </a:r>
            <a:endParaRPr lang="en-GB" dirty="0"/>
          </a:p>
        </p:txBody>
      </p:sp>
      <p:sp>
        <p:nvSpPr>
          <p:cNvPr id="3" name="Sous-titre 2">
            <a:extLst>
              <a:ext uri="{FF2B5EF4-FFF2-40B4-BE49-F238E27FC236}">
                <a16:creationId xmlns:a16="http://schemas.microsoft.com/office/drawing/2014/main" id="{E229B2C3-8F57-40C5-B02A-5966E12001B5}"/>
              </a:ext>
            </a:extLst>
          </p:cNvPr>
          <p:cNvSpPr>
            <a:spLocks noGrp="1"/>
          </p:cNvSpPr>
          <p:nvPr>
            <p:ph type="subTitle" idx="1"/>
          </p:nvPr>
        </p:nvSpPr>
        <p:spPr/>
        <p:txBody>
          <a:bodyPr>
            <a:normAutofit fontScale="92500" lnSpcReduction="10000"/>
          </a:bodyPr>
          <a:lstStyle/>
          <a:p>
            <a:r>
              <a:rPr lang="fr-CH" dirty="0"/>
              <a:t>L’exemple de l’action de la FIACAT et de l’ACAT Belgique pour l’Examen périodique universel de la Belgique</a:t>
            </a:r>
          </a:p>
          <a:p>
            <a:r>
              <a:rPr lang="fr-CH" i="1" dirty="0"/>
              <a:t>11 juin 2021</a:t>
            </a:r>
            <a:endParaRPr lang="en-GB" i="1" dirty="0"/>
          </a:p>
        </p:txBody>
      </p:sp>
      <p:pic>
        <p:nvPicPr>
          <p:cNvPr id="4" name="Image 3">
            <a:extLst>
              <a:ext uri="{FF2B5EF4-FFF2-40B4-BE49-F238E27FC236}">
                <a16:creationId xmlns:a16="http://schemas.microsoft.com/office/drawing/2014/main" id="{97072303-40AA-4CCA-BA96-A78530B39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78970" y="112713"/>
            <a:ext cx="703172" cy="1263326"/>
          </a:xfrm>
          <a:prstGeom prst="rect">
            <a:avLst/>
          </a:prstGeom>
        </p:spPr>
      </p:pic>
    </p:spTree>
    <p:extLst>
      <p:ext uri="{BB962C8B-B14F-4D97-AF65-F5344CB8AC3E}">
        <p14:creationId xmlns:p14="http://schemas.microsoft.com/office/powerpoint/2010/main" val="2716148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1F589BE-DE98-4024-AF3A-063BBCBBB671}"/>
              </a:ext>
            </a:extLst>
          </p:cNvPr>
          <p:cNvSpPr>
            <a:spLocks noGrp="1"/>
          </p:cNvSpPr>
          <p:nvPr>
            <p:ph type="title"/>
          </p:nvPr>
        </p:nvSpPr>
        <p:spPr>
          <a:xfrm>
            <a:off x="1097280" y="286603"/>
            <a:ext cx="10058400" cy="1450757"/>
          </a:xfrm>
        </p:spPr>
        <p:txBody>
          <a:bodyPr anchor="b">
            <a:normAutofit/>
          </a:bodyPr>
          <a:lstStyle/>
          <a:p>
            <a:r>
              <a:rPr lang="fr-CH" dirty="0"/>
              <a:t>Qu’est ce que le plaidoyer international ?</a:t>
            </a:r>
            <a:endParaRPr lang="en-GB" dirty="0"/>
          </a:p>
        </p:txBody>
      </p:sp>
      <p:sp>
        <p:nvSpPr>
          <p:cNvPr id="3" name="Espace réservé du contenu 2">
            <a:extLst>
              <a:ext uri="{FF2B5EF4-FFF2-40B4-BE49-F238E27FC236}">
                <a16:creationId xmlns:a16="http://schemas.microsoft.com/office/drawing/2014/main" id="{4E264A2D-1624-4567-9E82-A1C99494E329}"/>
              </a:ext>
            </a:extLst>
          </p:cNvPr>
          <p:cNvSpPr>
            <a:spLocks noGrp="1"/>
          </p:cNvSpPr>
          <p:nvPr>
            <p:ph sz="half" idx="2"/>
          </p:nvPr>
        </p:nvSpPr>
        <p:spPr>
          <a:xfrm>
            <a:off x="1097280" y="2703621"/>
            <a:ext cx="4937760" cy="1450757"/>
          </a:xfrm>
        </p:spPr>
        <p:txBody>
          <a:bodyPr>
            <a:normAutofit lnSpcReduction="10000"/>
          </a:bodyPr>
          <a:lstStyle/>
          <a:p>
            <a:r>
              <a:rPr lang="fr-FR" b="0" i="0" u="none" strike="noStrike" baseline="0" dirty="0"/>
              <a:t>Il s’agit de porter devant les instances internationales telles que l’ONU </a:t>
            </a:r>
            <a:r>
              <a:rPr lang="fr-FR" dirty="0"/>
              <a:t>nos préoccupations afin que celles-ci s’en saisissent et contribuent à un changement de droit et de fait. </a:t>
            </a:r>
          </a:p>
          <a:p>
            <a:endParaRPr lang="fr-FR" dirty="0"/>
          </a:p>
        </p:txBody>
      </p:sp>
      <p:pic>
        <p:nvPicPr>
          <p:cNvPr id="5" name="Graphique 4" descr="Réunion avec un remplissage uni">
            <a:extLst>
              <a:ext uri="{FF2B5EF4-FFF2-40B4-BE49-F238E27FC236}">
                <a16:creationId xmlns:a16="http://schemas.microsoft.com/office/drawing/2014/main" id="{F8C688F6-5C9B-4E85-A6B6-27BBBA721E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33920" y="1833881"/>
            <a:ext cx="3286760" cy="3286760"/>
          </a:xfrm>
          <a:prstGeom prst="rect">
            <a:avLst/>
          </a:prstGeom>
        </p:spPr>
      </p:pic>
    </p:spTree>
    <p:extLst>
      <p:ext uri="{BB962C8B-B14F-4D97-AF65-F5344CB8AC3E}">
        <p14:creationId xmlns:p14="http://schemas.microsoft.com/office/powerpoint/2010/main" val="764543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A209F36-A556-4CE0-A573-C39067FAA2CC}"/>
              </a:ext>
            </a:extLst>
          </p:cNvPr>
          <p:cNvSpPr>
            <a:spLocks noGrp="1"/>
          </p:cNvSpPr>
          <p:nvPr>
            <p:ph type="title"/>
          </p:nvPr>
        </p:nvSpPr>
        <p:spPr/>
        <p:txBody>
          <a:bodyPr/>
          <a:lstStyle/>
          <a:p>
            <a:r>
              <a:rPr lang="fr-CH" dirty="0"/>
              <a:t>Quelle plus-value de l’ACAT?</a:t>
            </a:r>
            <a:endParaRPr lang="en-GB" dirty="0"/>
          </a:p>
        </p:txBody>
      </p:sp>
      <p:sp>
        <p:nvSpPr>
          <p:cNvPr id="3" name="Espace réservé du contenu 2">
            <a:extLst>
              <a:ext uri="{FF2B5EF4-FFF2-40B4-BE49-F238E27FC236}">
                <a16:creationId xmlns:a16="http://schemas.microsoft.com/office/drawing/2014/main" id="{349CEEE3-01A0-43F5-8748-CB3E43533694}"/>
              </a:ext>
            </a:extLst>
          </p:cNvPr>
          <p:cNvSpPr>
            <a:spLocks noGrp="1"/>
          </p:cNvSpPr>
          <p:nvPr>
            <p:ph idx="1"/>
          </p:nvPr>
        </p:nvSpPr>
        <p:spPr/>
        <p:txBody>
          <a:bodyPr/>
          <a:lstStyle/>
          <a:p>
            <a:r>
              <a:rPr lang="fr-CH" dirty="0"/>
              <a:t>Cycle des actions de l’ACAT</a:t>
            </a:r>
            <a:endParaRPr lang="en-GB" dirty="0"/>
          </a:p>
        </p:txBody>
      </p:sp>
      <p:graphicFrame>
        <p:nvGraphicFramePr>
          <p:cNvPr id="4" name="Diagramme 3">
            <a:extLst>
              <a:ext uri="{FF2B5EF4-FFF2-40B4-BE49-F238E27FC236}">
                <a16:creationId xmlns:a16="http://schemas.microsoft.com/office/drawing/2014/main" id="{067CC9C2-93D0-41CC-AC7F-41B255BBA33D}"/>
              </a:ext>
            </a:extLst>
          </p:cNvPr>
          <p:cNvGraphicFramePr/>
          <p:nvPr>
            <p:extLst>
              <p:ext uri="{D42A27DB-BD31-4B8C-83A1-F6EECF244321}">
                <p14:modId xmlns:p14="http://schemas.microsoft.com/office/powerpoint/2010/main" val="3376172965"/>
              </p:ext>
            </p:extLst>
          </p:nvPr>
        </p:nvGraphicFramePr>
        <p:xfrm>
          <a:off x="1102154" y="1922796"/>
          <a:ext cx="10053526" cy="43408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35818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Mécanismes onusiens de promotion et de protection des droits de l’homme</a:t>
            </a:r>
          </a:p>
        </p:txBody>
      </p:sp>
      <p:sp>
        <p:nvSpPr>
          <p:cNvPr id="3" name="Espace réservé du contenu 2"/>
          <p:cNvSpPr>
            <a:spLocks noGrp="1"/>
          </p:cNvSpPr>
          <p:nvPr>
            <p:ph idx="1"/>
          </p:nvPr>
        </p:nvSpPr>
        <p:spPr>
          <a:xfrm>
            <a:off x="525780" y="2400300"/>
            <a:ext cx="11841479" cy="4457700"/>
          </a:xfrm>
        </p:spPr>
        <p:txBody>
          <a:bodyPr>
            <a:normAutofit/>
          </a:bodyPr>
          <a:lstStyle/>
          <a:p>
            <a:r>
              <a:rPr lang="fr-FR" sz="2400" dirty="0"/>
              <a:t>Organes de la Charte des Nations Unies</a:t>
            </a:r>
          </a:p>
          <a:p>
            <a:pPr lvl="1"/>
            <a:r>
              <a:rPr lang="fr-FR" sz="2000" dirty="0"/>
              <a:t>Conseil des droits de l’homme (CDH)</a:t>
            </a:r>
          </a:p>
          <a:p>
            <a:pPr lvl="1"/>
            <a:r>
              <a:rPr lang="fr-FR" sz="2000" dirty="0"/>
              <a:t>Examen périodique universel (EPU)</a:t>
            </a:r>
          </a:p>
          <a:p>
            <a:pPr lvl="1"/>
            <a:r>
              <a:rPr lang="fr-FR" sz="2000" dirty="0"/>
              <a:t>Procédures spéciales</a:t>
            </a:r>
          </a:p>
          <a:p>
            <a:r>
              <a:rPr lang="fr-FR" sz="2400" dirty="0"/>
              <a:t>Organes de traités</a:t>
            </a:r>
          </a:p>
          <a:p>
            <a:pPr lvl="1"/>
            <a:r>
              <a:rPr lang="fr-FR" sz="2000" dirty="0"/>
              <a:t>Comité des droits de l’homme (CCPR)</a:t>
            </a:r>
          </a:p>
          <a:p>
            <a:pPr lvl="1"/>
            <a:r>
              <a:rPr lang="fr-FR" sz="2000" dirty="0"/>
              <a:t>Comité contre la torture (CAT)</a:t>
            </a:r>
          </a:p>
          <a:p>
            <a:pPr lvl="1"/>
            <a:r>
              <a:rPr lang="fr-FR" sz="2000" dirty="0"/>
              <a:t>Sous Comité pour la prévention de la torture (SPT)</a:t>
            </a:r>
          </a:p>
          <a:p>
            <a:pPr lvl="1"/>
            <a:r>
              <a:rPr lang="fr-FR" sz="2000" dirty="0"/>
              <a:t>Comité des disparitions forcées (CED)</a:t>
            </a:r>
          </a:p>
          <a:p>
            <a:pPr lvl="1"/>
            <a:endParaRPr lang="fr-FR" sz="2000" dirty="0"/>
          </a:p>
        </p:txBody>
      </p:sp>
    </p:spTree>
    <p:extLst>
      <p:ext uri="{BB962C8B-B14F-4D97-AF65-F5344CB8AC3E}">
        <p14:creationId xmlns:p14="http://schemas.microsoft.com/office/powerpoint/2010/main" val="2381073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5" end="5"/>
                                            </p:txEl>
                                          </p:spTgt>
                                        </p:tgtEl>
                                        <p:attrNameLst>
                                          <p:attrName>style.visibility</p:attrName>
                                        </p:attrNameLst>
                                      </p:cBhvr>
                                      <p:to>
                                        <p:strVal val="visible"/>
                                      </p:to>
                                    </p:set>
                                    <p:animEffect transition="in" filter="fade">
                                      <p:cBhvr>
                                        <p:cTn id="42" dur="1000"/>
                                        <p:tgtEl>
                                          <p:spTgt spid="3">
                                            <p:txEl>
                                              <p:pRg st="5" end="5"/>
                                            </p:txEl>
                                          </p:spTgt>
                                        </p:tgtEl>
                                      </p:cBhvr>
                                    </p:animEffect>
                                    <p:anim calcmode="lin" valueType="num">
                                      <p:cBhvr>
                                        <p:cTn id="4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6" end="6"/>
                                            </p:txEl>
                                          </p:spTgt>
                                        </p:tgtEl>
                                        <p:attrNameLst>
                                          <p:attrName>style.visibility</p:attrName>
                                        </p:attrNameLst>
                                      </p:cBhvr>
                                      <p:to>
                                        <p:strVal val="visible"/>
                                      </p:to>
                                    </p:set>
                                    <p:animEffect transition="in" filter="fade">
                                      <p:cBhvr>
                                        <p:cTn id="49" dur="1000"/>
                                        <p:tgtEl>
                                          <p:spTgt spid="3">
                                            <p:txEl>
                                              <p:pRg st="6" end="6"/>
                                            </p:txEl>
                                          </p:spTgt>
                                        </p:tgtEl>
                                      </p:cBhvr>
                                    </p:animEffect>
                                    <p:anim calcmode="lin" valueType="num">
                                      <p:cBhvr>
                                        <p:cTn id="5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1"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7" end="7"/>
                                            </p:txEl>
                                          </p:spTgt>
                                        </p:tgtEl>
                                        <p:attrNameLst>
                                          <p:attrName>style.visibility</p:attrName>
                                        </p:attrNameLst>
                                      </p:cBhvr>
                                      <p:to>
                                        <p:strVal val="visible"/>
                                      </p:to>
                                    </p:set>
                                    <p:animEffect transition="in" filter="fade">
                                      <p:cBhvr>
                                        <p:cTn id="56" dur="1000"/>
                                        <p:tgtEl>
                                          <p:spTgt spid="3">
                                            <p:txEl>
                                              <p:pRg st="7" end="7"/>
                                            </p:txEl>
                                          </p:spTgt>
                                        </p:tgtEl>
                                      </p:cBhvr>
                                    </p:animEffect>
                                    <p:anim calcmode="lin" valueType="num">
                                      <p:cBhvr>
                                        <p:cTn id="57"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8" end="8"/>
                                            </p:txEl>
                                          </p:spTgt>
                                        </p:tgtEl>
                                        <p:attrNameLst>
                                          <p:attrName>style.visibility</p:attrName>
                                        </p:attrNameLst>
                                      </p:cBhvr>
                                      <p:to>
                                        <p:strVal val="visible"/>
                                      </p:to>
                                    </p:set>
                                    <p:animEffect transition="in" filter="fade">
                                      <p:cBhvr>
                                        <p:cTn id="63" dur="1000"/>
                                        <p:tgtEl>
                                          <p:spTgt spid="3">
                                            <p:txEl>
                                              <p:pRg st="8" end="8"/>
                                            </p:txEl>
                                          </p:spTgt>
                                        </p:tgtEl>
                                      </p:cBhvr>
                                    </p:animEffect>
                                    <p:anim calcmode="lin" valueType="num">
                                      <p:cBhvr>
                                        <p:cTn id="64"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65"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97871" y="841957"/>
            <a:ext cx="8761413" cy="706964"/>
          </a:xfrm>
        </p:spPr>
        <p:txBody>
          <a:bodyPr>
            <a:normAutofit fontScale="90000"/>
          </a:bodyPr>
          <a:lstStyle/>
          <a:p>
            <a:r>
              <a:rPr lang="fr-FR" dirty="0"/>
              <a:t>L’Examen périodique universel (EPU)</a:t>
            </a:r>
          </a:p>
        </p:txBody>
      </p:sp>
      <p:graphicFrame>
        <p:nvGraphicFramePr>
          <p:cNvPr id="4" name="Espace réservé du contenu 3"/>
          <p:cNvGraphicFramePr>
            <a:graphicFrameLocks/>
          </p:cNvGraphicFramePr>
          <p:nvPr>
            <p:extLst>
              <p:ext uri="{D42A27DB-BD31-4B8C-83A1-F6EECF244321}">
                <p14:modId xmlns:p14="http://schemas.microsoft.com/office/powerpoint/2010/main" val="3990148148"/>
              </p:ext>
            </p:extLst>
          </p:nvPr>
        </p:nvGraphicFramePr>
        <p:xfrm>
          <a:off x="-340372" y="1674457"/>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ZoneTexte 4"/>
          <p:cNvSpPr txBox="1"/>
          <p:nvPr/>
        </p:nvSpPr>
        <p:spPr>
          <a:xfrm>
            <a:off x="300446" y="3236051"/>
            <a:ext cx="2372416" cy="1200329"/>
          </a:xfrm>
          <a:prstGeom prst="rect">
            <a:avLst/>
          </a:prstGeom>
          <a:noFill/>
          <a:ln>
            <a:solidFill>
              <a:schemeClr val="tx1"/>
            </a:solidFill>
          </a:ln>
        </p:spPr>
        <p:txBody>
          <a:bodyPr wrap="square" rtlCol="0">
            <a:spAutoFit/>
          </a:bodyPr>
          <a:lstStyle/>
          <a:p>
            <a:r>
              <a:rPr lang="fr-FR" dirty="0">
                <a:latin typeface="Garamond" panose="02020404030301010803" pitchFamily="18" charset="0"/>
              </a:rPr>
              <a:t>Appui de la communauté internationale et de la société civile</a:t>
            </a:r>
          </a:p>
        </p:txBody>
      </p:sp>
      <p:sp>
        <p:nvSpPr>
          <p:cNvPr id="6" name="ZoneTexte 5"/>
          <p:cNvSpPr txBox="1"/>
          <p:nvPr/>
        </p:nvSpPr>
        <p:spPr>
          <a:xfrm>
            <a:off x="5535659" y="5928217"/>
            <a:ext cx="2715987" cy="369332"/>
          </a:xfrm>
          <a:prstGeom prst="rect">
            <a:avLst/>
          </a:prstGeom>
          <a:noFill/>
          <a:ln>
            <a:solidFill>
              <a:schemeClr val="tx1"/>
            </a:solidFill>
          </a:ln>
        </p:spPr>
        <p:txBody>
          <a:bodyPr wrap="square" rtlCol="0">
            <a:spAutoFit/>
          </a:bodyPr>
          <a:lstStyle/>
          <a:p>
            <a:r>
              <a:rPr lang="fr-FR" dirty="0">
                <a:latin typeface="Garamond" panose="02020404030301010803" pitchFamily="18" charset="0"/>
              </a:rPr>
              <a:t>Adoption du document final </a:t>
            </a:r>
          </a:p>
        </p:txBody>
      </p:sp>
      <p:sp>
        <p:nvSpPr>
          <p:cNvPr id="7" name="ZoneTexte 6"/>
          <p:cNvSpPr txBox="1"/>
          <p:nvPr/>
        </p:nvSpPr>
        <p:spPr>
          <a:xfrm>
            <a:off x="7439298" y="4288193"/>
            <a:ext cx="4620180" cy="1477029"/>
          </a:xfrm>
          <a:prstGeom prst="rect">
            <a:avLst/>
          </a:prstGeom>
          <a:noFill/>
          <a:ln>
            <a:solidFill>
              <a:schemeClr val="tx1"/>
            </a:solidFill>
          </a:ln>
        </p:spPr>
        <p:txBody>
          <a:bodyPr wrap="square" rtlCol="0">
            <a:spAutoFit/>
          </a:bodyPr>
          <a:lstStyle/>
          <a:p>
            <a:r>
              <a:rPr lang="fr-FR" dirty="0">
                <a:latin typeface="Garamond" panose="02020404030301010803" pitchFamily="18" charset="0"/>
              </a:rPr>
              <a:t>Dialogue interactif avec l’Etat </a:t>
            </a:r>
          </a:p>
          <a:p>
            <a:r>
              <a:rPr lang="fr-FR" dirty="0">
                <a:latin typeface="Garamond" panose="02020404030301010803" pitchFamily="18" charset="0"/>
              </a:rPr>
              <a:t>Adoption d’un rapport contenant des recommandations</a:t>
            </a:r>
          </a:p>
          <a:p>
            <a:r>
              <a:rPr lang="fr-FR" dirty="0">
                <a:latin typeface="Garamond" panose="02020404030301010803" pitchFamily="18" charset="0"/>
              </a:rPr>
              <a:t>L’Etat indique s’il souhaite appuyer ou non les recommandations</a:t>
            </a:r>
          </a:p>
        </p:txBody>
      </p:sp>
      <p:sp>
        <p:nvSpPr>
          <p:cNvPr id="8" name="ZoneTexte 7"/>
          <p:cNvSpPr txBox="1"/>
          <p:nvPr/>
        </p:nvSpPr>
        <p:spPr>
          <a:xfrm>
            <a:off x="7161993" y="1846144"/>
            <a:ext cx="4897485" cy="1754326"/>
          </a:xfrm>
          <a:prstGeom prst="rect">
            <a:avLst/>
          </a:prstGeom>
          <a:noFill/>
          <a:ln>
            <a:solidFill>
              <a:schemeClr val="tx1"/>
            </a:solidFill>
          </a:ln>
        </p:spPr>
        <p:txBody>
          <a:bodyPr wrap="square" rtlCol="0">
            <a:spAutoFit/>
          </a:bodyPr>
          <a:lstStyle/>
          <a:p>
            <a:pPr lvl="1"/>
            <a:r>
              <a:rPr lang="fr-FR" dirty="0">
                <a:latin typeface="Garamond" panose="02020404030301010803" pitchFamily="18" charset="0"/>
              </a:rPr>
              <a:t>Documents servant de base de l’examen:</a:t>
            </a:r>
          </a:p>
          <a:p>
            <a:pPr marL="742950" lvl="1" indent="-285750">
              <a:buFont typeface="Arial" panose="020B0604020202020204" pitchFamily="34" charset="0"/>
              <a:buChar char="•"/>
            </a:pPr>
            <a:r>
              <a:rPr lang="fr-FR" dirty="0">
                <a:latin typeface="Garamond" panose="02020404030301010803" pitchFamily="18" charset="0"/>
              </a:rPr>
              <a:t>Renseignements fournis par l’Etat soumis à l’examen</a:t>
            </a:r>
          </a:p>
          <a:p>
            <a:pPr marL="742950" lvl="1" indent="-285750">
              <a:buFont typeface="Arial" panose="020B0604020202020204" pitchFamily="34" charset="0"/>
              <a:buChar char="•"/>
            </a:pPr>
            <a:r>
              <a:rPr lang="fr-FR" dirty="0">
                <a:latin typeface="Garamond" panose="02020404030301010803" pitchFamily="18" charset="0"/>
              </a:rPr>
              <a:t>Compilation des informations de l’ONU</a:t>
            </a:r>
          </a:p>
          <a:p>
            <a:pPr marL="742950" lvl="1" indent="-285750">
              <a:buFont typeface="Arial" panose="020B0604020202020204" pitchFamily="34" charset="0"/>
              <a:buChar char="•"/>
            </a:pPr>
            <a:r>
              <a:rPr lang="fr-FR" dirty="0">
                <a:latin typeface="Garamond" panose="02020404030301010803" pitchFamily="18" charset="0"/>
              </a:rPr>
              <a:t>Résumé des communications des parties prenantes</a:t>
            </a:r>
          </a:p>
        </p:txBody>
      </p:sp>
      <p:sp>
        <p:nvSpPr>
          <p:cNvPr id="9" name="ZoneTexte 8"/>
          <p:cNvSpPr txBox="1"/>
          <p:nvPr/>
        </p:nvSpPr>
        <p:spPr>
          <a:xfrm>
            <a:off x="659035" y="1765401"/>
            <a:ext cx="3287881" cy="1015663"/>
          </a:xfrm>
          <a:prstGeom prst="rect">
            <a:avLst/>
          </a:prstGeom>
          <a:solidFill>
            <a:schemeClr val="accent6"/>
          </a:solidFill>
          <a:ln>
            <a:solidFill>
              <a:schemeClr val="tx1"/>
            </a:solidFill>
          </a:ln>
        </p:spPr>
        <p:txBody>
          <a:bodyPr wrap="square" rtlCol="0">
            <a:spAutoFit/>
          </a:bodyPr>
          <a:lstStyle/>
          <a:p>
            <a:r>
              <a:rPr lang="fr-FR" sz="2000" i="1" dirty="0">
                <a:latin typeface="Garamond" panose="02020404030301010803" pitchFamily="18" charset="0"/>
              </a:rPr>
              <a:t>Rapport alternatif</a:t>
            </a:r>
          </a:p>
          <a:p>
            <a:r>
              <a:rPr lang="fr-FR" sz="2000" i="1" dirty="0">
                <a:latin typeface="Garamond" panose="02020404030301010803" pitchFamily="18" charset="0"/>
              </a:rPr>
              <a:t>Consultation pour l’élaboration du rapport national</a:t>
            </a:r>
          </a:p>
        </p:txBody>
      </p:sp>
      <p:sp>
        <p:nvSpPr>
          <p:cNvPr id="10" name="ZoneTexte 9"/>
          <p:cNvSpPr txBox="1"/>
          <p:nvPr/>
        </p:nvSpPr>
        <p:spPr>
          <a:xfrm>
            <a:off x="8119504" y="3731457"/>
            <a:ext cx="3593723" cy="400110"/>
          </a:xfrm>
          <a:prstGeom prst="rect">
            <a:avLst/>
          </a:prstGeom>
          <a:solidFill>
            <a:schemeClr val="accent6"/>
          </a:solidFill>
          <a:ln>
            <a:solidFill>
              <a:schemeClr val="tx1"/>
            </a:solidFill>
          </a:ln>
        </p:spPr>
        <p:txBody>
          <a:bodyPr wrap="square" rtlCol="0">
            <a:spAutoFit/>
          </a:bodyPr>
          <a:lstStyle/>
          <a:p>
            <a:r>
              <a:rPr lang="fr-FR" sz="2000" i="1" dirty="0">
                <a:latin typeface="Garamond" panose="02020404030301010803" pitchFamily="18" charset="0"/>
              </a:rPr>
              <a:t>Pré session EPU: plaidoyer</a:t>
            </a:r>
          </a:p>
        </p:txBody>
      </p:sp>
      <p:sp>
        <p:nvSpPr>
          <p:cNvPr id="11" name="ZoneTexte 10"/>
          <p:cNvSpPr txBox="1"/>
          <p:nvPr/>
        </p:nvSpPr>
        <p:spPr>
          <a:xfrm>
            <a:off x="497871" y="4977824"/>
            <a:ext cx="3319749" cy="707886"/>
          </a:xfrm>
          <a:prstGeom prst="rect">
            <a:avLst/>
          </a:prstGeom>
          <a:solidFill>
            <a:schemeClr val="accent6"/>
          </a:solidFill>
        </p:spPr>
        <p:style>
          <a:lnRef idx="2">
            <a:schemeClr val="dk1"/>
          </a:lnRef>
          <a:fillRef idx="1">
            <a:schemeClr val="lt1"/>
          </a:fillRef>
          <a:effectRef idx="0">
            <a:schemeClr val="dk1"/>
          </a:effectRef>
          <a:fontRef idx="minor">
            <a:schemeClr val="dk1"/>
          </a:fontRef>
        </p:style>
        <p:txBody>
          <a:bodyPr wrap="square" rtlCol="0">
            <a:spAutoFit/>
          </a:bodyPr>
          <a:lstStyle/>
          <a:p>
            <a:r>
              <a:rPr lang="fr-FR" sz="2000" i="1" dirty="0">
                <a:solidFill>
                  <a:schemeClr val="tx1"/>
                </a:solidFill>
                <a:latin typeface="Garamond" panose="02020404030301010803" pitchFamily="18" charset="0"/>
              </a:rPr>
              <a:t>Diffusion et suivi de la mise en œuvre des recommandations</a:t>
            </a:r>
          </a:p>
        </p:txBody>
      </p:sp>
      <p:sp>
        <p:nvSpPr>
          <p:cNvPr id="12" name="ZoneTexte 11">
            <a:extLst>
              <a:ext uri="{FF2B5EF4-FFF2-40B4-BE49-F238E27FC236}">
                <a16:creationId xmlns:a16="http://schemas.microsoft.com/office/drawing/2014/main" id="{84238488-6C45-473D-8B7C-C20EE699EB0E}"/>
              </a:ext>
            </a:extLst>
          </p:cNvPr>
          <p:cNvSpPr txBox="1"/>
          <p:nvPr/>
        </p:nvSpPr>
        <p:spPr>
          <a:xfrm>
            <a:off x="8470767" y="5912828"/>
            <a:ext cx="1836641" cy="400110"/>
          </a:xfrm>
          <a:prstGeom prst="rect">
            <a:avLst/>
          </a:prstGeom>
          <a:solidFill>
            <a:schemeClr val="accent6"/>
          </a:solidFill>
          <a:ln>
            <a:solidFill>
              <a:schemeClr val="tx1"/>
            </a:solidFill>
          </a:ln>
        </p:spPr>
        <p:txBody>
          <a:bodyPr wrap="square" rtlCol="0">
            <a:spAutoFit/>
          </a:bodyPr>
          <a:lstStyle/>
          <a:p>
            <a:r>
              <a:rPr lang="fr-FR" sz="2000" i="1" dirty="0">
                <a:latin typeface="Garamond" panose="02020404030301010803" pitchFamily="18" charset="0"/>
              </a:rPr>
              <a:t>Déclaration orale</a:t>
            </a:r>
          </a:p>
        </p:txBody>
      </p:sp>
      <p:sp>
        <p:nvSpPr>
          <p:cNvPr id="13" name="ZoneTexte 12">
            <a:extLst>
              <a:ext uri="{FF2B5EF4-FFF2-40B4-BE49-F238E27FC236}">
                <a16:creationId xmlns:a16="http://schemas.microsoft.com/office/drawing/2014/main" id="{D93562A5-B84D-49A5-88E5-9EA1CD4D2772}"/>
              </a:ext>
            </a:extLst>
          </p:cNvPr>
          <p:cNvSpPr txBox="1"/>
          <p:nvPr/>
        </p:nvSpPr>
        <p:spPr>
          <a:xfrm>
            <a:off x="6154252" y="4826652"/>
            <a:ext cx="1182791" cy="400110"/>
          </a:xfrm>
          <a:prstGeom prst="rect">
            <a:avLst/>
          </a:prstGeom>
          <a:solidFill>
            <a:schemeClr val="accent6"/>
          </a:solidFill>
          <a:ln>
            <a:solidFill>
              <a:schemeClr val="tx1"/>
            </a:solidFill>
          </a:ln>
        </p:spPr>
        <p:txBody>
          <a:bodyPr wrap="square" rtlCol="0">
            <a:spAutoFit/>
          </a:bodyPr>
          <a:lstStyle/>
          <a:p>
            <a:r>
              <a:rPr lang="fr-FR" sz="2000" i="1" dirty="0" err="1">
                <a:latin typeface="Garamond" panose="02020404030301010803" pitchFamily="18" charset="0"/>
              </a:rPr>
              <a:t>Side</a:t>
            </a:r>
            <a:r>
              <a:rPr lang="fr-FR" sz="2000" i="1" dirty="0">
                <a:latin typeface="Garamond" panose="02020404030301010803" pitchFamily="18" charset="0"/>
              </a:rPr>
              <a:t> </a:t>
            </a:r>
            <a:r>
              <a:rPr lang="fr-FR" sz="2000" i="1" dirty="0" err="1">
                <a:latin typeface="Garamond" panose="02020404030301010803" pitchFamily="18" charset="0"/>
              </a:rPr>
              <a:t>event</a:t>
            </a:r>
            <a:endParaRPr lang="fr-FR" sz="2000" i="1" dirty="0">
              <a:latin typeface="Garamond" panose="02020404030301010803" pitchFamily="18" charset="0"/>
            </a:endParaRPr>
          </a:p>
        </p:txBody>
      </p:sp>
    </p:spTree>
    <p:extLst>
      <p:ext uri="{BB962C8B-B14F-4D97-AF65-F5344CB8AC3E}">
        <p14:creationId xmlns:p14="http://schemas.microsoft.com/office/powerpoint/2010/main" val="768750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F0FFFA-14F3-449A-9A58-7EE9A6D6F88E}"/>
              </a:ext>
            </a:extLst>
          </p:cNvPr>
          <p:cNvSpPr>
            <a:spLocks noGrp="1"/>
          </p:cNvSpPr>
          <p:nvPr>
            <p:ph type="title"/>
          </p:nvPr>
        </p:nvSpPr>
        <p:spPr>
          <a:xfrm>
            <a:off x="1097280" y="286603"/>
            <a:ext cx="10058400" cy="1450757"/>
          </a:xfrm>
        </p:spPr>
        <p:txBody>
          <a:bodyPr>
            <a:normAutofit/>
          </a:bodyPr>
          <a:lstStyle/>
          <a:p>
            <a:r>
              <a:rPr lang="fr-CH" dirty="0"/>
              <a:t>L’Examen périodique universel de la Belgique</a:t>
            </a:r>
          </a:p>
        </p:txBody>
      </p:sp>
      <p:graphicFrame>
        <p:nvGraphicFramePr>
          <p:cNvPr id="19" name="Espace réservé du contenu 2">
            <a:extLst>
              <a:ext uri="{FF2B5EF4-FFF2-40B4-BE49-F238E27FC236}">
                <a16:creationId xmlns:a16="http://schemas.microsoft.com/office/drawing/2014/main" id="{9FAE6073-58CF-4001-8DB5-BF7EB4EB4218}"/>
              </a:ext>
            </a:extLst>
          </p:cNvPr>
          <p:cNvGraphicFramePr/>
          <p:nvPr>
            <p:extLst>
              <p:ext uri="{D42A27DB-BD31-4B8C-83A1-F6EECF244321}">
                <p14:modId xmlns:p14="http://schemas.microsoft.com/office/powerpoint/2010/main" val="459421673"/>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54296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A499A1-7863-48A8-96D6-30DE8BA45663}"/>
              </a:ext>
            </a:extLst>
          </p:cNvPr>
          <p:cNvSpPr>
            <a:spLocks noGrp="1"/>
          </p:cNvSpPr>
          <p:nvPr>
            <p:ph type="title"/>
          </p:nvPr>
        </p:nvSpPr>
        <p:spPr/>
        <p:txBody>
          <a:bodyPr/>
          <a:lstStyle/>
          <a:p>
            <a:r>
              <a:rPr lang="fr-CH" dirty="0"/>
              <a:t>Quels résultats ?</a:t>
            </a:r>
            <a:endParaRPr lang="en-GB" dirty="0"/>
          </a:p>
        </p:txBody>
      </p:sp>
      <p:sp>
        <p:nvSpPr>
          <p:cNvPr id="3" name="Espace réservé du contenu 2">
            <a:extLst>
              <a:ext uri="{FF2B5EF4-FFF2-40B4-BE49-F238E27FC236}">
                <a16:creationId xmlns:a16="http://schemas.microsoft.com/office/drawing/2014/main" id="{A6C38C34-C966-486B-941E-2DB203ED2EAD}"/>
              </a:ext>
            </a:extLst>
          </p:cNvPr>
          <p:cNvSpPr>
            <a:spLocks noGrp="1"/>
          </p:cNvSpPr>
          <p:nvPr>
            <p:ph idx="1"/>
          </p:nvPr>
        </p:nvSpPr>
        <p:spPr>
          <a:xfrm>
            <a:off x="1097280" y="1845734"/>
            <a:ext cx="5360670" cy="4023360"/>
          </a:xfrm>
        </p:spPr>
        <p:txBody>
          <a:bodyPr>
            <a:normAutofit fontScale="92500" lnSpcReduction="10000"/>
          </a:bodyPr>
          <a:lstStyle/>
          <a:p>
            <a:endParaRPr lang="fr-FR" b="1" dirty="0"/>
          </a:p>
          <a:p>
            <a:r>
              <a:rPr lang="fr-FR" b="1" dirty="0"/>
              <a:t>308</a:t>
            </a:r>
            <a:r>
              <a:rPr lang="fr-FR" dirty="0"/>
              <a:t> recommandations dont :</a:t>
            </a:r>
            <a:br>
              <a:rPr lang="fr-FR" dirty="0"/>
            </a:br>
            <a:endParaRPr lang="fr-FR" dirty="0"/>
          </a:p>
          <a:p>
            <a:pPr lvl="1" algn="just">
              <a:buFont typeface="Arial" panose="020B0604020202020204" pitchFamily="34" charset="0"/>
              <a:buChar char="•"/>
            </a:pPr>
            <a:r>
              <a:rPr lang="fr-FR" b="1" dirty="0"/>
              <a:t>27</a:t>
            </a:r>
            <a:r>
              <a:rPr lang="fr-FR" dirty="0"/>
              <a:t> sur la création d'une INDH.</a:t>
            </a:r>
          </a:p>
          <a:p>
            <a:pPr lvl="1" algn="just">
              <a:buFont typeface="Arial" panose="020B0604020202020204" pitchFamily="34" charset="0"/>
              <a:buChar char="•"/>
            </a:pPr>
            <a:r>
              <a:rPr lang="fr-FR" b="1" dirty="0"/>
              <a:t>23 </a:t>
            </a:r>
            <a:r>
              <a:rPr lang="fr-FR" dirty="0"/>
              <a:t>sur la ratification de l'OPCAT et la mise en place d'un MNP.</a:t>
            </a:r>
          </a:p>
          <a:p>
            <a:pPr lvl="1" algn="just">
              <a:buFont typeface="Arial" panose="020B0604020202020204" pitchFamily="34" charset="0"/>
              <a:buChar char="•"/>
            </a:pPr>
            <a:r>
              <a:rPr lang="fr-FR" b="1" dirty="0"/>
              <a:t>11</a:t>
            </a:r>
            <a:r>
              <a:rPr lang="fr-FR" dirty="0"/>
              <a:t> sur les violences policières particulièrement à l'encontre des personnes migrantes (un grand nombre de recommandations ont été adressées plus généralement sur les crimes de haines et le racisme mais qui sont beaucoup plus large que le sujet que nous avons abordé)</a:t>
            </a:r>
          </a:p>
          <a:p>
            <a:pPr lvl="1" algn="just">
              <a:buFont typeface="Arial" panose="020B0604020202020204" pitchFamily="34" charset="0"/>
              <a:buChar char="•"/>
            </a:pPr>
            <a:r>
              <a:rPr lang="fr-FR" b="1" dirty="0"/>
              <a:t>4</a:t>
            </a:r>
            <a:r>
              <a:rPr lang="fr-FR" dirty="0"/>
              <a:t> sur la traite des êtres humains.</a:t>
            </a:r>
          </a:p>
          <a:p>
            <a:pPr lvl="1" algn="just">
              <a:buFont typeface="Arial" panose="020B0604020202020204" pitchFamily="34" charset="0"/>
              <a:buChar char="•"/>
            </a:pPr>
            <a:r>
              <a:rPr lang="fr-FR" b="1" dirty="0"/>
              <a:t>13</a:t>
            </a:r>
            <a:r>
              <a:rPr lang="fr-FR" dirty="0"/>
              <a:t> sur la protection des droits des personnes migrantes.</a:t>
            </a:r>
          </a:p>
          <a:p>
            <a:pPr lvl="1" algn="just">
              <a:buFont typeface="Arial" panose="020B0604020202020204" pitchFamily="34" charset="0"/>
              <a:buChar char="•"/>
            </a:pPr>
            <a:r>
              <a:rPr lang="fr-FR" b="1" dirty="0"/>
              <a:t>8</a:t>
            </a:r>
            <a:r>
              <a:rPr lang="fr-FR" dirty="0"/>
              <a:t> sur la détention des personnes migrantes.</a:t>
            </a:r>
          </a:p>
          <a:p>
            <a:pPr>
              <a:buFont typeface="Arial" panose="020B0604020202020204" pitchFamily="34" charset="0"/>
              <a:buChar char="•"/>
            </a:pPr>
            <a:endParaRPr lang="fr-FR" dirty="0"/>
          </a:p>
          <a:p>
            <a:endParaRPr lang="en-GB" dirty="0"/>
          </a:p>
        </p:txBody>
      </p:sp>
      <p:graphicFrame>
        <p:nvGraphicFramePr>
          <p:cNvPr id="6" name="Graphique 5">
            <a:extLst>
              <a:ext uri="{FF2B5EF4-FFF2-40B4-BE49-F238E27FC236}">
                <a16:creationId xmlns:a16="http://schemas.microsoft.com/office/drawing/2014/main" id="{DA388994-30D8-4084-9C04-4FCB569C17E3}"/>
              </a:ext>
            </a:extLst>
          </p:cNvPr>
          <p:cNvGraphicFramePr/>
          <p:nvPr>
            <p:extLst>
              <p:ext uri="{D42A27DB-BD31-4B8C-83A1-F6EECF244321}">
                <p14:modId xmlns:p14="http://schemas.microsoft.com/office/powerpoint/2010/main" val="1006701191"/>
              </p:ext>
            </p:extLst>
          </p:nvPr>
        </p:nvGraphicFramePr>
        <p:xfrm>
          <a:off x="6287363" y="2025638"/>
          <a:ext cx="5904637" cy="384345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058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56E4D4D-18A5-4ED5-A591-36A9584AA570}"/>
              </a:ext>
            </a:extLst>
          </p:cNvPr>
          <p:cNvSpPr>
            <a:spLocks noGrp="1"/>
          </p:cNvSpPr>
          <p:nvPr>
            <p:ph type="title"/>
          </p:nvPr>
        </p:nvSpPr>
        <p:spPr/>
        <p:txBody>
          <a:bodyPr/>
          <a:lstStyle/>
          <a:p>
            <a:r>
              <a:rPr lang="fr-CH" dirty="0"/>
              <a:t>Quelle utilité pour l’ACAT?</a:t>
            </a:r>
            <a:endParaRPr lang="en-GB" dirty="0"/>
          </a:p>
        </p:txBody>
      </p:sp>
      <p:graphicFrame>
        <p:nvGraphicFramePr>
          <p:cNvPr id="4" name="Espace réservé du contenu 3">
            <a:extLst>
              <a:ext uri="{FF2B5EF4-FFF2-40B4-BE49-F238E27FC236}">
                <a16:creationId xmlns:a16="http://schemas.microsoft.com/office/drawing/2014/main" id="{5B4ACEFA-FF69-452E-917E-81A9128BAFA0}"/>
              </a:ext>
            </a:extLst>
          </p:cNvPr>
          <p:cNvGraphicFramePr>
            <a:graphicFrameLocks noGrp="1"/>
          </p:cNvGraphicFramePr>
          <p:nvPr>
            <p:ph idx="1"/>
            <p:extLst>
              <p:ext uri="{D42A27DB-BD31-4B8C-83A1-F6EECF244321}">
                <p14:modId xmlns:p14="http://schemas.microsoft.com/office/powerpoint/2010/main" val="1046615900"/>
              </p:ext>
            </p:extLst>
          </p:nvPr>
        </p:nvGraphicFramePr>
        <p:xfrm>
          <a:off x="1096963" y="1846263"/>
          <a:ext cx="10058400" cy="4022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7219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Espace réservé du contenu 2">
            <a:extLst>
              <a:ext uri="{FF2B5EF4-FFF2-40B4-BE49-F238E27FC236}">
                <a16:creationId xmlns:a16="http://schemas.microsoft.com/office/drawing/2014/main" id="{11A625C7-61CD-4D12-B5C9-83F8CDF3CAA3}"/>
              </a:ext>
            </a:extLst>
          </p:cNvPr>
          <p:cNvGraphicFramePr>
            <a:graphicFrameLocks noGrp="1"/>
          </p:cNvGraphicFramePr>
          <p:nvPr>
            <p:ph idx="1"/>
            <p:extLst>
              <p:ext uri="{D42A27DB-BD31-4B8C-83A1-F6EECF244321}">
                <p14:modId xmlns:p14="http://schemas.microsoft.com/office/powerpoint/2010/main" val="1705120973"/>
              </p:ext>
            </p:extLst>
          </p:nvPr>
        </p:nvGraphicFramePr>
        <p:xfrm>
          <a:off x="643466" y="643467"/>
          <a:ext cx="10900477" cy="36192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Image 6">
            <a:extLst>
              <a:ext uri="{FF2B5EF4-FFF2-40B4-BE49-F238E27FC236}">
                <a16:creationId xmlns:a16="http://schemas.microsoft.com/office/drawing/2014/main" id="{467A88AE-1890-4C1B-BDE5-4871E0C332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42118" y="4800123"/>
            <a:ext cx="703172" cy="1263326"/>
          </a:xfrm>
          <a:prstGeom prst="rect">
            <a:avLst/>
          </a:prstGeom>
        </p:spPr>
      </p:pic>
    </p:spTree>
    <p:extLst>
      <p:ext uri="{BB962C8B-B14F-4D97-AF65-F5344CB8AC3E}">
        <p14:creationId xmlns:p14="http://schemas.microsoft.com/office/powerpoint/2010/main" val="1754459612"/>
      </p:ext>
    </p:extLst>
  </p:cSld>
  <p:clrMapOvr>
    <a:masterClrMapping/>
  </p:clrMapOvr>
</p:sld>
</file>

<file path=ppt/theme/theme1.xml><?xml version="1.0" encoding="utf-8"?>
<a:theme xmlns:a="http://schemas.openxmlformats.org/drawingml/2006/main" name="Thème1">
  <a:themeElements>
    <a:clrScheme name="Personnalisé 29">
      <a:dk1>
        <a:sysClr val="windowText" lastClr="000000"/>
      </a:dk1>
      <a:lt1>
        <a:sysClr val="window" lastClr="FFFFFF"/>
      </a:lt1>
      <a:dk2>
        <a:srgbClr val="344068"/>
      </a:dk2>
      <a:lt2>
        <a:srgbClr val="11161A"/>
      </a:lt2>
      <a:accent1>
        <a:srgbClr val="9183E6"/>
      </a:accent1>
      <a:accent2>
        <a:srgbClr val="241773"/>
      </a:accent2>
      <a:accent3>
        <a:srgbClr val="C8C0F2"/>
      </a:accent3>
      <a:accent4>
        <a:srgbClr val="C1B9F1"/>
      </a:accent4>
      <a:accent5>
        <a:srgbClr val="C1B9F1"/>
      </a:accent5>
      <a:accent6>
        <a:srgbClr val="62A39F"/>
      </a:accent6>
      <a:hlink>
        <a:srgbClr val="2F75FF"/>
      </a:hlink>
      <a:folHlink>
        <a:srgbClr val="2F75FF"/>
      </a:folHlink>
    </a:clrScheme>
    <a:fontScheme name="Rétrospectiv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étrospective">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ème1" id="{2D39EE24-EA2E-4ACD-9F5D-76036B7F281C}" vid="{6B94BF83-A4F4-4BA8-876C-17D7274249E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Thème1</Template>
  <TotalTime>0</TotalTime>
  <Words>824</Words>
  <Application>Microsoft Office PowerPoint</Application>
  <PresentationFormat>Grand écran</PresentationFormat>
  <Paragraphs>79</Paragraphs>
  <Slides>9</Slides>
  <Notes>3</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9</vt:i4>
      </vt:variant>
    </vt:vector>
  </HeadingPairs>
  <TitlesOfParts>
    <vt:vector size="15" baseType="lpstr">
      <vt:lpstr>Arial</vt:lpstr>
      <vt:lpstr>Calibri</vt:lpstr>
      <vt:lpstr>Calibri Light</vt:lpstr>
      <vt:lpstr>Corbel</vt:lpstr>
      <vt:lpstr>Garamond</vt:lpstr>
      <vt:lpstr>Thème1</vt:lpstr>
      <vt:lpstr>Faire connaissance avec le plaidoyer international</vt:lpstr>
      <vt:lpstr>Qu’est ce que le plaidoyer international ?</vt:lpstr>
      <vt:lpstr>Quelle plus-value de l’ACAT?</vt:lpstr>
      <vt:lpstr>Mécanismes onusiens de promotion et de protection des droits de l’homme</vt:lpstr>
      <vt:lpstr>L’Examen périodique universel (EPU)</vt:lpstr>
      <vt:lpstr>L’Examen périodique universel de la Belgique</vt:lpstr>
      <vt:lpstr>Quels résultats ?</vt:lpstr>
      <vt:lpstr>Quelle utilité pour l’ACAT?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Faire connaissance avec le plaidoyer international</dc:title>
  <dc:creator>Marie Salphati</dc:creator>
  <cp:lastModifiedBy>Marie Salphati</cp:lastModifiedBy>
  <cp:revision>3</cp:revision>
  <dcterms:created xsi:type="dcterms:W3CDTF">2021-06-11T15:17:09Z</dcterms:created>
  <dcterms:modified xsi:type="dcterms:W3CDTF">2021-06-11T17:34:43Z</dcterms:modified>
</cp:coreProperties>
</file>