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6" d="100"/>
          <a:sy n="86" d="100"/>
        </p:scale>
        <p:origin x="7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D60EA-C340-4103-93A4-D14104965DF5}" type="datetimeFigureOut">
              <a:rPr lang="pt-BR" smtClean="0"/>
              <a:t>28/04/2023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CBD0D-4A91-47DC-A127-ED82396C50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7238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D60EA-C340-4103-93A4-D14104965DF5}" type="datetimeFigureOut">
              <a:rPr lang="pt-BR" smtClean="0"/>
              <a:t>28/04/2023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CBD0D-4A91-47DC-A127-ED82396C50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4358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D60EA-C340-4103-93A4-D14104965DF5}" type="datetimeFigureOut">
              <a:rPr lang="pt-BR" smtClean="0"/>
              <a:t>28/04/2023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CBD0D-4A91-47DC-A127-ED82396C50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4553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D60EA-C340-4103-93A4-D14104965DF5}" type="datetimeFigureOut">
              <a:rPr lang="pt-BR" smtClean="0"/>
              <a:t>28/04/2023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CBD0D-4A91-47DC-A127-ED82396C506D}" type="slidenum">
              <a:rPr lang="pt-BR" smtClean="0"/>
              <a:t>‹nº›</a:t>
            </a:fld>
            <a:endParaRPr lang="pt-B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612121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D60EA-C340-4103-93A4-D14104965DF5}" type="datetimeFigureOut">
              <a:rPr lang="pt-BR" smtClean="0"/>
              <a:t>28/04/2023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CBD0D-4A91-47DC-A127-ED82396C50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18894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D60EA-C340-4103-93A4-D14104965DF5}" type="datetimeFigureOut">
              <a:rPr lang="pt-BR" smtClean="0"/>
              <a:t>28/04/2023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CBD0D-4A91-47DC-A127-ED82396C50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45660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D60EA-C340-4103-93A4-D14104965DF5}" type="datetimeFigureOut">
              <a:rPr lang="pt-BR" smtClean="0"/>
              <a:t>28/04/2023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CBD0D-4A91-47DC-A127-ED82396C50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69354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D60EA-C340-4103-93A4-D14104965DF5}" type="datetimeFigureOut">
              <a:rPr lang="pt-BR" smtClean="0"/>
              <a:t>28/04/2023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CBD0D-4A91-47DC-A127-ED82396C50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01119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D60EA-C340-4103-93A4-D14104965DF5}" type="datetimeFigureOut">
              <a:rPr lang="pt-BR" smtClean="0"/>
              <a:t>28/04/2023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CBD0D-4A91-47DC-A127-ED82396C50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6707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D60EA-C340-4103-93A4-D14104965DF5}" type="datetimeFigureOut">
              <a:rPr lang="pt-BR" smtClean="0"/>
              <a:t>28/04/2023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CBD0D-4A91-47DC-A127-ED82396C50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4990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D60EA-C340-4103-93A4-D14104965DF5}" type="datetimeFigureOut">
              <a:rPr lang="pt-BR" smtClean="0"/>
              <a:t>28/04/2023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CBD0D-4A91-47DC-A127-ED82396C50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5767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D60EA-C340-4103-93A4-D14104965DF5}" type="datetimeFigureOut">
              <a:rPr lang="pt-BR" smtClean="0"/>
              <a:t>28/04/2023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CBD0D-4A91-47DC-A127-ED82396C50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5550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D60EA-C340-4103-93A4-D14104965DF5}" type="datetimeFigureOut">
              <a:rPr lang="pt-BR" smtClean="0"/>
              <a:t>28/04/2023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CBD0D-4A91-47DC-A127-ED82396C50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147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D60EA-C340-4103-93A4-D14104965DF5}" type="datetimeFigureOut">
              <a:rPr lang="pt-BR" smtClean="0"/>
              <a:t>28/04/2023</a:t>
            </a:fld>
            <a:endParaRPr lang="pt-B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CBD0D-4A91-47DC-A127-ED82396C50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1327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D60EA-C340-4103-93A4-D14104965DF5}" type="datetimeFigureOut">
              <a:rPr lang="pt-BR" smtClean="0"/>
              <a:t>28/04/2023</a:t>
            </a:fld>
            <a:endParaRPr lang="pt-B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CBD0D-4A91-47DC-A127-ED82396C50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4487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D60EA-C340-4103-93A4-D14104965DF5}" type="datetimeFigureOut">
              <a:rPr lang="pt-BR" smtClean="0"/>
              <a:t>28/04/2023</a:t>
            </a:fld>
            <a:endParaRPr lang="pt-B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CBD0D-4A91-47DC-A127-ED82396C50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6000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D60EA-C340-4103-93A4-D14104965DF5}" type="datetimeFigureOut">
              <a:rPr lang="pt-BR" smtClean="0"/>
              <a:t>28/04/2023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CBD0D-4A91-47DC-A127-ED82396C50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218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67D60EA-C340-4103-93A4-D14104965DF5}" type="datetimeFigureOut">
              <a:rPr lang="pt-BR" smtClean="0"/>
              <a:t>28/04/2023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2CBD0D-4A91-47DC-A127-ED82396C50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678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5AD4E0-4332-6B7D-650B-4E9B0F3DAB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Dev. Mobile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3B1B7C4-81D7-63CE-971E-ABDA977692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Nicolas vila Peçanha </a:t>
            </a:r>
          </a:p>
        </p:txBody>
      </p:sp>
    </p:spTree>
    <p:extLst>
      <p:ext uri="{BB962C8B-B14F-4D97-AF65-F5344CB8AC3E}">
        <p14:creationId xmlns:p14="http://schemas.microsoft.com/office/powerpoint/2010/main" val="4223332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CB8D19B-1AE4-2CB8-5097-D55B4FC31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Pergunta 1 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3782B67-CAB9-6C0F-658F-7A4B3B18E1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1) Encontre exemplos de aplicativos com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1C0F282-79FD-CE45-9EBE-660BBE12936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dirty="0"/>
              <a:t>A) Interfaces mal projetadas para telas pequenas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905CC31E-0139-822C-D2FC-2DC8005E35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67812" y="1984917"/>
            <a:ext cx="4396339" cy="720528"/>
          </a:xfrm>
        </p:spPr>
        <p:txBody>
          <a:bodyPr/>
          <a:lstStyle/>
          <a:p>
            <a:r>
              <a:rPr lang="pt-BR" dirty="0"/>
              <a:t>Interface de celular para idoso </a:t>
            </a:r>
          </a:p>
        </p:txBody>
      </p:sp>
      <p:pic>
        <p:nvPicPr>
          <p:cNvPr id="10" name="Espaço Reservado para Conteúdo 9">
            <a:extLst>
              <a:ext uri="{FF2B5EF4-FFF2-40B4-BE49-F238E27FC236}">
                <a16:creationId xmlns:a16="http://schemas.microsoft.com/office/drawing/2014/main" id="{01F1B9E8-81B2-A5B3-6CA5-5C43DF620C1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7014252" y="2985098"/>
            <a:ext cx="1676634" cy="2800741"/>
          </a:xfrm>
        </p:spPr>
      </p:pic>
    </p:spTree>
    <p:extLst>
      <p:ext uri="{BB962C8B-B14F-4D97-AF65-F5344CB8AC3E}">
        <p14:creationId xmlns:p14="http://schemas.microsoft.com/office/powerpoint/2010/main" val="740076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AE85BD-E2F0-4B84-FCCC-B1E24C6F6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Pergunta 1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CE6D195-8AF6-B9C9-A18F-419F0898A4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1) Encontre exemplos de aplicativos com: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00E57ED-22DE-398F-EAE3-2950F03AE90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dirty="0"/>
              <a:t>B) Interfaces mal projetadas para mudança de orientação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E3DA8A7-F3D8-96FD-2278-42088277ED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21402" y="999894"/>
            <a:ext cx="5240246" cy="905106"/>
          </a:xfrm>
        </p:spPr>
        <p:txBody>
          <a:bodyPr/>
          <a:lstStyle/>
          <a:p>
            <a:r>
              <a:rPr lang="pt-BR" dirty="0"/>
              <a:t>Interface do banco Santander </a:t>
            </a:r>
          </a:p>
        </p:txBody>
      </p:sp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297DDF7E-ED84-3A8F-7380-508415E31B3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902605" y="2441210"/>
            <a:ext cx="1864069" cy="3815128"/>
          </a:xfrm>
        </p:spPr>
      </p:pic>
    </p:spTree>
    <p:extLst>
      <p:ext uri="{BB962C8B-B14F-4D97-AF65-F5344CB8AC3E}">
        <p14:creationId xmlns:p14="http://schemas.microsoft.com/office/powerpoint/2010/main" val="2359317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36D002-F9AA-E8A9-22AC-953ECD8D1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Pergunta 1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29BA1BF-434C-E977-85D4-755F4D3B2A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1) Encontre exemplos de aplicativos com: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B1D10EE-B88D-6F12-E246-1A46C678363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dirty="0"/>
              <a:t>C) Interfaces mal projetadas para tablets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080C703-97B9-7AB1-4D01-329F92057E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A41A4CA-18B9-2F8F-B07F-4B6B88BAF47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2299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C1250918-F348-E7B7-6DD3-7536AE4AC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Pergunta 2</a:t>
            </a: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0DCE3426-D450-4C08-2366-20A789899D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142" y="1349298"/>
            <a:ext cx="9670712" cy="4899101"/>
          </a:xfrm>
        </p:spPr>
        <p:txBody>
          <a:bodyPr/>
          <a:lstStyle/>
          <a:p>
            <a:r>
              <a:rPr lang="pt-BR" dirty="0"/>
              <a:t>2) Encontre exemplos de aplicativos que:</a:t>
            </a:r>
          </a:p>
          <a:p>
            <a:r>
              <a:rPr lang="pt-BR" dirty="0"/>
              <a:t>A) Realizem interações com outros dispositivos:</a:t>
            </a:r>
          </a:p>
          <a:p>
            <a:pPr marL="0" indent="0" algn="l">
              <a:buNone/>
            </a:pPr>
            <a:r>
              <a:rPr lang="pt-BR" dirty="0"/>
              <a:t>R: </a:t>
            </a:r>
            <a:r>
              <a:rPr lang="pt-BR" b="0" i="0" dirty="0">
                <a:effectLst/>
                <a:latin typeface="Söhne"/>
              </a:rPr>
              <a:t>O aplicativo Google Home permite que você controle vários dispositivos domésticos inteligentes, como luzes, termostatos e fechaduras de portas, usando seu smartphone ou tablet.</a:t>
            </a:r>
          </a:p>
          <a:p>
            <a:r>
              <a:rPr lang="pt-BR" dirty="0"/>
              <a:t>Realizem interações com outros aplicativos</a:t>
            </a:r>
          </a:p>
          <a:p>
            <a:pPr marL="0" indent="0">
              <a:buNone/>
            </a:pPr>
            <a:r>
              <a:rPr lang="pt-BR" dirty="0"/>
              <a:t>R: </a:t>
            </a:r>
            <a:r>
              <a:rPr lang="pt-BR" b="0" i="0" dirty="0">
                <a:effectLst/>
                <a:latin typeface="Söhne"/>
              </a:rPr>
              <a:t>O </a:t>
            </a:r>
            <a:r>
              <a:rPr lang="pt-BR" b="0" i="0" dirty="0" err="1">
                <a:effectLst/>
                <a:latin typeface="Söhne"/>
              </a:rPr>
              <a:t>Hootsuite</a:t>
            </a:r>
            <a:r>
              <a:rPr lang="pt-BR" b="0" i="0" dirty="0">
                <a:effectLst/>
                <a:latin typeface="Söhne"/>
              </a:rPr>
              <a:t> é uma aplicativo de gerenciamento de redes sociais que permite que você gerencie várias contas do Instagram em um só lugar. Com o </a:t>
            </a:r>
            <a:r>
              <a:rPr lang="pt-BR" b="0" i="0" dirty="0" err="1">
                <a:effectLst/>
                <a:latin typeface="Söhne"/>
              </a:rPr>
              <a:t>Hootsuite</a:t>
            </a:r>
            <a:r>
              <a:rPr lang="pt-BR" b="0" i="0" dirty="0">
                <a:effectLst/>
                <a:latin typeface="Söhne"/>
              </a:rPr>
              <a:t>, você pode programar postagens, responder a comentários e analisar o desempenho da sua conta</a:t>
            </a:r>
            <a:r>
              <a:rPr lang="pt-BR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1652054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6C27F7-AC2A-3BB8-74C7-D21E2A98F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Pergunta 3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BD3846A-7534-0009-FC46-2F0545980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3) Pesquise os tipos de armazenamento de dados disponíveis no Android.</a:t>
            </a:r>
          </a:p>
          <a:p>
            <a:pPr marL="0" indent="0">
              <a:buNone/>
            </a:pPr>
            <a:r>
              <a:rPr lang="pt-BR" dirty="0"/>
              <a:t>R:</a:t>
            </a:r>
            <a:r>
              <a:rPr lang="pt-BR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pt-BR" b="0" i="0" dirty="0">
                <a:effectLst/>
                <a:latin typeface="Söhne"/>
              </a:rPr>
              <a:t>Armazenamento interno , Armazenamento compartilhado, Armazenamento em nuvem, Armazenamento externo USB, Armazenamento em cache.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88260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524C2E-2408-2A24-0D3B-3CF673285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Pergunta 4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D9931A-3D4A-1D8E-48E2-AAC58FC6E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1" y="1293541"/>
            <a:ext cx="10900757" cy="5207619"/>
          </a:xfrm>
        </p:spPr>
        <p:txBody>
          <a:bodyPr/>
          <a:lstStyle/>
          <a:p>
            <a:r>
              <a:rPr lang="pt-BR" dirty="0"/>
              <a:t>4) Pesquise maneiras de como resolver ou evitar os seguintes problemas de hardware: Arquivo Editar Formatar Exibir Ajuda. </a:t>
            </a:r>
          </a:p>
          <a:p>
            <a:r>
              <a:rPr lang="pt-BR" dirty="0"/>
              <a:t>A) Como diminuir o consumo de energia do celular </a:t>
            </a:r>
          </a:p>
          <a:p>
            <a:pPr marL="0" indent="0">
              <a:buNone/>
            </a:pPr>
            <a:r>
              <a:rPr lang="pt-BR" dirty="0"/>
              <a:t>R:</a:t>
            </a:r>
            <a:r>
              <a:rPr lang="pt-BR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pt-BR" b="0" i="0" dirty="0">
                <a:effectLst/>
                <a:latin typeface="Söhne"/>
              </a:rPr>
              <a:t>Reduza o brilho da tela quando não tiver usando, desligar a vibração, e também quando não tiver usando, desligar o </a:t>
            </a:r>
            <a:r>
              <a:rPr lang="pt-BR" b="0" i="0" dirty="0" err="1">
                <a:effectLst/>
                <a:latin typeface="Söhne"/>
              </a:rPr>
              <a:t>wifi</a:t>
            </a:r>
            <a:r>
              <a:rPr lang="pt-BR" b="0" i="0" dirty="0">
                <a:effectLst/>
                <a:latin typeface="Söhne"/>
              </a:rPr>
              <a:t>, GPS e Bluetooth para economizar bateria</a:t>
            </a:r>
            <a:endParaRPr lang="pt-BR" dirty="0"/>
          </a:p>
          <a:p>
            <a:r>
              <a:rPr lang="pt-BR" dirty="0"/>
              <a:t>B) Como evitar altos consumos de memória em aplicação mobile. </a:t>
            </a:r>
          </a:p>
          <a:p>
            <a:pPr marL="0" indent="0">
              <a:buNone/>
            </a:pPr>
            <a:r>
              <a:rPr lang="pt-BR" dirty="0"/>
              <a:t>R: Fechar os aplicativos quando terminar de usar</a:t>
            </a:r>
          </a:p>
          <a:p>
            <a:pPr marL="0" indent="0">
              <a:buNone/>
            </a:pPr>
            <a:r>
              <a:rPr lang="pt-BR" dirty="0"/>
              <a:t>C) Como evitar altos consumos de internet móvel em aplicação mobile. </a:t>
            </a:r>
          </a:p>
          <a:p>
            <a:pPr marL="0" indent="0">
              <a:buNone/>
            </a:pPr>
            <a:r>
              <a:rPr lang="pt-BR" dirty="0"/>
              <a:t>R: Evitar colocar imagens muito grandes, ou fazer downloads de links muito grande para não gastar mais dados que o necessário </a:t>
            </a:r>
          </a:p>
          <a:p>
            <a:r>
              <a:rPr lang="pt-BR" dirty="0"/>
              <a:t>D) Como evitar problemas de conectividade</a:t>
            </a:r>
          </a:p>
          <a:p>
            <a:pPr marL="0" indent="0">
              <a:buNone/>
            </a:pPr>
            <a:r>
              <a:rPr lang="pt-BR" dirty="0"/>
              <a:t> R: Salvar dados na memoria </a:t>
            </a:r>
          </a:p>
        </p:txBody>
      </p:sp>
    </p:spTree>
    <p:extLst>
      <p:ext uri="{BB962C8B-B14F-4D97-AF65-F5344CB8AC3E}">
        <p14:creationId xmlns:p14="http://schemas.microsoft.com/office/powerpoint/2010/main" val="37431721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Í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Í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30</TotalTime>
  <Words>340</Words>
  <Application>Microsoft Office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Söhne</vt:lpstr>
      <vt:lpstr>Wingdings 3</vt:lpstr>
      <vt:lpstr>Íon</vt:lpstr>
      <vt:lpstr>Dev. Mobile </vt:lpstr>
      <vt:lpstr>Pergunta 1 </vt:lpstr>
      <vt:lpstr>Pergunta 1</vt:lpstr>
      <vt:lpstr>Pergunta 1</vt:lpstr>
      <vt:lpstr>Pergunta 2</vt:lpstr>
      <vt:lpstr>Pergunta 3</vt:lpstr>
      <vt:lpstr>Pergunta 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Dev. Mobile </dc:title>
  <dc:creator>ghr</dc:creator>
  <cp:lastModifiedBy>ghr</cp:lastModifiedBy>
  <cp:revision>1</cp:revision>
  <dcterms:created xsi:type="dcterms:W3CDTF">2023-04-28T11:56:11Z</dcterms:created>
  <dcterms:modified xsi:type="dcterms:W3CDTF">2023-04-28T12:26:26Z</dcterms:modified>
</cp:coreProperties>
</file>