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9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00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5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7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2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5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2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8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7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2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2FC4B8-7BFF-4E20-8B9D-0D25F3DE58C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DECE8-DC0B-40E2-A421-51D4870DC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0520" y="335280"/>
            <a:ext cx="11414760" cy="448056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4th Year </a:t>
            </a:r>
            <a:r>
              <a:rPr lang="en-US" sz="6000" b="1" u="sng" dirty="0" err="1"/>
              <a:t>IoT</a:t>
            </a:r>
            <a:r>
              <a:rPr lang="en-US" sz="6000" b="1" u="sng" dirty="0"/>
              <a:t> Project</a:t>
            </a:r>
            <a:br>
              <a:rPr lang="en-US" sz="6000" b="1" u="sng" dirty="0"/>
            </a:br>
            <a:r>
              <a:rPr lang="en-US" sz="6000" b="1" u="sng" dirty="0"/>
              <a:t>Aquarium Monitoring System: HCFF</a:t>
            </a:r>
            <a:r>
              <a:rPr lang="en-US" sz="3200" dirty="0"/>
              <a:t/>
            </a:r>
            <a:br>
              <a:rPr lang="en-US" sz="3200" dirty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5379720"/>
            <a:ext cx="9144000" cy="637036"/>
          </a:xfrm>
        </p:spPr>
        <p:txBody>
          <a:bodyPr>
            <a:normAutofit/>
          </a:bodyPr>
          <a:lstStyle/>
          <a:p>
            <a:r>
              <a:rPr lang="fr-FR" sz="2400" i="1" dirty="0" smtClean="0">
                <a:solidFill>
                  <a:srgbClr val="FF0000"/>
                </a:solidFill>
              </a:rPr>
              <a:t>Julien Rose, Achille Bayart, Nicolas </a:t>
            </a:r>
            <a:r>
              <a:rPr lang="fr-FR" sz="2400" i="1" dirty="0" err="1" smtClean="0">
                <a:solidFill>
                  <a:srgbClr val="FF0000"/>
                </a:solidFill>
              </a:rPr>
              <a:t>Rigaudy</a:t>
            </a:r>
            <a:endParaRPr lang="fr-FR" sz="2400" i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502140" y="33528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92D050"/>
                </a:solidFill>
              </a:rPr>
              <a:t>Mettre futur logo</a:t>
            </a:r>
            <a:endParaRPr lang="fr-FR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Data collection and </a:t>
            </a:r>
            <a:r>
              <a:rPr lang="fr-FR" b="1" u="sng" dirty="0" err="1" smtClean="0">
                <a:solidFill>
                  <a:schemeClr val="tx1"/>
                </a:solidFill>
              </a:rPr>
              <a:t>linking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Rest</a:t>
            </a:r>
            <a:r>
              <a:rPr lang="fr-FR" dirty="0" smtClean="0">
                <a:solidFill>
                  <a:schemeClr val="tx1"/>
                </a:solidFill>
              </a:rPr>
              <a:t> Client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Project perspective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Planned</a:t>
            </a:r>
            <a:r>
              <a:rPr lang="fr-FR" dirty="0" smtClean="0">
                <a:solidFill>
                  <a:schemeClr val="tx1"/>
                </a:solidFill>
              </a:rPr>
              <a:t> additions</a:t>
            </a: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Challenges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tx1"/>
                </a:solidFill>
              </a:rPr>
              <a:t>Conclusion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7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182880"/>
            <a:ext cx="10353762" cy="970450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listening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597" y="5623560"/>
            <a:ext cx="10734157" cy="838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fr-FR" sz="4000" dirty="0" smtClean="0"/>
              <a:t>And </a:t>
            </a:r>
            <a:r>
              <a:rPr lang="fr-FR" sz="4000" dirty="0" err="1" smtClean="0"/>
              <a:t>see</a:t>
            </a:r>
            <a:r>
              <a:rPr lang="fr-FR" sz="4000" dirty="0" smtClean="0"/>
              <a:t> </a:t>
            </a:r>
            <a:r>
              <a:rPr lang="fr-FR" sz="4000" dirty="0" err="1" smtClean="0"/>
              <a:t>you</a:t>
            </a:r>
            <a:r>
              <a:rPr lang="fr-FR" sz="4000" dirty="0" smtClean="0"/>
              <a:t> in </a:t>
            </a:r>
            <a:r>
              <a:rPr lang="fr-FR" sz="4000" dirty="0" err="1" smtClean="0"/>
              <a:t>september</a:t>
            </a:r>
            <a:r>
              <a:rPr lang="fr-FR" sz="4000" dirty="0"/>
              <a:t>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75" y="1492970"/>
            <a:ext cx="6096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72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Introduction and </a:t>
            </a:r>
            <a:r>
              <a:rPr lang="fr-FR" b="1" u="sng" dirty="0" err="1" smtClean="0">
                <a:solidFill>
                  <a:schemeClr val="tx1"/>
                </a:solidFill>
              </a:rPr>
              <a:t>context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65720" y="1199918"/>
            <a:ext cx="4373880" cy="5059679"/>
          </a:xfrm>
        </p:spPr>
        <p:txBody>
          <a:bodyPr/>
          <a:lstStyle/>
          <a:p>
            <a:r>
              <a:rPr lang="fr-FR" dirty="0" err="1" smtClean="0"/>
              <a:t>Aim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r>
              <a:rPr lang="fr-FR" dirty="0" err="1" smtClean="0"/>
              <a:t>Working</a:t>
            </a:r>
            <a:r>
              <a:rPr lang="fr-FR" dirty="0" smtClean="0"/>
              <a:t> on a </a:t>
            </a:r>
            <a:r>
              <a:rPr lang="fr-FR" dirty="0" err="1" smtClean="0"/>
              <a:t>seawater</a:t>
            </a:r>
            <a:r>
              <a:rPr lang="fr-FR" dirty="0" smtClean="0"/>
              <a:t> aquarium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composed</a:t>
            </a:r>
            <a:r>
              <a:rPr lang="fr-FR" dirty="0" smtClean="0"/>
              <a:t> of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fishes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918"/>
            <a:ext cx="7456769" cy="50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119" y="640080"/>
            <a:ext cx="10353762" cy="970450"/>
          </a:xfrm>
        </p:spPr>
        <p:txBody>
          <a:bodyPr/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Hardware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Raspberry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Pi </a:t>
            </a:r>
            <a:endParaRPr lang="fr-FR" dirty="0" smtClean="0">
              <a:solidFill>
                <a:schemeClr val="tx1"/>
              </a:solidFill>
            </a:endParaRPr>
          </a:p>
          <a:p>
            <a:pPr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u="sng" dirty="0" smtClean="0">
                <a:solidFill>
                  <a:srgbClr val="92D050"/>
                </a:solidFill>
              </a:rPr>
              <a:t>Mettre photos du set up de la </a:t>
            </a:r>
            <a:r>
              <a:rPr lang="fr-FR" u="sng" dirty="0" err="1" smtClean="0">
                <a:solidFill>
                  <a:srgbClr val="92D050"/>
                </a:solidFill>
              </a:rPr>
              <a:t>raspberry</a:t>
            </a:r>
            <a:r>
              <a:rPr lang="fr-FR" u="sng" dirty="0" smtClean="0">
                <a:solidFill>
                  <a:srgbClr val="92D050"/>
                </a:solidFill>
              </a:rPr>
              <a:t> avec la caméra également </a:t>
            </a:r>
            <a:r>
              <a:rPr lang="fr-FR" u="sng" dirty="0" err="1" smtClean="0">
                <a:solidFill>
                  <a:srgbClr val="92D050"/>
                </a:solidFill>
              </a:rPr>
              <a:t>etc</a:t>
            </a:r>
            <a:endParaRPr lang="fr-FR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Hardware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Temperature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u="sng" dirty="0" smtClean="0">
                <a:solidFill>
                  <a:srgbClr val="92D050"/>
                </a:solidFill>
              </a:rPr>
              <a:t>Mettre photos du montage avec le double capteurs (tests dans l’aquarium) + explication du code python qui sauvegarde la moyenne dans un fichier texte.</a:t>
            </a:r>
            <a:endParaRPr lang="fr-FR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Hardware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Brightness</a:t>
            </a:r>
            <a:r>
              <a:rPr lang="fr-FR" dirty="0" smtClean="0">
                <a:solidFill>
                  <a:schemeClr val="bg1"/>
                </a:solidFill>
              </a:rPr>
              <a:t>	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u="sng" dirty="0" smtClean="0">
                <a:solidFill>
                  <a:srgbClr val="92D050"/>
                </a:solidFill>
              </a:rPr>
              <a:t>Photos du montage avec le capteur de luminosité + code </a:t>
            </a:r>
            <a:endParaRPr lang="fr-FR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Image Recognition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Initial </a:t>
            </a:r>
            <a:r>
              <a:rPr lang="fr-FR" dirty="0" err="1" smtClean="0">
                <a:solidFill>
                  <a:schemeClr val="tx1"/>
                </a:solidFill>
              </a:rPr>
              <a:t>Idea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Image Recognition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OpenCv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Android App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Figma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chemeClr val="tx1"/>
                </a:solidFill>
              </a:rPr>
              <a:t>Completed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b="1" u="sng" dirty="0" err="1" smtClean="0">
                <a:solidFill>
                  <a:schemeClr val="tx1"/>
                </a:solidFill>
              </a:rPr>
              <a:t>work</a:t>
            </a:r>
            <a:r>
              <a:rPr lang="fr-FR" b="1" u="sng" dirty="0" smtClean="0">
                <a:solidFill>
                  <a:schemeClr val="tx1"/>
                </a:solidFill>
              </a:rPr>
              <a:t> - Android App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Android Studio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227</TotalTime>
  <Words>141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Ardoise</vt:lpstr>
      <vt:lpstr>4th Year IoT Project Aquarium Monitoring System: HCFF </vt:lpstr>
      <vt:lpstr>Introduction and context</vt:lpstr>
      <vt:lpstr>Completed work - Hardware</vt:lpstr>
      <vt:lpstr>Completed work - Hardware</vt:lpstr>
      <vt:lpstr>Completed work - Hardware</vt:lpstr>
      <vt:lpstr>Completed work - Image Recognition</vt:lpstr>
      <vt:lpstr>Completed work - Image Recognition</vt:lpstr>
      <vt:lpstr>Completed work - Android App</vt:lpstr>
      <vt:lpstr>Completed work - Android App</vt:lpstr>
      <vt:lpstr>Completed work - Data collection and linking</vt:lpstr>
      <vt:lpstr>Project perspective</vt:lpstr>
      <vt:lpstr>Conclusion</vt:lpstr>
      <vt:lpstr>Thanks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Year IoT Project Aquarium Monitoring System: HCFF</dc:title>
  <dc:creator>Olivier</dc:creator>
  <cp:lastModifiedBy>Olivier</cp:lastModifiedBy>
  <cp:revision>20</cp:revision>
  <dcterms:created xsi:type="dcterms:W3CDTF">2020-06-19T12:52:28Z</dcterms:created>
  <dcterms:modified xsi:type="dcterms:W3CDTF">2020-06-22T09:33:05Z</dcterms:modified>
</cp:coreProperties>
</file>