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-5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9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00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5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7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2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5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2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8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7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2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2FC4B8-7BFF-4E20-8B9D-0D25F3DE58C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0520" y="335280"/>
            <a:ext cx="11414760" cy="448056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4th Year </a:t>
            </a:r>
            <a:r>
              <a:rPr lang="en-US" sz="6000" b="1" u="sng" dirty="0" err="1"/>
              <a:t>IoT</a:t>
            </a:r>
            <a:r>
              <a:rPr lang="en-US" sz="6000" b="1" u="sng" dirty="0"/>
              <a:t> Project</a:t>
            </a:r>
            <a:br>
              <a:rPr lang="en-US" sz="6000" b="1" u="sng" dirty="0"/>
            </a:br>
            <a:r>
              <a:rPr lang="en-US" sz="6000" b="1" u="sng" dirty="0"/>
              <a:t>Aquarium Monitoring System: HCFF</a:t>
            </a:r>
            <a:br>
              <a:rPr lang="en-US" sz="3200" dirty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5379720"/>
            <a:ext cx="9144000" cy="637036"/>
          </a:xfrm>
        </p:spPr>
        <p:txBody>
          <a:bodyPr>
            <a:normAutofit/>
          </a:bodyPr>
          <a:lstStyle/>
          <a:p>
            <a:r>
              <a:rPr lang="fr-FR" sz="2400" i="1" dirty="0">
                <a:solidFill>
                  <a:srgbClr val="FF0000"/>
                </a:solidFill>
              </a:rPr>
              <a:t>Julien Rose, Achille Bayart, Nicolas </a:t>
            </a:r>
            <a:r>
              <a:rPr lang="fr-FR" sz="2400" i="1" dirty="0" err="1">
                <a:solidFill>
                  <a:srgbClr val="FF0000"/>
                </a:solidFill>
              </a:rPr>
              <a:t>Rigaudy</a:t>
            </a:r>
            <a:endParaRPr lang="fr-FR" sz="2400" i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502140" y="33528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92D050"/>
                </a:solidFill>
              </a:rPr>
              <a:t>Mettre futur logo</a:t>
            </a:r>
          </a:p>
        </p:txBody>
      </p:sp>
    </p:spTree>
    <p:extLst>
      <p:ext uri="{BB962C8B-B14F-4D97-AF65-F5344CB8AC3E}">
        <p14:creationId xmlns:p14="http://schemas.microsoft.com/office/powerpoint/2010/main" val="281570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Android App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81024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Data collection and </a:t>
            </a:r>
            <a:r>
              <a:rPr lang="fr-FR" b="1" u="sng" dirty="0" err="1">
                <a:solidFill>
                  <a:schemeClr val="tx1"/>
                </a:solidFill>
              </a:rPr>
              <a:t>linking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Rest</a:t>
            </a:r>
            <a:r>
              <a:rPr lang="fr-FR" dirty="0">
                <a:solidFill>
                  <a:schemeClr val="tx1"/>
                </a:solidFill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80726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Project perspective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err="1">
                <a:solidFill>
                  <a:schemeClr val="tx1"/>
                </a:solidFill>
              </a:rPr>
              <a:t>Planned</a:t>
            </a:r>
            <a:r>
              <a:rPr lang="fr-FR" dirty="0">
                <a:solidFill>
                  <a:schemeClr val="tx1"/>
                </a:solidFill>
              </a:rPr>
              <a:t> additions</a:t>
            </a: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9898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71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182880"/>
            <a:ext cx="10353762" cy="970450"/>
          </a:xfrm>
        </p:spPr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597" y="5623560"/>
            <a:ext cx="10734157" cy="838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fr-FR" sz="4000" dirty="0"/>
              <a:t>And </a:t>
            </a:r>
            <a:r>
              <a:rPr lang="fr-FR" sz="4000" dirty="0" err="1"/>
              <a:t>see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in </a:t>
            </a:r>
            <a:r>
              <a:rPr lang="fr-FR" sz="4000" dirty="0" err="1"/>
              <a:t>september</a:t>
            </a:r>
            <a:r>
              <a:rPr lang="fr-FR" sz="4000" dirty="0"/>
              <a:t>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75" y="1492970"/>
            <a:ext cx="6096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72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Introduction and </a:t>
            </a:r>
            <a:r>
              <a:rPr lang="fr-FR" b="1" u="sng" dirty="0" err="1">
                <a:solidFill>
                  <a:schemeClr val="tx1"/>
                </a:solidFill>
              </a:rPr>
              <a:t>context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65720" y="1199918"/>
            <a:ext cx="4373880" cy="5059679"/>
          </a:xfrm>
        </p:spPr>
        <p:txBody>
          <a:bodyPr/>
          <a:lstStyle/>
          <a:p>
            <a:r>
              <a:rPr lang="fr-FR" dirty="0" err="1"/>
              <a:t>Aim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a </a:t>
            </a:r>
            <a:r>
              <a:rPr lang="fr-FR" dirty="0" err="1"/>
              <a:t>seawater</a:t>
            </a:r>
            <a:r>
              <a:rPr lang="fr-FR" dirty="0"/>
              <a:t> aquarium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fishes</a:t>
            </a:r>
            <a:r>
              <a:rPr lang="fr-FR" dirty="0"/>
              <a:t> </a:t>
            </a:r>
            <a:r>
              <a:rPr lang="fr-FR" dirty="0" err="1"/>
              <a:t>species</a:t>
            </a: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918"/>
            <a:ext cx="7456769" cy="50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119" y="640080"/>
            <a:ext cx="10353762" cy="970450"/>
          </a:xfrm>
        </p:spPr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Raspberry</a:t>
            </a:r>
            <a:r>
              <a:rPr lang="fr-FR" dirty="0">
                <a:solidFill>
                  <a:schemeClr val="tx1"/>
                </a:solidFill>
              </a:rPr>
              <a:t> Pi </a:t>
            </a:r>
          </a:p>
          <a:p>
            <a:pPr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rgbClr val="92D050"/>
                </a:solidFill>
              </a:rPr>
              <a:t>Mettre photos du set up de la </a:t>
            </a:r>
            <a:r>
              <a:rPr lang="fr-FR" u="sng" dirty="0" err="1">
                <a:solidFill>
                  <a:srgbClr val="92D050"/>
                </a:solidFill>
              </a:rPr>
              <a:t>raspberry</a:t>
            </a:r>
            <a:r>
              <a:rPr lang="fr-FR" u="sng" dirty="0">
                <a:solidFill>
                  <a:srgbClr val="92D050"/>
                </a:solidFill>
              </a:rPr>
              <a:t> avec la caméra également </a:t>
            </a:r>
            <a:r>
              <a:rPr lang="fr-FR" u="sng" dirty="0" err="1">
                <a:solidFill>
                  <a:srgbClr val="92D050"/>
                </a:solidFill>
              </a:rPr>
              <a:t>etc</a:t>
            </a:r>
            <a:endParaRPr lang="fr-FR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0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Temperature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rgbClr val="92D050"/>
                </a:solidFill>
              </a:rPr>
              <a:t>Mettre photos du montage avec le double capteurs (tests dans l’aquarium) + explication du code python qui sauvegarde la moyenne dans un fichier texte.</a:t>
            </a:r>
          </a:p>
        </p:txBody>
      </p:sp>
    </p:spTree>
    <p:extLst>
      <p:ext uri="{BB962C8B-B14F-4D97-AF65-F5344CB8AC3E}">
        <p14:creationId xmlns:p14="http://schemas.microsoft.com/office/powerpoint/2010/main" val="9685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Brightness</a:t>
            </a: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rgbClr val="92D050"/>
                </a:solidFill>
              </a:rPr>
              <a:t>Photos du montage avec le capteur de luminosité + code </a:t>
            </a:r>
          </a:p>
        </p:txBody>
      </p:sp>
    </p:spTree>
    <p:extLst>
      <p:ext uri="{BB962C8B-B14F-4D97-AF65-F5344CB8AC3E}">
        <p14:creationId xmlns:p14="http://schemas.microsoft.com/office/powerpoint/2010/main" val="7978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Image Recognition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Initial </a:t>
            </a:r>
            <a:r>
              <a:rPr lang="fr-FR" dirty="0" err="1">
                <a:solidFill>
                  <a:schemeClr val="tx1"/>
                </a:solidFill>
              </a:rPr>
              <a:t>Idea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Image Recognition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OpenCv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1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Android App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Arial Narrow" panose="020B0606020202030204" pitchFamily="34" charset="0"/>
              </a:rPr>
              <a:t>Schématisation</a:t>
            </a:r>
            <a:r>
              <a:rPr lang="fr-FR" dirty="0">
                <a:solidFill>
                  <a:schemeClr val="tx1"/>
                </a:solidFill>
              </a:rPr>
              <a:t> 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r="16223" b="4003"/>
          <a:stretch/>
        </p:blipFill>
        <p:spPr>
          <a:xfrm>
            <a:off x="913795" y="2136530"/>
            <a:ext cx="2392113" cy="42858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3898232" y="2342147"/>
            <a:ext cx="397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Meets</a:t>
            </a:r>
            <a:r>
              <a:rPr lang="fr-FR" b="1" u="sng" dirty="0"/>
              <a:t> the </a:t>
            </a:r>
            <a:r>
              <a:rPr lang="fr-FR" b="1" u="sng" dirty="0" err="1"/>
              <a:t>Needs</a:t>
            </a:r>
            <a:r>
              <a:rPr lang="fr-FR" b="1" u="sng" dirty="0"/>
              <a:t>:</a:t>
            </a:r>
          </a:p>
          <a:p>
            <a:endParaRPr lang="fr-FR" dirty="0"/>
          </a:p>
          <a:p>
            <a:r>
              <a:rPr lang="fr-FR" b="1" dirty="0"/>
              <a:t>FP1</a:t>
            </a:r>
            <a:r>
              <a:rPr lang="fr-FR" dirty="0"/>
              <a:t> : Check the </a:t>
            </a:r>
            <a:r>
              <a:rPr lang="fr-FR" dirty="0" err="1"/>
              <a:t>visual</a:t>
            </a:r>
            <a:r>
              <a:rPr lang="fr-FR" dirty="0"/>
              <a:t> information of </a:t>
            </a:r>
            <a:r>
              <a:rPr lang="fr-FR" dirty="0" err="1"/>
              <a:t>health</a:t>
            </a:r>
            <a:r>
              <a:rPr lang="fr-FR" dirty="0"/>
              <a:t> of the </a:t>
            </a:r>
            <a:r>
              <a:rPr lang="fr-FR" dirty="0" err="1"/>
              <a:t>fish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FP2</a:t>
            </a:r>
            <a:r>
              <a:rPr lang="fr-FR" dirty="0"/>
              <a:t> : Show the information of the aquarium for the </a:t>
            </a:r>
            <a:r>
              <a:rPr lang="fr-FR" dirty="0" err="1"/>
              <a:t>viewer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FC1</a:t>
            </a:r>
            <a:r>
              <a:rPr lang="fr-FR" dirty="0"/>
              <a:t>: Monitor the </a:t>
            </a:r>
            <a:r>
              <a:rPr lang="fr-FR" dirty="0" err="1"/>
              <a:t>level</a:t>
            </a:r>
            <a:r>
              <a:rPr lang="fr-FR" dirty="0"/>
              <a:t> of water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302406" y="2342147"/>
            <a:ext cx="2622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That </a:t>
            </a:r>
            <a:r>
              <a:rPr lang="fr-FR" b="1" u="sng" dirty="0" err="1"/>
              <a:t>Should</a:t>
            </a:r>
            <a:r>
              <a:rPr lang="fr-FR" b="1" u="sng" dirty="0"/>
              <a:t> </a:t>
            </a:r>
            <a:r>
              <a:rPr lang="fr-FR" b="1" u="sng" dirty="0" err="1"/>
              <a:t>be</a:t>
            </a:r>
            <a:r>
              <a:rPr lang="fr-FR" b="1" u="sng" dirty="0"/>
              <a:t>:</a:t>
            </a:r>
          </a:p>
          <a:p>
            <a:endParaRPr lang="fr-FR" dirty="0"/>
          </a:p>
          <a:p>
            <a:r>
              <a:rPr lang="fr-FR" dirty="0" err="1"/>
              <a:t>Entertaining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Intuitive</a:t>
            </a:r>
          </a:p>
          <a:p>
            <a:endParaRPr lang="fr-FR" dirty="0"/>
          </a:p>
          <a:p>
            <a:r>
              <a:rPr lang="fr-FR" dirty="0"/>
              <a:t>Smart interface</a:t>
            </a:r>
          </a:p>
        </p:txBody>
      </p:sp>
    </p:spTree>
    <p:extLst>
      <p:ext uri="{BB962C8B-B14F-4D97-AF65-F5344CB8AC3E}">
        <p14:creationId xmlns:p14="http://schemas.microsoft.com/office/powerpoint/2010/main" val="144059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chemeClr val="tx1"/>
                </a:solidFill>
              </a:rPr>
              <a:t>Completed</a:t>
            </a:r>
            <a:r>
              <a:rPr lang="fr-FR" b="1" u="sng" dirty="0">
                <a:solidFill>
                  <a:schemeClr val="tx1"/>
                </a:solidFill>
              </a:rPr>
              <a:t> </a:t>
            </a:r>
            <a:r>
              <a:rPr lang="fr-FR" b="1" u="sng" dirty="0" err="1">
                <a:solidFill>
                  <a:schemeClr val="tx1"/>
                </a:solidFill>
              </a:rPr>
              <a:t>work</a:t>
            </a:r>
            <a:r>
              <a:rPr lang="fr-FR" b="1" u="sng" dirty="0">
                <a:solidFill>
                  <a:schemeClr val="tx1"/>
                </a:solidFill>
              </a:rPr>
              <a:t> - Android App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Figma</a:t>
            </a:r>
            <a:r>
              <a:rPr lang="fr-FR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 :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indent="-342900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Prototype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our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ideas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indent="-342900"/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Simplify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way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between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drawing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and code.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indent="-342900"/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code to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see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how to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create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interface.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57" y="1580050"/>
            <a:ext cx="2374837" cy="4456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8" name="Connecteur droit avec flèche 7"/>
          <p:cNvCxnSpPr>
            <a:stCxn id="9" idx="1"/>
          </p:cNvCxnSpPr>
          <p:nvPr/>
        </p:nvCxnSpPr>
        <p:spPr>
          <a:xfrm flipH="1">
            <a:off x="6776720" y="1963505"/>
            <a:ext cx="2052320" cy="101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 : coins arrondis 8"/>
          <p:cNvSpPr/>
          <p:nvPr/>
        </p:nvSpPr>
        <p:spPr>
          <a:xfrm>
            <a:off x="8829040" y="1732449"/>
            <a:ext cx="2834640" cy="462111"/>
          </a:xfrm>
          <a:prstGeom prst="round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Entertainment part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8829040" y="4175929"/>
            <a:ext cx="2834640" cy="629751"/>
          </a:xfrm>
          <a:prstGeom prst="round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information of the Aquarium</a:t>
            </a: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6776720" y="4490805"/>
            <a:ext cx="2052320" cy="314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0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449</TotalTime>
  <Words>221</Words>
  <Application>Microsoft Office PowerPoint</Application>
  <PresentationFormat>Grand écran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 Narrow</vt:lpstr>
      <vt:lpstr>Calisto MT</vt:lpstr>
      <vt:lpstr>Trebuchet MS</vt:lpstr>
      <vt:lpstr>Wingdings 2</vt:lpstr>
      <vt:lpstr>Ardoise</vt:lpstr>
      <vt:lpstr>4th Year IoT Project Aquarium Monitoring System: HCFF </vt:lpstr>
      <vt:lpstr>Introduction and context</vt:lpstr>
      <vt:lpstr>Completed work - Hardware</vt:lpstr>
      <vt:lpstr>Completed work - Hardware</vt:lpstr>
      <vt:lpstr>Completed work - Hardware</vt:lpstr>
      <vt:lpstr>Completed work - Image Recognition</vt:lpstr>
      <vt:lpstr>Completed work - Image Recognition</vt:lpstr>
      <vt:lpstr>Completed work - Android App</vt:lpstr>
      <vt:lpstr>Completed work - Android App</vt:lpstr>
      <vt:lpstr>Completed work - Android App</vt:lpstr>
      <vt:lpstr>Completed work - Data collection and linking</vt:lpstr>
      <vt:lpstr>Project perspective</vt:lpstr>
      <vt:lpstr>Conclusion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Year IoT Project Aquarium Monitoring System: HCFF</dc:title>
  <dc:creator>Olivier</dc:creator>
  <cp:lastModifiedBy>JULIEN ROSE</cp:lastModifiedBy>
  <cp:revision>26</cp:revision>
  <dcterms:created xsi:type="dcterms:W3CDTF">2020-06-19T12:52:28Z</dcterms:created>
  <dcterms:modified xsi:type="dcterms:W3CDTF">2020-06-24T15:42:40Z</dcterms:modified>
</cp:coreProperties>
</file>