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6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46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4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00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92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72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79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5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8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7049-4717-40E4-B50A-2B66C4623C57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42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satellite, transport, extérieur&#10;&#10;Description générée automatiquement">
            <a:extLst>
              <a:ext uri="{FF2B5EF4-FFF2-40B4-BE49-F238E27FC236}">
                <a16:creationId xmlns:a16="http://schemas.microsoft.com/office/drawing/2014/main" id="{41743720-EE92-4914-B595-2B2F58D8F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5CA9105-2C75-4452-A528-0E63F1CE0617}"/>
              </a:ext>
            </a:extLst>
          </p:cNvPr>
          <p:cNvSpPr txBox="1"/>
          <p:nvPr/>
        </p:nvSpPr>
        <p:spPr>
          <a:xfrm>
            <a:off x="1524000" y="2670048"/>
            <a:ext cx="9144000" cy="135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for data analysis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96FD62-F03C-4DCF-A98B-CDE850074E6E}"/>
              </a:ext>
            </a:extLst>
          </p:cNvPr>
          <p:cNvSpPr txBox="1"/>
          <p:nvPr/>
        </p:nvSpPr>
        <p:spPr>
          <a:xfrm>
            <a:off x="524256" y="5693664"/>
            <a:ext cx="218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Léa Youssef</a:t>
            </a:r>
          </a:p>
          <a:p>
            <a:endParaRPr lang="fr-FR" dirty="0"/>
          </a:p>
          <a:p>
            <a:r>
              <a:rPr lang="fr-FR" dirty="0"/>
              <a:t>Nicolas Thomazo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3108B9-551A-4AA2-A338-A00269305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8C68024-3117-4EEF-9908-6164E070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8" y="3157728"/>
            <a:ext cx="5393985" cy="34436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E5C78D7-02A3-4E19-8E17-49C09FAAA96F}"/>
              </a:ext>
            </a:extLst>
          </p:cNvPr>
          <p:cNvSpPr txBox="1"/>
          <p:nvPr/>
        </p:nvSpPr>
        <p:spPr>
          <a:xfrm>
            <a:off x="3685518" y="2772602"/>
            <a:ext cx="44744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/>
              <a:t>Classes à prédire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3D0DAE-9FDF-4880-8AB4-5074EE2E8AE4}"/>
              </a:ext>
            </a:extLst>
          </p:cNvPr>
          <p:cNvSpPr txBox="1"/>
          <p:nvPr/>
        </p:nvSpPr>
        <p:spPr>
          <a:xfrm>
            <a:off x="414528" y="1706880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projet consiste à trouver le type de sol qui a été pris en photo par le satellite </a:t>
            </a:r>
            <a:r>
              <a:rPr lang="fr-FR" dirty="0" err="1"/>
              <a:t>landsat</a:t>
            </a:r>
            <a:r>
              <a:rPr lang="fr-FR" dirty="0"/>
              <a:t>. Vous pouvez voir ici les différents de sol du dataset. Nous avons seulement une partie de l’image prise par le satellite (82x100 pixels)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1501D9-3CCD-4A2E-B2F1-508ADD9706AE}"/>
              </a:ext>
            </a:extLst>
          </p:cNvPr>
          <p:cNvSpPr txBox="1"/>
          <p:nvPr/>
        </p:nvSpPr>
        <p:spPr>
          <a:xfrm>
            <a:off x="3394953" y="573932"/>
            <a:ext cx="4601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I. Explication du dataset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042593-CE9D-4F51-9EAD-DA24B33B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51D0F6E-5715-4266-997C-8928C150BDDE}"/>
              </a:ext>
            </a:extLst>
          </p:cNvPr>
          <p:cNvSpPr txBox="1"/>
          <p:nvPr/>
        </p:nvSpPr>
        <p:spPr>
          <a:xfrm>
            <a:off x="3394953" y="573932"/>
            <a:ext cx="4601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I. Explication du dataset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FEABB5B-564E-45D0-870F-CA4799F00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15663"/>
              </p:ext>
            </p:extLst>
          </p:nvPr>
        </p:nvGraphicFramePr>
        <p:xfrm>
          <a:off x="1848254" y="4900609"/>
          <a:ext cx="812799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206169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66606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659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5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Pixel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88937"/>
                  </a:ext>
                </a:extLst>
              </a:tr>
            </a:tbl>
          </a:graphicData>
        </a:graphic>
      </p:graphicFrame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50AE81F-EFF2-434A-A560-D5B97E7BB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42801"/>
              </p:ext>
            </p:extLst>
          </p:nvPr>
        </p:nvGraphicFramePr>
        <p:xfrm>
          <a:off x="573562" y="3243580"/>
          <a:ext cx="198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90">
                  <a:extLst>
                    <a:ext uri="{9D8B030D-6E8A-4147-A177-3AD203B41FA5}">
                      <a16:colId xmlns:a16="http://schemas.microsoft.com/office/drawing/2014/main" val="3485025917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2169051132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609418770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171006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38432"/>
                  </a:ext>
                </a:extLst>
              </a:tr>
            </a:tbl>
          </a:graphicData>
        </a:graphic>
      </p:graphicFrame>
      <p:graphicFrame>
        <p:nvGraphicFramePr>
          <p:cNvPr id="12" name="Tableau 9">
            <a:extLst>
              <a:ext uri="{FF2B5EF4-FFF2-40B4-BE49-F238E27FC236}">
                <a16:creationId xmlns:a16="http://schemas.microsoft.com/office/drawing/2014/main" id="{F5CF3BA8-B067-4CA4-9E2B-BE951EE34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8948"/>
              </p:ext>
            </p:extLst>
          </p:nvPr>
        </p:nvGraphicFramePr>
        <p:xfrm>
          <a:off x="3067241" y="3243580"/>
          <a:ext cx="19867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90">
                  <a:extLst>
                    <a:ext uri="{9D8B030D-6E8A-4147-A177-3AD203B41FA5}">
                      <a16:colId xmlns:a16="http://schemas.microsoft.com/office/drawing/2014/main" val="3485025917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2169051132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609418770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1710065209"/>
                    </a:ext>
                  </a:extLst>
                </a:gridCol>
              </a:tblGrid>
              <a:tr h="3305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38432"/>
                  </a:ext>
                </a:extLst>
              </a:tr>
            </a:tbl>
          </a:graphicData>
        </a:graphic>
      </p:graphicFrame>
      <p:graphicFrame>
        <p:nvGraphicFramePr>
          <p:cNvPr id="13" name="Tableau 9">
            <a:extLst>
              <a:ext uri="{FF2B5EF4-FFF2-40B4-BE49-F238E27FC236}">
                <a16:creationId xmlns:a16="http://schemas.microsoft.com/office/drawing/2014/main" id="{227D2263-EF35-4B60-935C-10B67AB75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94255"/>
              </p:ext>
            </p:extLst>
          </p:nvPr>
        </p:nvGraphicFramePr>
        <p:xfrm>
          <a:off x="5560920" y="3238500"/>
          <a:ext cx="18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10">
                  <a:extLst>
                    <a:ext uri="{9D8B030D-6E8A-4147-A177-3AD203B41FA5}">
                      <a16:colId xmlns:a16="http://schemas.microsoft.com/office/drawing/2014/main" val="3485025917"/>
                    </a:ext>
                  </a:extLst>
                </a:gridCol>
                <a:gridCol w="466210">
                  <a:extLst>
                    <a:ext uri="{9D8B030D-6E8A-4147-A177-3AD203B41FA5}">
                      <a16:colId xmlns:a16="http://schemas.microsoft.com/office/drawing/2014/main" val="2169051132"/>
                    </a:ext>
                  </a:extLst>
                </a:gridCol>
                <a:gridCol w="466210">
                  <a:extLst>
                    <a:ext uri="{9D8B030D-6E8A-4147-A177-3AD203B41FA5}">
                      <a16:colId xmlns:a16="http://schemas.microsoft.com/office/drawing/2014/main" val="609418770"/>
                    </a:ext>
                  </a:extLst>
                </a:gridCol>
                <a:gridCol w="466210">
                  <a:extLst>
                    <a:ext uri="{9D8B030D-6E8A-4147-A177-3AD203B41FA5}">
                      <a16:colId xmlns:a16="http://schemas.microsoft.com/office/drawing/2014/main" val="171006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38432"/>
                  </a:ext>
                </a:extLst>
              </a:tr>
            </a:tbl>
          </a:graphicData>
        </a:graphic>
      </p:graphicFrame>
      <p:graphicFrame>
        <p:nvGraphicFramePr>
          <p:cNvPr id="14" name="Tableau 9">
            <a:extLst>
              <a:ext uri="{FF2B5EF4-FFF2-40B4-BE49-F238E27FC236}">
                <a16:creationId xmlns:a16="http://schemas.microsoft.com/office/drawing/2014/main" id="{B558F655-4495-40F4-A993-302B9B1A9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50762"/>
              </p:ext>
            </p:extLst>
          </p:nvPr>
        </p:nvGraphicFramePr>
        <p:xfrm>
          <a:off x="7932679" y="3219704"/>
          <a:ext cx="1675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66">
                  <a:extLst>
                    <a:ext uri="{9D8B030D-6E8A-4147-A177-3AD203B41FA5}">
                      <a16:colId xmlns:a16="http://schemas.microsoft.com/office/drawing/2014/main" val="3485025917"/>
                    </a:ext>
                  </a:extLst>
                </a:gridCol>
                <a:gridCol w="418966">
                  <a:extLst>
                    <a:ext uri="{9D8B030D-6E8A-4147-A177-3AD203B41FA5}">
                      <a16:colId xmlns:a16="http://schemas.microsoft.com/office/drawing/2014/main" val="2169051132"/>
                    </a:ext>
                  </a:extLst>
                </a:gridCol>
                <a:gridCol w="418966">
                  <a:extLst>
                    <a:ext uri="{9D8B030D-6E8A-4147-A177-3AD203B41FA5}">
                      <a16:colId xmlns:a16="http://schemas.microsoft.com/office/drawing/2014/main" val="609418770"/>
                    </a:ext>
                  </a:extLst>
                </a:gridCol>
                <a:gridCol w="418966">
                  <a:extLst>
                    <a:ext uri="{9D8B030D-6E8A-4147-A177-3AD203B41FA5}">
                      <a16:colId xmlns:a16="http://schemas.microsoft.com/office/drawing/2014/main" val="1710065209"/>
                    </a:ext>
                  </a:extLst>
                </a:gridCol>
              </a:tblGrid>
              <a:tr h="2849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38432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25B20E4-98CE-428D-BC59-290F8CD94D13}"/>
              </a:ext>
            </a:extLst>
          </p:cNvPr>
          <p:cNvCxnSpPr>
            <a:cxnSpLocks/>
          </p:cNvCxnSpPr>
          <p:nvPr/>
        </p:nvCxnSpPr>
        <p:spPr>
          <a:xfrm flipH="1" flipV="1">
            <a:off x="1746340" y="3913632"/>
            <a:ext cx="1424595" cy="8008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697D6E9-3684-4E78-BA87-D4785BDB359B}"/>
              </a:ext>
            </a:extLst>
          </p:cNvPr>
          <p:cNvCxnSpPr>
            <a:cxnSpLocks/>
          </p:cNvCxnSpPr>
          <p:nvPr/>
        </p:nvCxnSpPr>
        <p:spPr>
          <a:xfrm flipH="1" flipV="1">
            <a:off x="4328160" y="3913632"/>
            <a:ext cx="1683510" cy="7783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8665E0F-FBFE-4E75-88C9-7A9055C731E7}"/>
              </a:ext>
            </a:extLst>
          </p:cNvPr>
          <p:cNvCxnSpPr>
            <a:cxnSpLocks/>
          </p:cNvCxnSpPr>
          <p:nvPr/>
        </p:nvCxnSpPr>
        <p:spPr>
          <a:xfrm flipH="1" flipV="1">
            <a:off x="6937248" y="3913632"/>
            <a:ext cx="1682496" cy="8008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med" len="sm"/>
          </a:ln>
          <a:effectLst>
            <a:outerShdw blurRad="50800" dist="50800" dir="5400000" sx="46000" sy="46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18E653F-8987-45DE-8264-14C8BD84E44E}"/>
              </a:ext>
            </a:extLst>
          </p:cNvPr>
          <p:cNvSpPr txBox="1"/>
          <p:nvPr/>
        </p:nvSpPr>
        <p:spPr>
          <a:xfrm>
            <a:off x="9970693" y="3206182"/>
            <a:ext cx="216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ligne du dataframe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01CD44-24EA-42C1-B27C-1A2573258330}"/>
              </a:ext>
            </a:extLst>
          </p:cNvPr>
          <p:cNvSpPr txBox="1"/>
          <p:nvPr/>
        </p:nvSpPr>
        <p:spPr>
          <a:xfrm>
            <a:off x="500886" y="1772871"/>
            <a:ext cx="1036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pixels on été mis à la lignes les uns à la suite des autres. Chaque ligne du dataframe représente 9 pixels et le but est de prédire celui du milieu (le rouge).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26C1C8-ECC3-400C-AB5D-B1F11FF2B0B1}"/>
              </a:ext>
            </a:extLst>
          </p:cNvPr>
          <p:cNvSpPr txBox="1"/>
          <p:nvPr/>
        </p:nvSpPr>
        <p:spPr>
          <a:xfrm>
            <a:off x="1178477" y="283294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Pixel 1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F48C397-0DC6-4AF6-8022-F7CDEEEBA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0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B7AA48-EAD1-4FCF-98DE-7B743DB7FCDE}"/>
              </a:ext>
            </a:extLst>
          </p:cNvPr>
          <p:cNvSpPr txBox="1"/>
          <p:nvPr/>
        </p:nvSpPr>
        <p:spPr>
          <a:xfrm>
            <a:off x="3394953" y="573932"/>
            <a:ext cx="4601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II. Modèles utilisés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93F434-4C5B-46CE-B39A-781389C308FF}"/>
              </a:ext>
            </a:extLst>
          </p:cNvPr>
          <p:cNvSpPr txBox="1"/>
          <p:nvPr/>
        </p:nvSpPr>
        <p:spPr>
          <a:xfrm>
            <a:off x="950457" y="2266155"/>
            <a:ext cx="363373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neighbors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Gradient </a:t>
            </a:r>
            <a:r>
              <a:rPr lang="fr-FR" dirty="0" err="1"/>
              <a:t>Bosting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B6AC4F-1863-452B-BCC1-5BCED8A87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29" y="4806237"/>
            <a:ext cx="1314007" cy="10577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41F2F7-B8F2-414E-AB2C-CBEA55995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8"/>
          <a:stretch/>
        </p:blipFill>
        <p:spPr>
          <a:xfrm>
            <a:off x="321148" y="4682871"/>
            <a:ext cx="1258618" cy="10577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C0BDD1C-2747-4AC3-93D4-528BBC632D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3"/>
          <a:stretch/>
        </p:blipFill>
        <p:spPr>
          <a:xfrm>
            <a:off x="3394953" y="4784069"/>
            <a:ext cx="1314008" cy="10999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C2310D2-97AD-4DAE-B35D-EE14E5505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ACB723-7192-4112-A2F7-7D9DE5ED7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780" y="2081310"/>
            <a:ext cx="5989857" cy="335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1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6BE1314-7E05-4888-BF59-A03DD5D725B2}"/>
              </a:ext>
            </a:extLst>
          </p:cNvPr>
          <p:cNvSpPr txBox="1"/>
          <p:nvPr/>
        </p:nvSpPr>
        <p:spPr>
          <a:xfrm>
            <a:off x="3394953" y="573932"/>
            <a:ext cx="4601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III. API Django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BD6976-D357-4A28-B120-5559121E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987" y="1784800"/>
            <a:ext cx="5569404" cy="4215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92D334-A0F0-4386-8188-32BB17FA2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1ABA942-8FFA-49BD-8504-62F7029CE7BA}"/>
              </a:ext>
            </a:extLst>
          </p:cNvPr>
          <p:cNvSpPr txBox="1"/>
          <p:nvPr/>
        </p:nvSpPr>
        <p:spPr>
          <a:xfrm>
            <a:off x="486383" y="3030940"/>
            <a:ext cx="326849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dirty="0"/>
              <a:t>Rentrer la valeur des 4 pixels dont on veut prédire la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Résultat de la classe prédite, ainsi que de sa </a:t>
            </a:r>
            <a:r>
              <a:rPr lang="fr-FR" dirty="0" err="1"/>
              <a:t>probailité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16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177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Thomazo</dc:creator>
  <cp:lastModifiedBy>Nicolas Thomazo</cp:lastModifiedBy>
  <cp:revision>10</cp:revision>
  <dcterms:created xsi:type="dcterms:W3CDTF">2021-01-02T14:31:45Z</dcterms:created>
  <dcterms:modified xsi:type="dcterms:W3CDTF">2021-01-05T23:01:57Z</dcterms:modified>
</cp:coreProperties>
</file>