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Ordenes por Subcategoría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Ingresos por Año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Años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Pedidos OnLine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Años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Meta Anual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c88d0fa-5a24-4230-b962-9f631fea1d4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10e38e5b31b495a" /><Relationship Type="http://schemas.openxmlformats.org/officeDocument/2006/relationships/slideLayout" Target="/ppt/slideLayouts/slideLayout8.xml" Id="R4e926bb078884535" /><Relationship Type="http://schemas.openxmlformats.org/officeDocument/2006/relationships/hyperlink" Target="https://app.powerbi.com/groups/me/reports/7c88d0fa-5a24-4230-b962-9f631fea1d44/?pbi_source=PowerPoint" TargetMode="External" Id="RelId0" /><Relationship Type="http://schemas.openxmlformats.org/officeDocument/2006/relationships/image" Target="/ppt/media/image4.png" Id="imgId14166999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10c3f206fb84bbf" /><Relationship Type="http://schemas.openxmlformats.org/officeDocument/2006/relationships/slideLayout" Target="/ppt/slideLayouts/slideLayout8.xml" Id="Rae92f2069c964907" /><Relationship Type="http://schemas.openxmlformats.org/officeDocument/2006/relationships/hyperlink" Target="https://app.powerbi.com/groups/me/reports/7c88d0fa-5a24-4230-b962-9f631fea1d44/?pbi_source=PowerPoint" TargetMode="External" Id="RelId1" /><Relationship Type="http://schemas.openxmlformats.org/officeDocument/2006/relationships/image" Target="/ppt/media/image5.png" Id="imgId14166999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fe7daa0291b4351" /><Relationship Type="http://schemas.openxmlformats.org/officeDocument/2006/relationships/slideLayout" Target="/ppt/slideLayouts/slideLayout8.xml" Id="Rc0e8d57629a14a0a" /><Relationship Type="http://schemas.openxmlformats.org/officeDocument/2006/relationships/hyperlink" Target="https://app.powerbi.com/groups/me/reports/7c88d0fa-5a24-4230-b962-9f631fea1d44/?pbi_source=PowerPoint" TargetMode="External" Id="RelId2" /><Relationship Type="http://schemas.openxmlformats.org/officeDocument/2006/relationships/image" Target="/ppt/media/image6.png" Id="imgId14166999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86a4668cdec24806" /><Relationship Type="http://schemas.openxmlformats.org/officeDocument/2006/relationships/slideLayout" Target="/ppt/slideLayouts/slideLayout8.xml" Id="Ra5e7776b74d2430c" /><Relationship Type="http://schemas.openxmlformats.org/officeDocument/2006/relationships/hyperlink" Target="https://app.powerbi.com/groups/me/reports/7c88d0fa-5a24-4230-b962-9f631fea1d44/?pbi_source=PowerPoint" TargetMode="External" Id="RelId3" /><Relationship Type="http://schemas.openxmlformats.org/officeDocument/2006/relationships/image" Target="/ppt/media/image7.png" Id="imgId14166999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e87a4b84762b4ad9" /><Relationship Type="http://schemas.openxmlformats.org/officeDocument/2006/relationships/slideLayout" Target="/ppt/slideLayouts/slideLayout8.xml" Id="R8d6a5fa50d2144e0" /><Relationship Type="http://schemas.openxmlformats.org/officeDocument/2006/relationships/hyperlink" Target="https://app.powerbi.com/groups/me/reports/7c88d0fa-5a24-4230-b962-9f631fea1d44/?pbi_source=PowerPoint" TargetMode="External" Id="RelId4" /><Relationship Type="http://schemas.openxmlformats.org/officeDocument/2006/relationships/image" Target="/ppt/media/image8.png" Id="imgId14166999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c9033931b9cf4bc1" /><Relationship Type="http://schemas.openxmlformats.org/officeDocument/2006/relationships/slideLayout" Target="/ppt/slideLayouts/slideLayout8.xml" Id="Reb18efef967c42ce" /><Relationship Type="http://schemas.openxmlformats.org/officeDocument/2006/relationships/hyperlink" Target="https://app.powerbi.com/groups/me/reports/7c88d0fa-5a24-4230-b962-9f631fea1d44/?pbi_source=PowerPoint" TargetMode="External" Id="RelId5" /><Relationship Type="http://schemas.openxmlformats.org/officeDocument/2006/relationships/image" Target="/ppt/media/image9.png" Id="imgId14166999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ad36c8c152484169" /><Relationship Type="http://schemas.openxmlformats.org/officeDocument/2006/relationships/slideLayout" Target="/ppt/slideLayouts/slideLayout8.xml" Id="R136dd88664fe43d3" /><Relationship Type="http://schemas.openxmlformats.org/officeDocument/2006/relationships/hyperlink" Target="https://app.powerbi.com/groups/me/reports/7c88d0fa-5a24-4230-b962-9f631fea1d44/?pbi_source=PowerPoint" TargetMode="External" Id="RelId6" /><Relationship Type="http://schemas.openxmlformats.org/officeDocument/2006/relationships/image" Target="/ppt/media/imagea.png" Id="imgId14166999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f1b65e90db1a4009" /><Relationship Type="http://schemas.openxmlformats.org/officeDocument/2006/relationships/slideLayout" Target="/ppt/slideLayouts/slideLayout8.xml" Id="R666874745365461a" /><Relationship Type="http://schemas.openxmlformats.org/officeDocument/2006/relationships/hyperlink" Target="https://app.powerbi.com/groups/me/reports/7c88d0fa-5a24-4230-b962-9f631fea1d44/?pbi_source=PowerPoint" TargetMode="External" Id="RelId7" /><Relationship Type="http://schemas.openxmlformats.org/officeDocument/2006/relationships/image" Target="/ppt/media/imageb.png" Id="imgId14166999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Adventure Works - Evaluación2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24/07/2022 7:33:43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09/12/2021 21:38:22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image ,pageNavigato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16699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Portada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16699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Introducción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16699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Modelo Relacional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Total de Ordenes por Subcategoría ,Total de Ingresos por Año ,Años ,card ,image ,textbox ,tableEx ,Pedidos OnLin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16699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16699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Consultas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16699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Preguntas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Años ,Meta Anual ,card ,textbox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16699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KPI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image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16699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Conclusiones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