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21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8D665-E2F5-0381-D869-AA7E4D98B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Bit-</a:t>
            </a:r>
            <a:r>
              <a:rPr lang="de-AT" dirty="0" err="1"/>
              <a:t>bird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B28CE-6643-173F-D2D9-6DEB2ADBB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66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B3F78-7707-9BA0-EB50-5BC95B2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Teammitglieder + Einteilung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411A8B-2D6D-B084-5E08-ADACF11C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Projektleiter Nicolas Theiner</a:t>
            </a:r>
          </a:p>
          <a:p>
            <a:pPr lvl="1"/>
            <a:r>
              <a:rPr lang="de-AT" dirty="0"/>
              <a:t>Zuständig für Backend + Frontend + Userinterface</a:t>
            </a:r>
          </a:p>
          <a:p>
            <a:r>
              <a:rPr lang="de-AT" dirty="0"/>
              <a:t>P</a:t>
            </a:r>
            <a:r>
              <a:rPr lang="de-AT" b="1" dirty="0"/>
              <a:t>rojektmitarbeiter Noah Stesl</a:t>
            </a:r>
          </a:p>
          <a:p>
            <a:pPr lvl="1"/>
            <a:r>
              <a:rPr lang="de-AT" dirty="0"/>
              <a:t>Zuständig für Frontend Designs + Gameentwicklung  </a:t>
            </a:r>
          </a:p>
        </p:txBody>
      </p:sp>
    </p:spTree>
    <p:extLst>
      <p:ext uri="{BB962C8B-B14F-4D97-AF65-F5344CB8AC3E}">
        <p14:creationId xmlns:p14="http://schemas.microsoft.com/office/powerpoint/2010/main" val="38551176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27B7E3-80E5-0D9C-0A53-9D031A5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de-AT" sz="2800" dirty="0"/>
              <a:t>Projektstand</a:t>
            </a:r>
            <a:br>
              <a:rPr lang="de-AT" sz="2800" dirty="0"/>
            </a:br>
            <a:r>
              <a:rPr lang="de-AT" sz="2800" dirty="0"/>
              <a:t>+ </a:t>
            </a:r>
            <a:r>
              <a:rPr lang="de-AT" sz="2800" dirty="0" err="1"/>
              <a:t>Livedemo</a:t>
            </a:r>
            <a:endParaRPr lang="de-AT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E6E4B2-556E-4F99-E530-AEA94201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543" y="640080"/>
            <a:ext cx="6013844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B16DAF9-ADE6-0D3B-0DC4-D41F1694C9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68" b="96985" l="5593" r="94940">
                        <a14:foregroundMark x1="10519" y1="20938" x2="8921" y2="7035"/>
                        <a14:foregroundMark x1="5593" y1="9548" x2="5593" y2="13065"/>
                        <a14:foregroundMark x1="21571" y1="85762" x2="36485" y2="79397"/>
                        <a14:foregroundMark x1="36485" y1="79397" x2="41012" y2="71692"/>
                        <a14:foregroundMark x1="21305" y1="87270" x2="26099" y2="95980"/>
                        <a14:foregroundMark x1="90546" y1="44724" x2="93742" y2="66499"/>
                        <a14:foregroundMark x1="85087" y1="56616" x2="92277" y2="64489"/>
                        <a14:foregroundMark x1="71238" y1="11725" x2="71904" y2="8040"/>
                        <a14:foregroundMark x1="92810" y1="72194" x2="94541" y2="70352"/>
                        <a14:foregroundMark x1="23968" y1="94975" x2="27297" y2="96985"/>
                        <a14:foregroundMark x1="90812" y1="69682" x2="93742" y2="69012"/>
                        <a14:foregroundMark x1="93875" y1="64824" x2="90945" y2="65662"/>
                        <a14:foregroundMark x1="92410" y1="70519" x2="92676" y2="61139"/>
                        <a14:foregroundMark x1="94141" y1="69347" x2="94141" y2="59296"/>
                        <a14:foregroundMark x1="94940" y1="70352" x2="94674" y2="594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113" y="2258277"/>
            <a:ext cx="3054350" cy="242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24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A5B712-904F-51BF-CCAA-ADB7C30F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2" y="1480930"/>
            <a:ext cx="530113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cap="all"/>
              <a:t>Github-History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1E4B56-4493-A26F-7DA4-23DC0F9F5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824" r="-1" b="-1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4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25C01-21E3-8C6D-85D5-FC957307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C1CBD1-F567-F57C-AFBF-6323B9FF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Picksel</a:t>
            </a:r>
            <a:r>
              <a:rPr lang="de-AT" dirty="0"/>
              <a:t> Designs </a:t>
            </a:r>
            <a:r>
              <a:rPr lang="de-AT" dirty="0" err="1"/>
              <a:t>ferstigstellen</a:t>
            </a:r>
            <a:endParaRPr lang="de-AT" dirty="0"/>
          </a:p>
          <a:p>
            <a:r>
              <a:rPr lang="de-AT" dirty="0"/>
              <a:t>Game komplett überarbeiten</a:t>
            </a:r>
          </a:p>
          <a:p>
            <a:r>
              <a:rPr lang="de-AT" dirty="0"/>
              <a:t>Datenbank Ausarbeitung</a:t>
            </a:r>
          </a:p>
          <a:p>
            <a:r>
              <a:rPr lang="de-AT" dirty="0"/>
              <a:t>Komplettes Design</a:t>
            </a:r>
          </a:p>
        </p:txBody>
      </p:sp>
    </p:spTree>
    <p:extLst>
      <p:ext uri="{BB962C8B-B14F-4D97-AF65-F5344CB8AC3E}">
        <p14:creationId xmlns:p14="http://schemas.microsoft.com/office/powerpoint/2010/main" val="19423122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40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Ausschnitt</vt:lpstr>
      <vt:lpstr>Bit-bird</vt:lpstr>
      <vt:lpstr>Teammitglieder + Einteilung</vt:lpstr>
      <vt:lpstr>Projektstand + Livedemo</vt:lpstr>
      <vt:lpstr>Github-History</vt:lpstr>
      <vt:lpstr>Weiteres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Bit-bird</dc:title>
  <dc:creator>Theiner Nicolas</dc:creator>
  <cp:lastModifiedBy>Theiner Nicolas</cp:lastModifiedBy>
  <cp:revision>2</cp:revision>
  <dcterms:created xsi:type="dcterms:W3CDTF">2024-12-10T07:20:53Z</dcterms:created>
  <dcterms:modified xsi:type="dcterms:W3CDTF">2024-12-10T07:40:24Z</dcterms:modified>
</cp:coreProperties>
</file>