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C8D665-E2F5-0381-D869-AA7E4D98B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Bit-</a:t>
            </a:r>
            <a:r>
              <a:rPr lang="de-AT" dirty="0" err="1"/>
              <a:t>bird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6FB28CE-6643-173F-D2D9-6DEB2ADBBD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666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6B3F78-7707-9BA0-EB50-5BC95B2D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Teammitglieder + Einteilung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411A8B-2D6D-B084-5E08-ADACF11CB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b="1" dirty="0"/>
              <a:t>Projektleiter Nicolas Theiner</a:t>
            </a:r>
          </a:p>
          <a:p>
            <a:pPr lvl="1"/>
            <a:r>
              <a:rPr lang="de-AT" dirty="0"/>
              <a:t>Zuständig für Backend + Frontend + Userinterface</a:t>
            </a:r>
          </a:p>
          <a:p>
            <a:r>
              <a:rPr lang="de-AT" dirty="0"/>
              <a:t>P</a:t>
            </a:r>
            <a:r>
              <a:rPr lang="de-AT" b="1" dirty="0"/>
              <a:t>rojektmitarbeiter Noah Stesl</a:t>
            </a:r>
          </a:p>
          <a:p>
            <a:pPr lvl="1"/>
            <a:r>
              <a:rPr lang="de-AT" dirty="0"/>
              <a:t>Zuständig für Frontend Designs + Gameentwicklung  </a:t>
            </a:r>
          </a:p>
        </p:txBody>
      </p:sp>
    </p:spTree>
    <p:extLst>
      <p:ext uri="{BB962C8B-B14F-4D97-AF65-F5344CB8AC3E}">
        <p14:creationId xmlns:p14="http://schemas.microsoft.com/office/powerpoint/2010/main" val="385511767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7B7E3-80E5-0D9C-0A53-9D031A58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6D673C-3318-7B92-37E9-6A957694D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5152476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5B712-904F-51BF-CCAA-ADB7C30F1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Github-History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92E70-2E0F-397D-6078-549EEBA8B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8214995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925C01-21E3-8C6D-85D5-FC957307C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Weiteres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C1CBD1-F567-F57C-AFBF-6323B9FF7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4231224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Ausschnitt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TM10001105[[fn=Ausschnitt]]</Template>
  <TotalTime>0</TotalTime>
  <Words>27</Words>
  <Application>Microsoft Office PowerPoint</Application>
  <PresentationFormat>Breitbild</PresentationFormat>
  <Paragraphs>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7" baseType="lpstr">
      <vt:lpstr>Franklin Gothic Book</vt:lpstr>
      <vt:lpstr>Ausschnitt</vt:lpstr>
      <vt:lpstr>Bit-bird</vt:lpstr>
      <vt:lpstr>Teammitglieder + Einteilung</vt:lpstr>
      <vt:lpstr>Projektstand</vt:lpstr>
      <vt:lpstr>Github-History</vt:lpstr>
      <vt:lpstr>Weiteres Vorgehen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Bit-bird</dc:title>
  <dc:creator>Theiner Nicolas</dc:creator>
  <cp:lastModifiedBy>Theiner Nicolas</cp:lastModifiedBy>
  <cp:revision>1</cp:revision>
  <dcterms:created xsi:type="dcterms:W3CDTF">2024-12-10T07:20:53Z</dcterms:created>
  <dcterms:modified xsi:type="dcterms:W3CDTF">2024-12-10T07:32:30Z</dcterms:modified>
</cp:coreProperties>
</file>