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77" r:id="rId4"/>
    <p:sldId id="261" r:id="rId5"/>
    <p:sldId id="275" r:id="rId6"/>
    <p:sldId id="258" r:id="rId7"/>
    <p:sldId id="259" r:id="rId8"/>
    <p:sldId id="276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122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271E0E-3765-4722-AA4C-8BA7416BCC35}" type="datetimeFigureOut">
              <a:rPr lang="de-DE" smtClean="0"/>
              <a:t>19.10.2023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2CC335-FC31-4BC7-985E-4C63AEB483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5471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/>
          <p:nvPr userDrawn="1"/>
        </p:nvSpPr>
        <p:spPr>
          <a:xfrm>
            <a:off x="146467" y="6282898"/>
            <a:ext cx="262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/>
              <a:t>Masterstudiengang</a:t>
            </a:r>
          </a:p>
          <a:p>
            <a:r>
              <a:rPr lang="de-DE" sz="1400" b="1" dirty="0" smtClean="0"/>
              <a:t>Optimierung und Simulation</a:t>
            </a:r>
            <a:endParaRPr lang="de-DE" sz="1400" dirty="0"/>
          </a:p>
        </p:txBody>
      </p:sp>
      <p:sp>
        <p:nvSpPr>
          <p:cNvPr id="9" name="Textfeld 8"/>
          <p:cNvSpPr txBox="1"/>
          <p:nvPr userDrawn="1"/>
        </p:nvSpPr>
        <p:spPr>
          <a:xfrm>
            <a:off x="3275856" y="6282898"/>
            <a:ext cx="2625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/>
              <a:t>Projektmodul </a:t>
            </a:r>
            <a:r>
              <a:rPr lang="de-DE" sz="1400" b="1" dirty="0" err="1" smtClean="0"/>
              <a:t>OuS</a:t>
            </a:r>
            <a:r>
              <a:rPr lang="de-DE" sz="1400" b="1" dirty="0" smtClean="0"/>
              <a:t> WS 2023/24</a:t>
            </a:r>
            <a:endParaRPr lang="de-DE" sz="1400" dirty="0"/>
          </a:p>
        </p:txBody>
      </p:sp>
      <p:sp>
        <p:nvSpPr>
          <p:cNvPr id="10" name="Textfeld 9"/>
          <p:cNvSpPr txBox="1"/>
          <p:nvPr userDrawn="1"/>
        </p:nvSpPr>
        <p:spPr>
          <a:xfrm>
            <a:off x="8279904" y="631835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FC46232-EFC7-4332-88DA-387FB1D15A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5881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0324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232452" y="903040"/>
            <a:ext cx="68407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FH Bielefeld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University of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Applied Sciences</a:t>
            </a:r>
            <a:endParaRPr lang="de-DE" b="1" dirty="0" smtClean="0">
              <a:solidFill>
                <a:srgbClr val="0070C0"/>
              </a:solidFill>
            </a:endParaRPr>
          </a:p>
          <a:p>
            <a:endParaRPr lang="de-DE" b="1" dirty="0" smtClean="0"/>
          </a:p>
          <a:p>
            <a:pPr algn="ctr"/>
            <a:endParaRPr lang="de-DE" b="1" dirty="0" smtClean="0"/>
          </a:p>
          <a:p>
            <a:pPr algn="ctr"/>
            <a:r>
              <a:rPr lang="de-DE" sz="2400" b="1" dirty="0" smtClean="0"/>
              <a:t>Projektmodul (Nr. 2017)</a:t>
            </a:r>
          </a:p>
          <a:p>
            <a:pPr algn="ctr"/>
            <a:r>
              <a:rPr lang="de-DE" sz="2400" b="1" dirty="0" smtClean="0"/>
              <a:t> im Masterstudiengang</a:t>
            </a:r>
          </a:p>
          <a:p>
            <a:pPr algn="ctr"/>
            <a:r>
              <a:rPr lang="de-DE" sz="2400" b="1" dirty="0" smtClean="0"/>
              <a:t>Optimierung und Simulation</a:t>
            </a:r>
          </a:p>
          <a:p>
            <a:pPr algn="ctr"/>
            <a:endParaRPr lang="de-DE" sz="2400" b="1" dirty="0" smtClean="0"/>
          </a:p>
          <a:p>
            <a:pPr algn="ctr"/>
            <a:r>
              <a:rPr lang="de-DE" sz="2400" b="1" dirty="0" smtClean="0"/>
              <a:t>Wintersemester 2023/24</a:t>
            </a:r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r>
              <a:rPr lang="de-DE" dirty="0" smtClean="0"/>
              <a:t>Dipl.-Ing. Manfred </a:t>
            </a:r>
            <a:r>
              <a:rPr lang="de-DE" dirty="0" err="1" smtClean="0"/>
              <a:t>Hermanski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227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061" y="-33527"/>
            <a:ext cx="6799858" cy="6204974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3203848" y="116632"/>
            <a:ext cx="475252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Aus </a:t>
            </a:r>
            <a:r>
              <a:rPr lang="de-DE" dirty="0" err="1" smtClean="0">
                <a:solidFill>
                  <a:srgbClr val="FF0000"/>
                </a:solidFill>
              </a:rPr>
              <a:t>Studiengangsprüfungsordnung</a:t>
            </a:r>
            <a:r>
              <a:rPr lang="de-DE" dirty="0" smtClean="0">
                <a:solidFill>
                  <a:srgbClr val="FF0000"/>
                </a:solidFill>
              </a:rPr>
              <a:t> 26.10.2018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3347864" y="810000"/>
            <a:ext cx="64807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2699792" y="4574985"/>
            <a:ext cx="417646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2729894" y="5883415"/>
            <a:ext cx="630660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428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257300"/>
            <a:ext cx="8153400" cy="4343400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3203848" y="116632"/>
            <a:ext cx="475252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Aus </a:t>
            </a:r>
            <a:r>
              <a:rPr lang="de-DE" dirty="0" err="1" smtClean="0">
                <a:solidFill>
                  <a:srgbClr val="FF0000"/>
                </a:solidFill>
              </a:rPr>
              <a:t>Studiengangsprüfungsordnung</a:t>
            </a:r>
            <a:r>
              <a:rPr lang="de-DE" dirty="0" smtClean="0">
                <a:solidFill>
                  <a:srgbClr val="FF0000"/>
                </a:solidFill>
              </a:rPr>
              <a:t> 26.10.2018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1043608" y="4797152"/>
            <a:ext cx="741682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043608" y="3284984"/>
            <a:ext cx="7416824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043608" y="4344352"/>
            <a:ext cx="7416824" cy="3807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416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539552" y="1268760"/>
            <a:ext cx="79928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FF0000"/>
                </a:solidFill>
              </a:rPr>
              <a:t>Notwendig für Projektteilnahme:</a:t>
            </a:r>
          </a:p>
          <a:p>
            <a:endParaRPr lang="de-DE" sz="2400" b="1" dirty="0" smtClean="0"/>
          </a:p>
          <a:p>
            <a:r>
              <a:rPr lang="de-DE" sz="2400" b="1" dirty="0" smtClean="0"/>
              <a:t>Anmeldung unter ILIAS zur Veranstaltung</a:t>
            </a:r>
          </a:p>
          <a:p>
            <a:endParaRPr lang="de-DE" sz="2400" dirty="0" smtClean="0"/>
          </a:p>
          <a:p>
            <a:r>
              <a:rPr lang="de-DE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Master Projekt </a:t>
            </a:r>
            <a:r>
              <a:rPr lang="de-DE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de-DE" sz="2400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OuS</a:t>
            </a:r>
            <a:r>
              <a:rPr lang="de-DE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(WS 23/24) </a:t>
            </a:r>
            <a:r>
              <a:rPr lang="de-DE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de-DE" sz="2400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Hermanski</a:t>
            </a:r>
            <a:endParaRPr lang="de-DE" sz="2400" b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sz="2400" b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Beitritt </a:t>
            </a:r>
            <a:r>
              <a:rPr lang="de-DE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bis zum </a:t>
            </a:r>
            <a:r>
              <a:rPr lang="de-DE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30.11.2024 </a:t>
            </a:r>
            <a:r>
              <a:rPr lang="de-DE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möglich</a:t>
            </a:r>
          </a:p>
          <a:p>
            <a:pPr>
              <a:tabLst>
                <a:tab pos="3949700" algn="l"/>
              </a:tabLst>
            </a:pPr>
            <a:endParaRPr lang="de-DE" sz="2400" dirty="0" smtClean="0"/>
          </a:p>
          <a:p>
            <a:pPr>
              <a:tabLst>
                <a:tab pos="3949700" algn="l"/>
              </a:tabLst>
            </a:pPr>
            <a:endParaRPr lang="de-DE" sz="2400" dirty="0"/>
          </a:p>
          <a:p>
            <a:pPr>
              <a:tabLst>
                <a:tab pos="3949700" algn="l"/>
              </a:tabLst>
            </a:pPr>
            <a:r>
              <a:rPr lang="de-DE" sz="2400" dirty="0" smtClean="0"/>
              <a:t>Organisatorische Betreuung: 	Manfred </a:t>
            </a:r>
            <a:r>
              <a:rPr lang="de-DE" sz="2400" dirty="0" err="1" smtClean="0"/>
              <a:t>Hermanski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9847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466125" y="1916832"/>
            <a:ext cx="87129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Sprechzeit Manfred </a:t>
            </a:r>
            <a:r>
              <a:rPr lang="de-DE" sz="2400" dirty="0" err="1" smtClean="0"/>
              <a:t>Hermanski</a:t>
            </a:r>
            <a:r>
              <a:rPr lang="de-DE" sz="2400" dirty="0" smtClean="0"/>
              <a:t>:</a:t>
            </a:r>
          </a:p>
          <a:p>
            <a:endParaRPr lang="de-DE" sz="2400" dirty="0"/>
          </a:p>
          <a:p>
            <a:r>
              <a:rPr lang="de-DE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Donnerstag, </a:t>
            </a:r>
            <a:r>
              <a:rPr lang="de-DE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von </a:t>
            </a:r>
            <a:r>
              <a:rPr lang="de-DE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11:30 </a:t>
            </a:r>
            <a:r>
              <a:rPr lang="de-DE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Uhr – </a:t>
            </a:r>
            <a:r>
              <a:rPr lang="de-DE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13:00Uhr</a:t>
            </a:r>
          </a:p>
          <a:p>
            <a:r>
              <a:rPr lang="de-DE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Raum D337</a:t>
            </a:r>
          </a:p>
          <a:p>
            <a:endParaRPr lang="de-DE" sz="2400" dirty="0" smtClean="0"/>
          </a:p>
          <a:p>
            <a:r>
              <a:rPr lang="de-DE" sz="2400" dirty="0" smtClean="0"/>
              <a:t>Zoom-Meeting nach Vereinbarung und Bedarf</a:t>
            </a:r>
            <a:endParaRPr lang="de-DE" sz="2400" dirty="0"/>
          </a:p>
          <a:p>
            <a:r>
              <a:rPr lang="de-DE" sz="24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02248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247633" y="620688"/>
            <a:ext cx="889248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400" b="1" dirty="0" smtClean="0"/>
              <a:t>Projektauswahl: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de-DE" sz="2400" b="1" dirty="0" smtClean="0">
                <a:solidFill>
                  <a:srgbClr val="FF0000"/>
                </a:solidFill>
              </a:rPr>
              <a:t>Freie Themenwahl 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de-DE" dirty="0" smtClean="0"/>
              <a:t>in Absprache und Zusage der Betreuung durch einen Lehrenden </a:t>
            </a:r>
            <a:br>
              <a:rPr lang="de-DE" dirty="0" smtClean="0"/>
            </a:br>
            <a:r>
              <a:rPr lang="de-DE" dirty="0" smtClean="0"/>
              <a:t>des FB Ingenieurwissenschaften und Mathematik</a:t>
            </a:r>
          </a:p>
          <a:p>
            <a:pPr marL="800100" lvl="1" indent="-342900">
              <a:spcAft>
                <a:spcPts val="2400"/>
              </a:spcAft>
              <a:buFont typeface="Wingdings" panose="05000000000000000000" pitchFamily="2" charset="2"/>
              <a:buChar char="§"/>
            </a:pPr>
            <a:r>
              <a:rPr lang="de-DE" dirty="0" smtClean="0"/>
              <a:t>Bestätigung des Dozenten erforderlich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de-DE" sz="2400" b="1" dirty="0" smtClean="0">
                <a:solidFill>
                  <a:srgbClr val="FF0000"/>
                </a:solidFill>
              </a:rPr>
              <a:t>Empfehlung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de-DE" dirty="0" smtClean="0"/>
              <a:t>Projekterfolg groß, </a:t>
            </a:r>
            <a:r>
              <a:rPr lang="de-DE" dirty="0"/>
              <a:t>wenn </a:t>
            </a:r>
            <a:r>
              <a:rPr lang="de-DE" dirty="0" smtClean="0"/>
              <a:t>Studierende </a:t>
            </a:r>
            <a:r>
              <a:rPr lang="de-DE" dirty="0"/>
              <a:t>an ihre bisherigen Studien </a:t>
            </a:r>
            <a:r>
              <a:rPr lang="de-DE" dirty="0" smtClean="0"/>
              <a:t>anknüpfen, </a:t>
            </a:r>
            <a:r>
              <a:rPr lang="de-DE" dirty="0"/>
              <a:t>vertiefen und </a:t>
            </a:r>
            <a:r>
              <a:rPr lang="de-DE" dirty="0" smtClean="0"/>
              <a:t>Kenntnisse erweitern.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dirty="0" smtClean="0"/>
              <a:t>In völlig neuem Themengebiet wird notwendige Tiefe selten erreicht.</a:t>
            </a:r>
          </a:p>
          <a:p>
            <a:pPr marL="1257300" lvl="2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dirty="0" smtClean="0"/>
              <a:t>Ungünstiges Beispiel: </a:t>
            </a:r>
            <a:br>
              <a:rPr lang="de-DE" dirty="0" smtClean="0"/>
            </a:br>
            <a:r>
              <a:rPr lang="de-DE" dirty="0" smtClean="0"/>
              <a:t>Mathematiker wählt ein reines Ingenieurthema oder umgekehrt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de-DE" dirty="0" smtClean="0"/>
              <a:t>Günstiges Beispiel: </a:t>
            </a:r>
            <a:br>
              <a:rPr lang="de-DE" dirty="0" smtClean="0"/>
            </a:br>
            <a:r>
              <a:rPr lang="de-DE" dirty="0" smtClean="0"/>
              <a:t>Mathematisch-Ingenieurwissenschaftliches Thema wird gemeinsam von einem Ingenieur und Mathematiker bearbeitet</a:t>
            </a:r>
          </a:p>
        </p:txBody>
      </p:sp>
    </p:spTree>
    <p:extLst>
      <p:ext uri="{BB962C8B-B14F-4D97-AF65-F5344CB8AC3E}">
        <p14:creationId xmlns:p14="http://schemas.microsoft.com/office/powerpoint/2010/main" val="389914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79512" y="364228"/>
            <a:ext cx="8748464" cy="604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Organisatorischer Projektablauf:</a:t>
            </a:r>
          </a:p>
          <a:p>
            <a:endParaRPr lang="de-DE" sz="2400" b="1" dirty="0" smtClean="0"/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de-DE" b="1" dirty="0" smtClean="0">
                <a:solidFill>
                  <a:srgbClr val="FF0000"/>
                </a:solidFill>
              </a:rPr>
              <a:t>Anmeldung in ILIAS </a:t>
            </a:r>
            <a:r>
              <a:rPr lang="de-DE" dirty="0" smtClean="0"/>
              <a:t>zur Lehrveranstaltung 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de-DE" b="1" dirty="0" smtClean="0">
                <a:solidFill>
                  <a:srgbClr val="FF0000"/>
                </a:solidFill>
              </a:rPr>
              <a:t>Thema und Betreuer suchen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de-DE" sz="2400" b="1" dirty="0" smtClean="0">
                <a:solidFill>
                  <a:srgbClr val="FF0000"/>
                </a:solidFill>
              </a:rPr>
              <a:t>Rückmeldung </a:t>
            </a:r>
            <a:r>
              <a:rPr lang="de-DE" sz="2400" b="1" dirty="0">
                <a:solidFill>
                  <a:srgbClr val="FF0000"/>
                </a:solidFill>
              </a:rPr>
              <a:t>bis zum </a:t>
            </a:r>
            <a:r>
              <a:rPr lang="de-DE" sz="2400" b="1" dirty="0" smtClean="0">
                <a:solidFill>
                  <a:srgbClr val="FF0000"/>
                </a:solidFill>
              </a:rPr>
              <a:t>30.11.2023 </a:t>
            </a:r>
            <a:r>
              <a:rPr lang="de-DE" b="1" dirty="0" smtClean="0"/>
              <a:t>an </a:t>
            </a:r>
            <a:r>
              <a:rPr lang="de-DE" b="1" dirty="0"/>
              <a:t>Herrn </a:t>
            </a:r>
            <a:r>
              <a:rPr lang="de-DE" b="1" dirty="0" err="1"/>
              <a:t>Hermanski</a:t>
            </a:r>
            <a:r>
              <a:rPr lang="de-DE" b="1" dirty="0"/>
              <a:t> </a:t>
            </a:r>
            <a:r>
              <a:rPr lang="de-DE" b="1" dirty="0" smtClean="0"/>
              <a:t>mit Angabe</a:t>
            </a:r>
            <a:br>
              <a:rPr lang="de-DE" b="1" dirty="0" smtClean="0"/>
            </a:br>
            <a:r>
              <a:rPr lang="de-DE" b="1" dirty="0" smtClean="0"/>
              <a:t>Thema, </a:t>
            </a:r>
            <a:r>
              <a:rPr lang="de-DE" b="1" dirty="0" err="1" smtClean="0"/>
              <a:t>Matr</a:t>
            </a:r>
            <a:r>
              <a:rPr lang="de-DE" b="1" dirty="0" smtClean="0"/>
              <a:t>. Nr., Studiengang, Betreuer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de-DE" dirty="0" smtClean="0"/>
              <a:t>Information zur Projektbetreuung durch Herrn </a:t>
            </a:r>
            <a:r>
              <a:rPr lang="de-DE" dirty="0" err="1" smtClean="0"/>
              <a:t>Hermanski</a:t>
            </a:r>
            <a:r>
              <a:rPr lang="de-DE" dirty="0" smtClean="0"/>
              <a:t> an den Dozenten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de-DE" b="1" dirty="0"/>
              <a:t>Anmeldung zur </a:t>
            </a:r>
            <a:r>
              <a:rPr lang="de-DE" sz="2400" b="1" dirty="0">
                <a:solidFill>
                  <a:srgbClr val="FF0000"/>
                </a:solidFill>
              </a:rPr>
              <a:t>Prüfung im LSF zum 2. Termin </a:t>
            </a:r>
            <a:r>
              <a:rPr lang="de-DE" sz="2400" b="1" dirty="0" smtClean="0">
                <a:solidFill>
                  <a:srgbClr val="FF0000"/>
                </a:solidFill>
              </a:rPr>
              <a:t>WS 23 /24</a:t>
            </a:r>
            <a:br>
              <a:rPr lang="de-DE" sz="2400" b="1" dirty="0" smtClean="0">
                <a:solidFill>
                  <a:srgbClr val="FF0000"/>
                </a:solidFill>
              </a:rPr>
            </a:br>
            <a:r>
              <a:rPr lang="de-DE" b="1" dirty="0"/>
              <a:t>Prüfungszeitraum </a:t>
            </a:r>
            <a:r>
              <a:rPr lang="de-DE" b="1" dirty="0" smtClean="0"/>
              <a:t>18.3.2024-28.3.2024</a:t>
            </a:r>
            <a:endParaRPr lang="de-DE" b="1" dirty="0"/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de-DE" b="1" dirty="0" smtClean="0">
                <a:solidFill>
                  <a:srgbClr val="FF0000"/>
                </a:solidFill>
              </a:rPr>
              <a:t>Abgabe der </a:t>
            </a:r>
            <a:r>
              <a:rPr lang="de-DE" b="1" dirty="0">
                <a:solidFill>
                  <a:srgbClr val="FF0000"/>
                </a:solidFill>
              </a:rPr>
              <a:t>Projektdokumentation </a:t>
            </a:r>
            <a:r>
              <a:rPr lang="de-DE" b="1" dirty="0" smtClean="0">
                <a:solidFill>
                  <a:srgbClr val="FF0000"/>
                </a:solidFill>
              </a:rPr>
              <a:t>bis </a:t>
            </a:r>
            <a:r>
              <a:rPr lang="de-DE" sz="2800" b="1" dirty="0">
                <a:solidFill>
                  <a:srgbClr val="FF0000"/>
                </a:solidFill>
              </a:rPr>
              <a:t/>
            </a:r>
            <a:br>
              <a:rPr lang="de-DE" sz="2800" b="1" dirty="0">
                <a:solidFill>
                  <a:srgbClr val="FF0000"/>
                </a:solidFill>
              </a:rPr>
            </a:br>
            <a:r>
              <a:rPr lang="de-DE" sz="2400" b="1" dirty="0" smtClean="0">
                <a:solidFill>
                  <a:srgbClr val="FF0000"/>
                </a:solidFill>
              </a:rPr>
              <a:t>eine Woche vor </a:t>
            </a:r>
            <a:r>
              <a:rPr lang="de-DE" sz="2400" b="1" dirty="0" err="1" smtClean="0">
                <a:solidFill>
                  <a:srgbClr val="FF0000"/>
                </a:solidFill>
              </a:rPr>
              <a:t>mündl</a:t>
            </a:r>
            <a:r>
              <a:rPr lang="de-DE" sz="2400" b="1" dirty="0" smtClean="0">
                <a:solidFill>
                  <a:srgbClr val="FF0000"/>
                </a:solidFill>
              </a:rPr>
              <a:t>. </a:t>
            </a:r>
            <a:r>
              <a:rPr lang="de-DE" sz="2400" b="1" smtClean="0">
                <a:solidFill>
                  <a:srgbClr val="FF0000"/>
                </a:solidFill>
              </a:rPr>
              <a:t>Prüfung</a:t>
            </a:r>
            <a:r>
              <a:rPr lang="de-DE" sz="2400" smtClean="0"/>
              <a:t> </a:t>
            </a:r>
            <a:r>
              <a:rPr lang="de-DE" sz="2000"/>
              <a:t>(wahrscheinlich 21.3.2024</a:t>
            </a:r>
            <a:r>
              <a:rPr lang="de-DE" sz="2000" dirty="0" smtClean="0"/>
              <a:t>)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schriftlich beim betreuenden Dozenten </a:t>
            </a:r>
            <a:br>
              <a:rPr lang="de-DE" dirty="0" smtClean="0"/>
            </a:br>
            <a:r>
              <a:rPr lang="de-DE" sz="1400" dirty="0" smtClean="0"/>
              <a:t>(nach Absprache kann die Abgabe auch in elektronischer Form erfolgen)</a:t>
            </a:r>
            <a:br>
              <a:rPr lang="de-DE" sz="1400" dirty="0" smtClean="0"/>
            </a:br>
            <a:r>
              <a:rPr lang="de-DE" sz="1400" dirty="0" smtClean="0"/>
              <a:t>Zusätzlich 1 Exemplar im </a:t>
            </a:r>
            <a:r>
              <a:rPr lang="de-DE" sz="1400" dirty="0" err="1" smtClean="0"/>
              <a:t>pdf</a:t>
            </a:r>
            <a:r>
              <a:rPr lang="de-DE" sz="1400" dirty="0" smtClean="0"/>
              <a:t> Format per mail an Herrn </a:t>
            </a:r>
            <a:r>
              <a:rPr lang="de-DE" sz="1400" dirty="0" err="1" smtClean="0"/>
              <a:t>Hermanski</a:t>
            </a:r>
            <a:r>
              <a:rPr lang="de-DE" sz="1400" dirty="0" smtClean="0"/>
              <a:t/>
            </a:r>
            <a:br>
              <a:rPr lang="de-DE" sz="1400" dirty="0" smtClean="0"/>
            </a:br>
            <a:r>
              <a:rPr lang="de-DE" dirty="0" smtClean="0"/>
              <a:t>Erfolgreiche Prüfung nur, wenn Abgabe schriftliche Ausarbeitung termingerecht erfolgt</a:t>
            </a:r>
            <a:endParaRPr lang="de-DE" b="1" dirty="0" smtClean="0">
              <a:solidFill>
                <a:srgbClr val="FF0000"/>
              </a:solidFill>
            </a:endParaRP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de-DE" b="1" dirty="0" smtClean="0">
                <a:solidFill>
                  <a:srgbClr val="FF0000"/>
                </a:solidFill>
              </a:rPr>
              <a:t>Modulprüfungsabschluss mit Präsentation </a:t>
            </a:r>
            <a:r>
              <a:rPr lang="de-DE" dirty="0" smtClean="0"/>
              <a:t>(wahrscheinlich 28.3.2024</a:t>
            </a:r>
            <a:r>
              <a:rPr lang="de-DE" dirty="0" smtClean="0"/>
              <a:t>)</a:t>
            </a:r>
            <a:br>
              <a:rPr lang="de-DE" dirty="0" smtClean="0"/>
            </a:br>
            <a:r>
              <a:rPr lang="de-DE" dirty="0" smtClean="0"/>
              <a:t>Rückmeldung </a:t>
            </a:r>
            <a:r>
              <a:rPr lang="de-DE" dirty="0"/>
              <a:t>der Note durch den betreuenden Dozenten an Herrn </a:t>
            </a:r>
            <a:r>
              <a:rPr lang="de-DE" dirty="0" err="1" smtClean="0"/>
              <a:t>Hermanski</a:t>
            </a:r>
            <a:endParaRPr lang="de-DE" dirty="0" smtClean="0"/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de-DE" dirty="0"/>
              <a:t>Eintragung der Note im </a:t>
            </a:r>
            <a:r>
              <a:rPr lang="de-DE" dirty="0" smtClean="0"/>
              <a:t>LSF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908720"/>
            <a:ext cx="504056" cy="57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37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611560" y="404664"/>
            <a:ext cx="48245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600" b="1" dirty="0" smtClean="0">
                <a:solidFill>
                  <a:prstClr val="black"/>
                </a:solidFill>
              </a:rPr>
              <a:t>Dozenten, die bisher Projekte betreut haben: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dirty="0"/>
              <a:t>Prof. Dr. </a:t>
            </a:r>
            <a:r>
              <a:rPr lang="de-DE" sz="1600" b="1" dirty="0"/>
              <a:t>Bernhard Bachmann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dirty="0" smtClean="0"/>
              <a:t>Prof</a:t>
            </a:r>
            <a:r>
              <a:rPr lang="de-DE" sz="1600" dirty="0"/>
              <a:t>. </a:t>
            </a:r>
            <a:r>
              <a:rPr lang="de-DE" sz="1600" dirty="0" smtClean="0"/>
              <a:t>Dr</a:t>
            </a:r>
            <a:r>
              <a:rPr lang="de-DE" sz="1600" dirty="0"/>
              <a:t>.-Ing </a:t>
            </a:r>
            <a:r>
              <a:rPr lang="de-DE" sz="1600" b="1" dirty="0"/>
              <a:t>Andreas </a:t>
            </a:r>
            <a:r>
              <a:rPr lang="de-DE" sz="1600" b="1" dirty="0" err="1"/>
              <a:t>Bünte</a:t>
            </a:r>
            <a:endParaRPr lang="de-DE" sz="16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dirty="0" smtClean="0"/>
              <a:t>Prof</a:t>
            </a:r>
            <a:r>
              <a:rPr lang="de-DE" sz="1600" dirty="0"/>
              <a:t>. Dr. </a:t>
            </a:r>
            <a:r>
              <a:rPr lang="de-DE" sz="1600" b="1" dirty="0"/>
              <a:t>Claudia </a:t>
            </a:r>
            <a:r>
              <a:rPr lang="de-DE" sz="1600" b="1" dirty="0" err="1"/>
              <a:t>Cottin</a:t>
            </a:r>
            <a:r>
              <a:rPr lang="de-DE" sz="1600" b="1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dirty="0" smtClean="0"/>
              <a:t>Prof</a:t>
            </a:r>
            <a:r>
              <a:rPr lang="de-DE" sz="1600" dirty="0"/>
              <a:t>. Dr.  </a:t>
            </a:r>
            <a:r>
              <a:rPr lang="de-DE" sz="1600" b="1" dirty="0"/>
              <a:t>Lars </a:t>
            </a:r>
            <a:r>
              <a:rPr lang="de-DE" sz="1600" b="1" dirty="0" smtClean="0"/>
              <a:t>Fromme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dirty="0"/>
              <a:t>Prof</a:t>
            </a:r>
            <a:r>
              <a:rPr lang="de-DE" sz="1600" dirty="0" smtClean="0"/>
              <a:t>. </a:t>
            </a:r>
            <a:r>
              <a:rPr lang="de-DE" sz="1600" dirty="0"/>
              <a:t>Dr.-Ing.</a:t>
            </a:r>
            <a:r>
              <a:rPr lang="de-DE" sz="1600" dirty="0" smtClean="0"/>
              <a:t> </a:t>
            </a:r>
            <a:r>
              <a:rPr lang="de-DE" sz="1600" b="1" dirty="0"/>
              <a:t>Jens </a:t>
            </a:r>
            <a:r>
              <a:rPr lang="de-DE" sz="1600" b="1" dirty="0" err="1" smtClean="0"/>
              <a:t>Haubrock</a:t>
            </a:r>
            <a:endParaRPr lang="de-DE" sz="16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dirty="0" smtClean="0"/>
              <a:t>Prof</a:t>
            </a:r>
            <a:r>
              <a:rPr lang="de-DE" sz="1600" dirty="0"/>
              <a:t>. Dr.-Ing. </a:t>
            </a:r>
            <a:r>
              <a:rPr lang="de-DE" sz="1600" b="1" dirty="0"/>
              <a:t>Jürgen </a:t>
            </a:r>
            <a:r>
              <a:rPr lang="de-DE" sz="1600" b="1" dirty="0" err="1"/>
              <a:t>Hermeler</a:t>
            </a:r>
            <a:endParaRPr lang="de-DE" sz="16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Prof. Dr. -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Ing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. </a:t>
            </a: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Thomas </a:t>
            </a:r>
            <a:r>
              <a:rPr lang="en-US" sz="16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Hesse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Prof. Dr. -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Ing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. </a:t>
            </a: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Magnus </a:t>
            </a:r>
            <a:r>
              <a:rPr lang="en-US" sz="16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Horstmann</a:t>
            </a:r>
            <a:endParaRPr lang="en-US" sz="1600" b="1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</a:rPr>
              <a:t>Prof. Dr. </a:t>
            </a:r>
            <a:r>
              <a:rPr lang="de-DE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Jonas 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dirty="0"/>
              <a:t>Prof. Dr.-Ing. </a:t>
            </a:r>
            <a:r>
              <a:rPr lang="de-DE" sz="1600" b="1" dirty="0"/>
              <a:t>Reinhard </a:t>
            </a:r>
            <a:r>
              <a:rPr lang="de-DE" sz="1600" b="1" dirty="0" err="1"/>
              <a:t>Kaschuba</a:t>
            </a:r>
            <a:endParaRPr lang="de-DE" sz="16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dirty="0" smtClean="0"/>
              <a:t>Prof</a:t>
            </a:r>
            <a:r>
              <a:rPr lang="de-DE" sz="1600" dirty="0"/>
              <a:t>. Dr.-Ing. </a:t>
            </a:r>
            <a:r>
              <a:rPr lang="de-DE" sz="1600" b="1" dirty="0"/>
              <a:t>Thomas </a:t>
            </a:r>
            <a:r>
              <a:rPr lang="de-DE" sz="1600" b="1" dirty="0" err="1"/>
              <a:t>Kordisch</a:t>
            </a:r>
            <a:endParaRPr lang="de-DE" sz="16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dirty="0"/>
              <a:t>Prof. Dr.-Ing. </a:t>
            </a:r>
            <a:r>
              <a:rPr lang="de-DE" sz="1600" b="1" dirty="0"/>
              <a:t>Martin Kohlhase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</a:rPr>
              <a:t>Prof. Dr. -Ing. </a:t>
            </a:r>
            <a:r>
              <a:rPr lang="de-DE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Bruno </a:t>
            </a:r>
            <a:r>
              <a:rPr lang="de-DE" sz="16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Hüsgen</a:t>
            </a:r>
            <a:endParaRPr lang="de-DE" sz="1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dirty="0" smtClean="0"/>
              <a:t>Prof</a:t>
            </a:r>
            <a:r>
              <a:rPr lang="de-DE" sz="1600" dirty="0"/>
              <a:t>. Dr.-Ing. </a:t>
            </a:r>
            <a:r>
              <a:rPr lang="de-DE" sz="1600" b="1" dirty="0"/>
              <a:t>Rolf Naumann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dirty="0" smtClean="0"/>
              <a:t>Prof</a:t>
            </a:r>
            <a:r>
              <a:rPr lang="de-DE" sz="1600" dirty="0"/>
              <a:t>. Dr. </a:t>
            </a:r>
            <a:r>
              <a:rPr lang="de-DE" sz="1600" dirty="0" smtClean="0"/>
              <a:t> </a:t>
            </a:r>
            <a:r>
              <a:rPr lang="de-DE" sz="1600" b="1" dirty="0" err="1" smtClean="0"/>
              <a:t>Svetozara</a:t>
            </a:r>
            <a:r>
              <a:rPr lang="de-DE" sz="1600" b="1" dirty="0" smtClean="0"/>
              <a:t> </a:t>
            </a:r>
            <a:r>
              <a:rPr lang="de-DE" sz="1600" b="1" dirty="0" err="1"/>
              <a:t>Petrova</a:t>
            </a:r>
            <a:endParaRPr lang="de-DE" sz="16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dirty="0" smtClean="0"/>
              <a:t>Prof</a:t>
            </a:r>
            <a:r>
              <a:rPr lang="de-DE" sz="1600" dirty="0"/>
              <a:t>. Dr.-Ing. </a:t>
            </a:r>
            <a:r>
              <a:rPr lang="de-DE" sz="1600" b="1" dirty="0" smtClean="0"/>
              <a:t>Peter Reinhold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</a:rPr>
              <a:t>Prof. Dr. </a:t>
            </a:r>
            <a:r>
              <a:rPr lang="de-DE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Marc-Oliver </a:t>
            </a:r>
            <a:r>
              <a:rPr lang="de-DE" sz="16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Schierenberg</a:t>
            </a:r>
            <a:endParaRPr lang="de-DE" sz="1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Prof</a:t>
            </a:r>
            <a:r>
              <a:rPr lang="en-US" sz="1600" dirty="0"/>
              <a:t>. Dr.-</a:t>
            </a:r>
            <a:r>
              <a:rPr lang="en-US" sz="1600" dirty="0" err="1"/>
              <a:t>Ing</a:t>
            </a:r>
            <a:r>
              <a:rPr lang="en-US" sz="1600" dirty="0"/>
              <a:t>. </a:t>
            </a:r>
            <a:r>
              <a:rPr lang="en-US" sz="1600" b="1" dirty="0"/>
              <a:t>Joachim </a:t>
            </a:r>
            <a:r>
              <a:rPr lang="en-US" sz="1600" b="1" dirty="0" err="1"/>
              <a:t>Waßmuth</a:t>
            </a:r>
            <a:endParaRPr lang="en-US" sz="16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Prof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</a:rPr>
              <a:t>. Dr. -Ing. </a:t>
            </a:r>
            <a:r>
              <a:rPr lang="de-DE" sz="16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Inge </a:t>
            </a:r>
            <a:r>
              <a:rPr lang="de-DE" sz="16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Wickenkamp</a:t>
            </a:r>
            <a:endParaRPr lang="de-DE" sz="1600" b="1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</a:rPr>
              <a:t>Prof. Dr. -Ing. </a:t>
            </a:r>
            <a:r>
              <a:rPr lang="de-DE" sz="16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Dirk Weidemann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rgbClr val="000000"/>
                </a:solidFill>
                <a:latin typeface="Calibri" panose="020F0502020204030204" pitchFamily="34" charset="0"/>
              </a:rPr>
              <a:t>Prof. Dr.-Ing. </a:t>
            </a:r>
            <a:r>
              <a:rPr lang="nl-NL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Robert Ziebart</a:t>
            </a:r>
            <a:endParaRPr lang="de-DE" sz="1600" b="1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30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461</Words>
  <Application>Microsoft Office PowerPoint</Application>
  <PresentationFormat>Bildschirmpräsentation (4:3)</PresentationFormat>
  <Paragraphs>71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 New Roman</vt:lpstr>
      <vt:lpstr>Wingdings</vt:lpstr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Manfred</dc:creator>
  <cp:lastModifiedBy>mhermanski</cp:lastModifiedBy>
  <cp:revision>137</cp:revision>
  <dcterms:created xsi:type="dcterms:W3CDTF">2017-09-29T13:32:23Z</dcterms:created>
  <dcterms:modified xsi:type="dcterms:W3CDTF">2023-10-19T09:39:35Z</dcterms:modified>
</cp:coreProperties>
</file>