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media/image1.png" ContentType="image/png"/>
  <Override PartName="/ppt/media/image2.png" ContentType="image/png"/>
  <Override PartName="/ppt/media/image30.png" ContentType="image/png"/>
  <Override PartName="/ppt/media/image3.png" ContentType="image/png"/>
  <Override PartName="/ppt/media/image31.png" ContentType="image/png"/>
  <Override PartName="/ppt/media/image4.png" ContentType="image/png"/>
  <Override PartName="/ppt/media/image5.png" ContentType="image/png"/>
  <Override PartName="/ppt/media/image32.png" ContentType="image/png"/>
  <Override PartName="/ppt/media/image10.png" ContentType="image/png"/>
  <Override PartName="/ppt/media/image6.png" ContentType="image/png"/>
  <Override PartName="/ppt/media/image11.png" ContentType="image/png"/>
  <Override PartName="/ppt/media/image33.png" ContentType="image/png"/>
  <Override PartName="/ppt/media/image7.png" ContentType="image/png"/>
  <Override PartName="/ppt/media/image12.png" ContentType="image/png"/>
  <Override PartName="/ppt/media/image34.png" ContentType="image/png"/>
  <Override PartName="/ppt/media/image8.png" ContentType="image/png"/>
  <Override PartName="/ppt/media/image13.png" ContentType="image/png"/>
  <Override PartName="/ppt/media/image35.png" ContentType="image/png"/>
  <Override PartName="/ppt/media/image9.png" ContentType="image/png"/>
  <Override PartName="/ppt/media/image14.png" ContentType="image/png"/>
  <Override PartName="/ppt/media/image36.png" ContentType="image/png"/>
  <Override PartName="/ppt/media/image15.png" ContentType="image/png"/>
  <Override PartName="/ppt/media/image37.png" ContentType="image/png"/>
  <Override PartName="/ppt/media/image16.png" ContentType="image/png"/>
  <Override PartName="/ppt/media/image38.png" ContentType="image/png"/>
  <Override PartName="/ppt/media/image17.png" ContentType="image/png"/>
  <Override PartName="/ppt/media/image39.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32.xml" ContentType="application/vnd.openxmlformats-officedocument.presentationml.slide+xml"/>
  <Override PartName="/ppt/slides/slide54.xml" ContentType="application/vnd.openxmlformats-officedocument.presentationml.slide+xml"/>
  <Override PartName="/ppt/slides/slide11.xml" ContentType="application/vnd.openxmlformats-officedocument.presentationml.slide+xml"/>
  <Override PartName="/ppt/slides/slide33.xml" ContentType="application/vnd.openxmlformats-officedocument.presentationml.slide+xml"/>
  <Override PartName="/ppt/slides/slide55.xml" ContentType="application/vnd.openxmlformats-officedocument.presentationml.slide+xml"/>
  <Override PartName="/ppt/slides/slide12.xml" ContentType="application/vnd.openxmlformats-officedocument.presentationml.slide+xml"/>
  <Override PartName="/ppt/slides/slide34.xml" ContentType="application/vnd.openxmlformats-officedocument.presentationml.slide+xml"/>
  <Override PartName="/ppt/slides/slide56.xml" ContentType="application/vnd.openxmlformats-officedocument.presentationml.slide+xml"/>
  <Override PartName="/ppt/slides/slide13.xml" ContentType="application/vnd.openxmlformats-officedocument.presentationml.slide+xml"/>
  <Override PartName="/ppt/slides/slide35.xml" ContentType="application/vnd.openxmlformats-officedocument.presentationml.slide+xml"/>
  <Override PartName="/ppt/slides/slide57.xml" ContentType="application/vnd.openxmlformats-officedocument.presentationml.slide+xml"/>
  <Override PartName="/ppt/slides/slide14.xml" ContentType="application/vnd.openxmlformats-officedocument.presentationml.slide+xml"/>
  <Override PartName="/ppt/slides/slide36.xml" ContentType="application/vnd.openxmlformats-officedocument.presentationml.slide+xml"/>
  <Override PartName="/ppt/slides/slide58.xml" ContentType="application/vnd.openxmlformats-officedocument.presentationml.slide+xml"/>
  <Override PartName="/ppt/slides/slide15.xml" ContentType="application/vnd.openxmlformats-officedocument.presentationml.slide+xml"/>
  <Override PartName="/ppt/slides/slide37.xml" ContentType="application/vnd.openxmlformats-officedocument.presentationml.slide+xml"/>
  <Override PartName="/ppt/slides/slide59.xml" ContentType="application/vnd.openxmlformats-officedocument.presentationml.slide+xml"/>
  <Override PartName="/ppt/slides/slide16.xml" ContentType="application/vnd.openxmlformats-officedocument.presentationml.slide+xml"/>
  <Override PartName="/ppt/slides/slide38.xml" ContentType="application/vnd.openxmlformats-officedocument.presentationml.slide+xml"/>
  <Override PartName="/ppt/slides/slide17.xml" ContentType="application/vnd.openxmlformats-officedocument.presentationml.slide+xml"/>
  <Override PartName="/ppt/slides/slide39.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42.xml" ContentType="application/vnd.openxmlformats-officedocument.presentationml.slide+xml"/>
  <Override PartName="/ppt/slides/slide64.xml" ContentType="application/vnd.openxmlformats-officedocument.presentationml.slide+xml"/>
  <Override PartName="/ppt/slides/slide21.xml" ContentType="application/vnd.openxmlformats-officedocument.presentationml.slide+xml"/>
  <Override PartName="/ppt/slides/slide43.xml" ContentType="application/vnd.openxmlformats-officedocument.presentationml.slide+xml"/>
  <Override PartName="/ppt/slides/slide22.xml" ContentType="application/vnd.openxmlformats-officedocument.presentationml.slide+xml"/>
  <Override PartName="/ppt/slides/slide44.xml" ContentType="application/vnd.openxmlformats-officedocument.presentationml.slide+xml"/>
  <Override PartName="/ppt/slides/slide23.xml" ContentType="application/vnd.openxmlformats-officedocument.presentationml.slide+xml"/>
  <Override PartName="/ppt/slides/slide45.xml" ContentType="application/vnd.openxmlformats-officedocument.presentationml.slide+xml"/>
  <Override PartName="/ppt/slides/slide24.xml" ContentType="application/vnd.openxmlformats-officedocument.presentationml.slide+xml"/>
  <Override PartName="/ppt/slides/slide46.xml" ContentType="application/vnd.openxmlformats-officedocument.presentationml.slide+xml"/>
  <Override PartName="/ppt/slides/slide25.xml" ContentType="application/vnd.openxmlformats-officedocument.presentationml.slide+xml"/>
  <Override PartName="/ppt/slides/slide47.xml" ContentType="application/vnd.openxmlformats-officedocument.presentationml.slide+xml"/>
  <Override PartName="/ppt/slides/slide26.xml" ContentType="application/vnd.openxmlformats-officedocument.presentationml.slide+xml"/>
  <Override PartName="/ppt/slides/slide48.xml" ContentType="application/vnd.openxmlformats-officedocument.presentationml.slide+xml"/>
  <Override PartName="/ppt/slides/slide27.xml" ContentType="application/vnd.openxmlformats-officedocument.presentationml.slide+xml"/>
  <Override PartName="/ppt/slides/slide49.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52.xml" ContentType="application/vnd.openxmlformats-officedocument.presentationml.slide+xml"/>
  <Override PartName="/ppt/slides/slide31.xml" ContentType="application/vnd.openxmlformats-officedocument.presentationml.slide+xml"/>
  <Override PartName="/ppt/slides/slide53.xml" ContentType="application/vnd.openxmlformats-officedocument.presentationml.slide+xml"/>
  <Override PartName="/ppt/slides/slide40.xml" ContentType="application/vnd.openxmlformats-officedocument.presentationml.slide+xml"/>
  <Override PartName="/ppt/slides/slide62.xml" ContentType="application/vnd.openxmlformats-officedocument.presentationml.slide+xml"/>
  <Override PartName="/ppt/slides/slide41.xml" ContentType="application/vnd.openxmlformats-officedocument.presentationml.slide+xml"/>
  <Override PartName="/ppt/slides/slide63.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54.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55.xml.rels" ContentType="application/vnd.openxmlformats-package.relationships+xml"/>
  <Override PartName="/ppt/slides/_rels/slide33.xml.rels" ContentType="application/vnd.openxmlformats-package.relationships+xml"/>
  <Override PartName="/ppt/slides/_rels/slide11.xml.rels" ContentType="application/vnd.openxmlformats-package.relationships+xml"/>
  <Override PartName="/ppt/slides/_rels/slide56.xml.rels" ContentType="application/vnd.openxmlformats-package.relationships+xml"/>
  <Override PartName="/ppt/slides/_rels/slide34.xml.rels" ContentType="application/vnd.openxmlformats-package.relationships+xml"/>
  <Override PartName="/ppt/slides/_rels/slide12.xml.rels" ContentType="application/vnd.openxmlformats-package.relationships+xml"/>
  <Override PartName="/ppt/slides/_rels/slide57.xml.rels" ContentType="application/vnd.openxmlformats-package.relationships+xml"/>
  <Override PartName="/ppt/slides/_rels/slide35.xml.rels" ContentType="application/vnd.openxmlformats-package.relationships+xml"/>
  <Override PartName="/ppt/slides/_rels/slide13.xml.rels" ContentType="application/vnd.openxmlformats-package.relationships+xml"/>
  <Override PartName="/ppt/slides/_rels/slide58.xml.rels" ContentType="application/vnd.openxmlformats-package.relationships+xml"/>
  <Override PartName="/ppt/slides/_rels/slide36.xml.rels" ContentType="application/vnd.openxmlformats-package.relationships+xml"/>
  <Override PartName="/ppt/slides/_rels/slide14.xml.rels" ContentType="application/vnd.openxmlformats-package.relationships+xml"/>
  <Override PartName="/ppt/slides/_rels/slide59.xml.rels" ContentType="application/vnd.openxmlformats-package.relationships+xml"/>
  <Override PartName="/ppt/slides/_rels/slide37.xml.rels" ContentType="application/vnd.openxmlformats-package.relationships+xml"/>
  <Override PartName="/ppt/slides/_rels/slide15.xml.rels" ContentType="application/vnd.openxmlformats-package.relationships+xml"/>
  <Override PartName="/ppt/slides/_rels/slide38.xml.rels" ContentType="application/vnd.openxmlformats-package.relationships+xml"/>
  <Override PartName="/ppt/slides/_rels/slide16.xml.rels" ContentType="application/vnd.openxmlformats-package.relationships+xml"/>
  <Override PartName="/ppt/slides/_rels/slide39.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64.xml.rels" ContentType="application/vnd.openxmlformats-package.relationships+xml"/>
  <Override PartName="/ppt/slides/_rels/slide42.xml.rels" ContentType="application/vnd.openxmlformats-package.relationships+xml"/>
  <Override PartName="/ppt/slides/_rels/slide20.xml.rels" ContentType="application/vnd.openxmlformats-package.relationships+xml"/>
  <Override PartName="/ppt/slides/_rels/slide43.xml.rels" ContentType="application/vnd.openxmlformats-package.relationships+xml"/>
  <Override PartName="/ppt/slides/_rels/slide21.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45.xml.rels" ContentType="application/vnd.openxmlformats-package.relationships+xml"/>
  <Override PartName="/ppt/slides/_rels/slide23.xml.rels" ContentType="application/vnd.openxmlformats-package.relationships+xml"/>
  <Override PartName="/ppt/slides/_rels/slide46.xml.rels" ContentType="application/vnd.openxmlformats-package.relationships+xml"/>
  <Override PartName="/ppt/slides/_rels/slide24.xml.rels" ContentType="application/vnd.openxmlformats-package.relationships+xml"/>
  <Override PartName="/ppt/slides/_rels/slide47.xml.rels" ContentType="application/vnd.openxmlformats-package.relationships+xml"/>
  <Override PartName="/ppt/slides/_rels/slide25.xml.rels" ContentType="application/vnd.openxmlformats-package.relationships+xml"/>
  <Override PartName="/ppt/slides/_rels/slide48.xml.rels" ContentType="application/vnd.openxmlformats-package.relationships+xml"/>
  <Override PartName="/ppt/slides/_rels/slide26.xml.rels" ContentType="application/vnd.openxmlformats-package.relationships+xml"/>
  <Override PartName="/ppt/slides/_rels/slide4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52.xml.rels" ContentType="application/vnd.openxmlformats-package.relationships+xml"/>
  <Override PartName="/ppt/slides/_rels/slide30.xml.rels" ContentType="application/vnd.openxmlformats-package.relationships+xml"/>
  <Override PartName="/ppt/slides/_rels/slide53.xml.rels" ContentType="application/vnd.openxmlformats-package.relationships+xml"/>
  <Override PartName="/ppt/slides/_rels/slide31.xml.rels" ContentType="application/vnd.openxmlformats-package.relationships+xml"/>
  <Override PartName="/ppt/slides/_rels/slide62.xml.rels" ContentType="application/vnd.openxmlformats-package.relationships+xml"/>
  <Override PartName="/ppt/slides/_rels/slide40.xml.rels" ContentType="application/vnd.openxmlformats-package.relationships+xml"/>
  <Override PartName="/ppt/slides/_rels/slide63.xml.rels" ContentType="application/vnd.openxmlformats-package.relationships+xml"/>
  <Override PartName="/ppt/slides/_rels/slide41.xml.rels" ContentType="application/vnd.openxmlformats-package.relationships+xml"/>
  <Override PartName="/ppt/slides/_rels/slide50.xml.rels" ContentType="application/vnd.openxmlformats-package.relationships+xml"/>
  <Override PartName="/ppt/slides/_rels/slide51.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slides/_rels/slide65.xml.rels" ContentType="application/vnd.openxmlformats-package.relationships+xml"/>
  <Override PartName="/ppt/slides/_rels/slide66.xml.rels" ContentType="application/vnd.openxmlformats-package.relationships+xml"/>
  <Override PartName="/ppt/slides/_rels/slide67.xml.rels" ContentType="application/vnd.openxmlformats-package.relationships+xml"/>
  <Override PartName="/ppt/slides/_rels/slide68.xml.rels" ContentType="application/vnd.openxmlformats-package.relationships+xml"/>
  <Override PartName="/ppt/slides/_rels/slide69.xml.rels" ContentType="application/vnd.openxmlformats-package.relationships+xml"/>
  <Override PartName="/ppt/slides/_rels/slide70.xml.rels" ContentType="application/vnd.openxmlformats-package.relationships+xml"/>
  <Override PartName="/ppt/slides/_rels/slide71.xml.rels" ContentType="application/vnd.openxmlformats-package.relationships+xml"/>
  <Override PartName="/ppt/slides/_rels/slide72.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B8E38A58-31F7-4818-9E6C-1DD1AD21FE7D}" type="slidenum">
              <a:t>&lt;#&gt;</a:t>
            </a:fld>
          </a:p>
        </p:txBody>
      </p:sp>
      <p:sp>
        <p:nvSpPr>
          <p:cNvPr id="4" name="PlaceHolder 3"/>
          <p:cNvSpPr>
            <a:spLocks noGrp="1"/>
          </p:cNvSpPr>
          <p:nvPr>
            <p:ph type="dt" idx="1"/>
          </p:nvPr>
        </p:nvSpPr>
        <p:spPr/>
        <p:txBody>
          <a:bodyPr/>
          <a:p>
            <a:r>
              <a:rPr lang="fr-F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2" name="PlaceHolder 2"/>
          <p:cNvSpPr>
            <a:spLocks noGrp="1"/>
          </p:cNvSpPr>
          <p:nvPr>
            <p:ph/>
          </p:nvPr>
        </p:nvSpPr>
        <p:spPr>
          <a:xfrm>
            <a:off x="457200" y="1935360"/>
            <a:ext cx="8229240" cy="209340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3" name="PlaceHolder 3"/>
          <p:cNvSpPr>
            <a:spLocks noGrp="1"/>
          </p:cNvSpPr>
          <p:nvPr>
            <p:ph/>
          </p:nvPr>
        </p:nvSpPr>
        <p:spPr>
          <a:xfrm>
            <a:off x="457200" y="4228200"/>
            <a:ext cx="8229240" cy="209340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2241550-4720-48EA-B1D1-D0BD0E190A63}" type="slidenum">
              <a:t>&lt;#&gt;</a:t>
            </a:fld>
          </a:p>
        </p:txBody>
      </p:sp>
      <p:sp>
        <p:nvSpPr>
          <p:cNvPr id="7" name="PlaceHolder 6"/>
          <p:cNvSpPr>
            <a:spLocks noGrp="1"/>
          </p:cNvSpPr>
          <p:nvPr>
            <p:ph type="dt" idx="1"/>
          </p:nvPr>
        </p:nvSpPr>
        <p:spPr/>
        <p:txBody>
          <a:bodyPr/>
          <a:p>
            <a:r>
              <a:rPr lang="fr-F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5" name="PlaceHolder 2"/>
          <p:cNvSpPr>
            <a:spLocks noGrp="1"/>
          </p:cNvSpPr>
          <p:nvPr>
            <p:ph/>
          </p:nvPr>
        </p:nvSpPr>
        <p:spPr>
          <a:xfrm>
            <a:off x="457200" y="1935360"/>
            <a:ext cx="4015800" cy="209340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6" name="PlaceHolder 3"/>
          <p:cNvSpPr>
            <a:spLocks noGrp="1"/>
          </p:cNvSpPr>
          <p:nvPr>
            <p:ph/>
          </p:nvPr>
        </p:nvSpPr>
        <p:spPr>
          <a:xfrm>
            <a:off x="4674240" y="1935360"/>
            <a:ext cx="4015800" cy="209340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7" name="PlaceHolder 4"/>
          <p:cNvSpPr>
            <a:spLocks noGrp="1"/>
          </p:cNvSpPr>
          <p:nvPr>
            <p:ph/>
          </p:nvPr>
        </p:nvSpPr>
        <p:spPr>
          <a:xfrm>
            <a:off x="457200" y="4228200"/>
            <a:ext cx="4015800" cy="209340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8" name="PlaceHolder 5"/>
          <p:cNvSpPr>
            <a:spLocks noGrp="1"/>
          </p:cNvSpPr>
          <p:nvPr>
            <p:ph/>
          </p:nvPr>
        </p:nvSpPr>
        <p:spPr>
          <a:xfrm>
            <a:off x="4674240" y="4228200"/>
            <a:ext cx="4015800" cy="209340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074B47FE-95C4-42C3-AC20-EA285F47FA83}" type="slidenum">
              <a:t>&lt;#&gt;</a:t>
            </a:fld>
          </a:p>
        </p:txBody>
      </p:sp>
      <p:sp>
        <p:nvSpPr>
          <p:cNvPr id="9" name="PlaceHolder 8"/>
          <p:cNvSpPr>
            <a:spLocks noGrp="1"/>
          </p:cNvSpPr>
          <p:nvPr>
            <p:ph type="dt" idx="1"/>
          </p:nvPr>
        </p:nvSpPr>
        <p:spPr/>
        <p:txBody>
          <a:bodyPr/>
          <a:p>
            <a:r>
              <a:rPr lang="fr-F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40" name="PlaceHolder 2"/>
          <p:cNvSpPr>
            <a:spLocks noGrp="1"/>
          </p:cNvSpPr>
          <p:nvPr>
            <p:ph/>
          </p:nvPr>
        </p:nvSpPr>
        <p:spPr>
          <a:xfrm>
            <a:off x="457200" y="1935360"/>
            <a:ext cx="2649600" cy="209340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1" name="PlaceHolder 3"/>
          <p:cNvSpPr>
            <a:spLocks noGrp="1"/>
          </p:cNvSpPr>
          <p:nvPr>
            <p:ph/>
          </p:nvPr>
        </p:nvSpPr>
        <p:spPr>
          <a:xfrm>
            <a:off x="3239640" y="1935360"/>
            <a:ext cx="2649600" cy="209340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2" name="PlaceHolder 4"/>
          <p:cNvSpPr>
            <a:spLocks noGrp="1"/>
          </p:cNvSpPr>
          <p:nvPr>
            <p:ph/>
          </p:nvPr>
        </p:nvSpPr>
        <p:spPr>
          <a:xfrm>
            <a:off x="6022080" y="1935360"/>
            <a:ext cx="2649600" cy="209340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3" name="PlaceHolder 5"/>
          <p:cNvSpPr>
            <a:spLocks noGrp="1"/>
          </p:cNvSpPr>
          <p:nvPr>
            <p:ph/>
          </p:nvPr>
        </p:nvSpPr>
        <p:spPr>
          <a:xfrm>
            <a:off x="457200" y="4228200"/>
            <a:ext cx="2649600" cy="209340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4" name="PlaceHolder 6"/>
          <p:cNvSpPr>
            <a:spLocks noGrp="1"/>
          </p:cNvSpPr>
          <p:nvPr>
            <p:ph/>
          </p:nvPr>
        </p:nvSpPr>
        <p:spPr>
          <a:xfrm>
            <a:off x="3239640" y="4228200"/>
            <a:ext cx="2649600" cy="209340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5" name="PlaceHolder 7"/>
          <p:cNvSpPr>
            <a:spLocks noGrp="1"/>
          </p:cNvSpPr>
          <p:nvPr>
            <p:ph/>
          </p:nvPr>
        </p:nvSpPr>
        <p:spPr>
          <a:xfrm>
            <a:off x="6022080" y="4228200"/>
            <a:ext cx="2649600" cy="209340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1E2A66AE-0680-40A1-B5CA-0F9111ED6D62}" type="slidenum">
              <a:t>&lt;#&gt;</a:t>
            </a:fld>
          </a:p>
        </p:txBody>
      </p:sp>
      <p:sp>
        <p:nvSpPr>
          <p:cNvPr id="11" name="PlaceHolder 10"/>
          <p:cNvSpPr>
            <a:spLocks noGrp="1"/>
          </p:cNvSpPr>
          <p:nvPr>
            <p:ph type="dt" idx="1"/>
          </p:nvPr>
        </p:nvSpPr>
        <p:spPr/>
        <p:txBody>
          <a:bodyPr/>
          <a:p>
            <a:r>
              <a:rPr lang="fr-F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584120D3-9105-4A53-A808-F2DAD2B1B9EB}" type="slidenum">
              <a:t>&lt;#&gt;</a:t>
            </a:fld>
          </a:p>
        </p:txBody>
      </p:sp>
      <p:sp>
        <p:nvSpPr>
          <p:cNvPr id="4" name="PlaceHolder 3"/>
          <p:cNvSpPr>
            <a:spLocks noGrp="1"/>
          </p:cNvSpPr>
          <p:nvPr>
            <p:ph type="dt" idx="4"/>
          </p:nvPr>
        </p:nvSpPr>
        <p:spPr/>
        <p:txBody>
          <a:bodyPr/>
          <a:p>
            <a:r>
              <a:rPr lang="fr-F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57" name="PlaceHolder 2"/>
          <p:cNvSpPr>
            <a:spLocks noGrp="1"/>
          </p:cNvSpPr>
          <p:nvPr>
            <p:ph type="subTitle"/>
          </p:nvPr>
        </p:nvSpPr>
        <p:spPr>
          <a:xfrm>
            <a:off x="457200" y="1935360"/>
            <a:ext cx="8229240" cy="438876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EEB1A1F0-832A-46C3-8D37-06FAB21DE580}" type="slidenum">
              <a:t>&lt;#&gt;</a:t>
            </a:fld>
          </a:p>
        </p:txBody>
      </p:sp>
      <p:sp>
        <p:nvSpPr>
          <p:cNvPr id="6" name="PlaceHolder 5"/>
          <p:cNvSpPr>
            <a:spLocks noGrp="1"/>
          </p:cNvSpPr>
          <p:nvPr>
            <p:ph type="dt" idx="4"/>
          </p:nvPr>
        </p:nvSpPr>
        <p:spPr/>
        <p:txBody>
          <a:bodyPr/>
          <a:p>
            <a:r>
              <a:rPr lang="fr-F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59" name="PlaceHolder 2"/>
          <p:cNvSpPr>
            <a:spLocks noGrp="1"/>
          </p:cNvSpPr>
          <p:nvPr>
            <p:ph/>
          </p:nvPr>
        </p:nvSpPr>
        <p:spPr>
          <a:xfrm>
            <a:off x="457200" y="1935360"/>
            <a:ext cx="8229240" cy="43887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667585F9-FE95-42DB-BFC7-B39FE28204E7}" type="slidenum">
              <a:t>&lt;#&gt;</a:t>
            </a:fld>
          </a:p>
        </p:txBody>
      </p:sp>
      <p:sp>
        <p:nvSpPr>
          <p:cNvPr id="6" name="PlaceHolder 5"/>
          <p:cNvSpPr>
            <a:spLocks noGrp="1"/>
          </p:cNvSpPr>
          <p:nvPr>
            <p:ph type="dt" idx="4"/>
          </p:nvPr>
        </p:nvSpPr>
        <p:spPr/>
        <p:txBody>
          <a:bodyPr/>
          <a:p>
            <a:r>
              <a:rPr lang="fr-F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61" name="PlaceHolder 2"/>
          <p:cNvSpPr>
            <a:spLocks noGrp="1"/>
          </p:cNvSpPr>
          <p:nvPr>
            <p:ph/>
          </p:nvPr>
        </p:nvSpPr>
        <p:spPr>
          <a:xfrm>
            <a:off x="457200" y="1935360"/>
            <a:ext cx="4015800" cy="43887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2" name="PlaceHolder 3"/>
          <p:cNvSpPr>
            <a:spLocks noGrp="1"/>
          </p:cNvSpPr>
          <p:nvPr>
            <p:ph/>
          </p:nvPr>
        </p:nvSpPr>
        <p:spPr>
          <a:xfrm>
            <a:off x="4674240" y="1935360"/>
            <a:ext cx="4015800" cy="43887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DDDBC96D-9F3C-41C1-9F67-8F2185D757C8}" type="slidenum">
              <a:t>&lt;#&gt;</a:t>
            </a:fld>
          </a:p>
        </p:txBody>
      </p:sp>
      <p:sp>
        <p:nvSpPr>
          <p:cNvPr id="7" name="PlaceHolder 6"/>
          <p:cNvSpPr>
            <a:spLocks noGrp="1"/>
          </p:cNvSpPr>
          <p:nvPr>
            <p:ph type="dt" idx="4"/>
          </p:nvPr>
        </p:nvSpPr>
        <p:spPr/>
        <p:txBody>
          <a:bodyPr/>
          <a:p>
            <a:r>
              <a:rPr lang="fr-F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0729E473-6897-4831-A9A8-04883A87FC0D}" type="slidenum">
              <a:t>&lt;#&gt;</a:t>
            </a:fld>
          </a:p>
        </p:txBody>
      </p:sp>
      <p:sp>
        <p:nvSpPr>
          <p:cNvPr id="5" name="PlaceHolder 4"/>
          <p:cNvSpPr>
            <a:spLocks noGrp="1"/>
          </p:cNvSpPr>
          <p:nvPr>
            <p:ph type="dt" idx="4"/>
          </p:nvPr>
        </p:nvSpPr>
        <p:spPr/>
        <p:txBody>
          <a:bodyPr/>
          <a:p>
            <a:r>
              <a:rPr lang="fr-F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457200" y="704160"/>
            <a:ext cx="8229240" cy="529776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447C0C12-B1D6-4ED0-B09B-27712756D93A}" type="slidenum">
              <a:t>&lt;#&gt;</a:t>
            </a:fld>
          </a:p>
        </p:txBody>
      </p:sp>
      <p:sp>
        <p:nvSpPr>
          <p:cNvPr id="5" name="PlaceHolder 4"/>
          <p:cNvSpPr>
            <a:spLocks noGrp="1"/>
          </p:cNvSpPr>
          <p:nvPr>
            <p:ph type="dt" idx="4"/>
          </p:nvPr>
        </p:nvSpPr>
        <p:spPr/>
        <p:txBody>
          <a:bodyPr/>
          <a:p>
            <a:r>
              <a:rPr lang="fr-F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66" name="PlaceHolder 2"/>
          <p:cNvSpPr>
            <a:spLocks noGrp="1"/>
          </p:cNvSpPr>
          <p:nvPr>
            <p:ph/>
          </p:nvPr>
        </p:nvSpPr>
        <p:spPr>
          <a:xfrm>
            <a:off x="457200" y="1935360"/>
            <a:ext cx="4015800" cy="209340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7" name="PlaceHolder 3"/>
          <p:cNvSpPr>
            <a:spLocks noGrp="1"/>
          </p:cNvSpPr>
          <p:nvPr>
            <p:ph/>
          </p:nvPr>
        </p:nvSpPr>
        <p:spPr>
          <a:xfrm>
            <a:off x="4674240" y="1935360"/>
            <a:ext cx="4015800" cy="43887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8" name="PlaceHolder 4"/>
          <p:cNvSpPr>
            <a:spLocks noGrp="1"/>
          </p:cNvSpPr>
          <p:nvPr>
            <p:ph/>
          </p:nvPr>
        </p:nvSpPr>
        <p:spPr>
          <a:xfrm>
            <a:off x="457200" y="4228200"/>
            <a:ext cx="4015800" cy="209340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16A2CBF-8403-4BEF-B0EC-7D91C7BFA2F6}" type="slidenum">
              <a:t>&lt;#&gt;</a:t>
            </a:fld>
          </a:p>
        </p:txBody>
      </p:sp>
      <p:sp>
        <p:nvSpPr>
          <p:cNvPr id="8" name="PlaceHolder 7"/>
          <p:cNvSpPr>
            <a:spLocks noGrp="1"/>
          </p:cNvSpPr>
          <p:nvPr>
            <p:ph type="dt" idx="4"/>
          </p:nvPr>
        </p:nvSpPr>
        <p:spPr/>
        <p:txBody>
          <a:bodyPr/>
          <a:p>
            <a:r>
              <a:rPr lang="fr-F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11" name="PlaceHolder 2"/>
          <p:cNvSpPr>
            <a:spLocks noGrp="1"/>
          </p:cNvSpPr>
          <p:nvPr>
            <p:ph type="subTitle"/>
          </p:nvPr>
        </p:nvSpPr>
        <p:spPr>
          <a:xfrm>
            <a:off x="457200" y="1935360"/>
            <a:ext cx="8229240" cy="438876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45F7F303-824F-421B-AC94-3C37104CA6CD}" type="slidenum">
              <a:t>&lt;#&gt;</a:t>
            </a:fld>
          </a:p>
        </p:txBody>
      </p:sp>
      <p:sp>
        <p:nvSpPr>
          <p:cNvPr id="6" name="PlaceHolder 5"/>
          <p:cNvSpPr>
            <a:spLocks noGrp="1"/>
          </p:cNvSpPr>
          <p:nvPr>
            <p:ph type="dt" idx="1"/>
          </p:nvPr>
        </p:nvSpPr>
        <p:spPr/>
        <p:txBody>
          <a:bodyPr/>
          <a:p>
            <a:r>
              <a:rPr lang="fr-FR"/>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70" name="PlaceHolder 2"/>
          <p:cNvSpPr>
            <a:spLocks noGrp="1"/>
          </p:cNvSpPr>
          <p:nvPr>
            <p:ph/>
          </p:nvPr>
        </p:nvSpPr>
        <p:spPr>
          <a:xfrm>
            <a:off x="457200" y="1935360"/>
            <a:ext cx="4015800" cy="43887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71" name="PlaceHolder 3"/>
          <p:cNvSpPr>
            <a:spLocks noGrp="1"/>
          </p:cNvSpPr>
          <p:nvPr>
            <p:ph/>
          </p:nvPr>
        </p:nvSpPr>
        <p:spPr>
          <a:xfrm>
            <a:off x="4674240" y="1935360"/>
            <a:ext cx="4015800" cy="209340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72" name="PlaceHolder 4"/>
          <p:cNvSpPr>
            <a:spLocks noGrp="1"/>
          </p:cNvSpPr>
          <p:nvPr>
            <p:ph/>
          </p:nvPr>
        </p:nvSpPr>
        <p:spPr>
          <a:xfrm>
            <a:off x="4674240" y="4228200"/>
            <a:ext cx="4015800" cy="209340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D58110EB-C5F7-4CE1-9106-18D2E83E4787}" type="slidenum">
              <a:t>&lt;#&gt;</a:t>
            </a:fld>
          </a:p>
        </p:txBody>
      </p:sp>
      <p:sp>
        <p:nvSpPr>
          <p:cNvPr id="8" name="PlaceHolder 7"/>
          <p:cNvSpPr>
            <a:spLocks noGrp="1"/>
          </p:cNvSpPr>
          <p:nvPr>
            <p:ph type="dt" idx="4"/>
          </p:nvPr>
        </p:nvSpPr>
        <p:spPr/>
        <p:txBody>
          <a:bodyPr/>
          <a:p>
            <a:r>
              <a:rPr lang="fr-F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74" name="PlaceHolder 2"/>
          <p:cNvSpPr>
            <a:spLocks noGrp="1"/>
          </p:cNvSpPr>
          <p:nvPr>
            <p:ph/>
          </p:nvPr>
        </p:nvSpPr>
        <p:spPr>
          <a:xfrm>
            <a:off x="457200" y="1935360"/>
            <a:ext cx="4015800" cy="209340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75" name="PlaceHolder 3"/>
          <p:cNvSpPr>
            <a:spLocks noGrp="1"/>
          </p:cNvSpPr>
          <p:nvPr>
            <p:ph/>
          </p:nvPr>
        </p:nvSpPr>
        <p:spPr>
          <a:xfrm>
            <a:off x="4674240" y="1935360"/>
            <a:ext cx="4015800" cy="209340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76" name="PlaceHolder 4"/>
          <p:cNvSpPr>
            <a:spLocks noGrp="1"/>
          </p:cNvSpPr>
          <p:nvPr>
            <p:ph/>
          </p:nvPr>
        </p:nvSpPr>
        <p:spPr>
          <a:xfrm>
            <a:off x="457200" y="4228200"/>
            <a:ext cx="8229240" cy="209340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60EC6EC-DA21-45CC-B1D5-8682C1B3B0AC}" type="slidenum">
              <a:t>&lt;#&gt;</a:t>
            </a:fld>
          </a:p>
        </p:txBody>
      </p:sp>
      <p:sp>
        <p:nvSpPr>
          <p:cNvPr id="8" name="PlaceHolder 7"/>
          <p:cNvSpPr>
            <a:spLocks noGrp="1"/>
          </p:cNvSpPr>
          <p:nvPr>
            <p:ph type="dt" idx="4"/>
          </p:nvPr>
        </p:nvSpPr>
        <p:spPr/>
        <p:txBody>
          <a:bodyPr/>
          <a:p>
            <a:r>
              <a:rPr lang="fr-F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78" name="PlaceHolder 2"/>
          <p:cNvSpPr>
            <a:spLocks noGrp="1"/>
          </p:cNvSpPr>
          <p:nvPr>
            <p:ph/>
          </p:nvPr>
        </p:nvSpPr>
        <p:spPr>
          <a:xfrm>
            <a:off x="457200" y="1935360"/>
            <a:ext cx="8229240" cy="209340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79" name="PlaceHolder 3"/>
          <p:cNvSpPr>
            <a:spLocks noGrp="1"/>
          </p:cNvSpPr>
          <p:nvPr>
            <p:ph/>
          </p:nvPr>
        </p:nvSpPr>
        <p:spPr>
          <a:xfrm>
            <a:off x="457200" y="4228200"/>
            <a:ext cx="8229240" cy="209340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A3B43A0C-5C16-4D9E-A9DC-02706E91301E}" type="slidenum">
              <a:t>&lt;#&gt;</a:t>
            </a:fld>
          </a:p>
        </p:txBody>
      </p:sp>
      <p:sp>
        <p:nvSpPr>
          <p:cNvPr id="7" name="PlaceHolder 6"/>
          <p:cNvSpPr>
            <a:spLocks noGrp="1"/>
          </p:cNvSpPr>
          <p:nvPr>
            <p:ph type="dt" idx="4"/>
          </p:nvPr>
        </p:nvSpPr>
        <p:spPr/>
        <p:txBody>
          <a:bodyPr/>
          <a:p>
            <a:r>
              <a:rPr lang="fr-F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81" name="PlaceHolder 2"/>
          <p:cNvSpPr>
            <a:spLocks noGrp="1"/>
          </p:cNvSpPr>
          <p:nvPr>
            <p:ph/>
          </p:nvPr>
        </p:nvSpPr>
        <p:spPr>
          <a:xfrm>
            <a:off x="457200" y="1935360"/>
            <a:ext cx="4015800" cy="209340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82" name="PlaceHolder 3"/>
          <p:cNvSpPr>
            <a:spLocks noGrp="1"/>
          </p:cNvSpPr>
          <p:nvPr>
            <p:ph/>
          </p:nvPr>
        </p:nvSpPr>
        <p:spPr>
          <a:xfrm>
            <a:off x="4674240" y="1935360"/>
            <a:ext cx="4015800" cy="209340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83" name="PlaceHolder 4"/>
          <p:cNvSpPr>
            <a:spLocks noGrp="1"/>
          </p:cNvSpPr>
          <p:nvPr>
            <p:ph/>
          </p:nvPr>
        </p:nvSpPr>
        <p:spPr>
          <a:xfrm>
            <a:off x="457200" y="4228200"/>
            <a:ext cx="4015800" cy="209340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84" name="PlaceHolder 5"/>
          <p:cNvSpPr>
            <a:spLocks noGrp="1"/>
          </p:cNvSpPr>
          <p:nvPr>
            <p:ph/>
          </p:nvPr>
        </p:nvSpPr>
        <p:spPr>
          <a:xfrm>
            <a:off x="4674240" y="4228200"/>
            <a:ext cx="4015800" cy="209340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8AC4851B-5F8B-46B6-B65C-47E961C0D04E}" type="slidenum">
              <a:t>&lt;#&gt;</a:t>
            </a:fld>
          </a:p>
        </p:txBody>
      </p:sp>
      <p:sp>
        <p:nvSpPr>
          <p:cNvPr id="9" name="PlaceHolder 8"/>
          <p:cNvSpPr>
            <a:spLocks noGrp="1"/>
          </p:cNvSpPr>
          <p:nvPr>
            <p:ph type="dt" idx="4"/>
          </p:nvPr>
        </p:nvSpPr>
        <p:spPr/>
        <p:txBody>
          <a:bodyPr/>
          <a:p>
            <a:r>
              <a:rPr lang="fr-F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86" name="PlaceHolder 2"/>
          <p:cNvSpPr>
            <a:spLocks noGrp="1"/>
          </p:cNvSpPr>
          <p:nvPr>
            <p:ph/>
          </p:nvPr>
        </p:nvSpPr>
        <p:spPr>
          <a:xfrm>
            <a:off x="457200" y="1935360"/>
            <a:ext cx="2649600" cy="209340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87" name="PlaceHolder 3"/>
          <p:cNvSpPr>
            <a:spLocks noGrp="1"/>
          </p:cNvSpPr>
          <p:nvPr>
            <p:ph/>
          </p:nvPr>
        </p:nvSpPr>
        <p:spPr>
          <a:xfrm>
            <a:off x="3239640" y="1935360"/>
            <a:ext cx="2649600" cy="209340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88" name="PlaceHolder 4"/>
          <p:cNvSpPr>
            <a:spLocks noGrp="1"/>
          </p:cNvSpPr>
          <p:nvPr>
            <p:ph/>
          </p:nvPr>
        </p:nvSpPr>
        <p:spPr>
          <a:xfrm>
            <a:off x="6022080" y="1935360"/>
            <a:ext cx="2649600" cy="209340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89" name="PlaceHolder 5"/>
          <p:cNvSpPr>
            <a:spLocks noGrp="1"/>
          </p:cNvSpPr>
          <p:nvPr>
            <p:ph/>
          </p:nvPr>
        </p:nvSpPr>
        <p:spPr>
          <a:xfrm>
            <a:off x="457200" y="4228200"/>
            <a:ext cx="2649600" cy="209340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90" name="PlaceHolder 6"/>
          <p:cNvSpPr>
            <a:spLocks noGrp="1"/>
          </p:cNvSpPr>
          <p:nvPr>
            <p:ph/>
          </p:nvPr>
        </p:nvSpPr>
        <p:spPr>
          <a:xfrm>
            <a:off x="3239640" y="4228200"/>
            <a:ext cx="2649600" cy="209340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91" name="PlaceHolder 7"/>
          <p:cNvSpPr>
            <a:spLocks noGrp="1"/>
          </p:cNvSpPr>
          <p:nvPr>
            <p:ph/>
          </p:nvPr>
        </p:nvSpPr>
        <p:spPr>
          <a:xfrm>
            <a:off x="6022080" y="4228200"/>
            <a:ext cx="2649600" cy="209340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FD5FFCAD-3D5A-4FEA-9ECD-F838D2EB42A6}" type="slidenum">
              <a:t>&lt;#&gt;</a:t>
            </a:fld>
          </a:p>
        </p:txBody>
      </p:sp>
      <p:sp>
        <p:nvSpPr>
          <p:cNvPr id="11" name="PlaceHolder 10"/>
          <p:cNvSpPr>
            <a:spLocks noGrp="1"/>
          </p:cNvSpPr>
          <p:nvPr>
            <p:ph type="dt" idx="4"/>
          </p:nvPr>
        </p:nvSpPr>
        <p:spPr/>
        <p:txBody>
          <a:bodyPr/>
          <a:p>
            <a:r>
              <a:rPr lang="fr-F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13" name="PlaceHolder 2"/>
          <p:cNvSpPr>
            <a:spLocks noGrp="1"/>
          </p:cNvSpPr>
          <p:nvPr>
            <p:ph/>
          </p:nvPr>
        </p:nvSpPr>
        <p:spPr>
          <a:xfrm>
            <a:off x="457200" y="1935360"/>
            <a:ext cx="8229240" cy="43887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06EBC8B-E867-409D-9882-6F7D55AD4BE0}" type="slidenum">
              <a:t>&lt;#&gt;</a:t>
            </a:fld>
          </a:p>
        </p:txBody>
      </p:sp>
      <p:sp>
        <p:nvSpPr>
          <p:cNvPr id="6" name="PlaceHolder 5"/>
          <p:cNvSpPr>
            <a:spLocks noGrp="1"/>
          </p:cNvSpPr>
          <p:nvPr>
            <p:ph type="dt" idx="1"/>
          </p:nvPr>
        </p:nvSpPr>
        <p:spPr/>
        <p:txBody>
          <a:bodyPr/>
          <a:p>
            <a:r>
              <a:rPr lang="fr-F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15" name="PlaceHolder 2"/>
          <p:cNvSpPr>
            <a:spLocks noGrp="1"/>
          </p:cNvSpPr>
          <p:nvPr>
            <p:ph/>
          </p:nvPr>
        </p:nvSpPr>
        <p:spPr>
          <a:xfrm>
            <a:off x="457200" y="1935360"/>
            <a:ext cx="4015800" cy="43887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6" name="PlaceHolder 3"/>
          <p:cNvSpPr>
            <a:spLocks noGrp="1"/>
          </p:cNvSpPr>
          <p:nvPr>
            <p:ph/>
          </p:nvPr>
        </p:nvSpPr>
        <p:spPr>
          <a:xfrm>
            <a:off x="4674240" y="1935360"/>
            <a:ext cx="4015800" cy="43887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9497083D-417E-4B23-8526-699CEEE6621E}" type="slidenum">
              <a:t>&lt;#&gt;</a:t>
            </a:fld>
          </a:p>
        </p:txBody>
      </p:sp>
      <p:sp>
        <p:nvSpPr>
          <p:cNvPr id="7" name="PlaceHolder 6"/>
          <p:cNvSpPr>
            <a:spLocks noGrp="1"/>
          </p:cNvSpPr>
          <p:nvPr>
            <p:ph type="dt" idx="1"/>
          </p:nvPr>
        </p:nvSpPr>
        <p:spPr/>
        <p:txBody>
          <a:bodyPr/>
          <a:p>
            <a:r>
              <a:rPr lang="fr-F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10066AC1-5EB1-40D4-889C-608650EA8AEE}" type="slidenum">
              <a:t>&lt;#&gt;</a:t>
            </a:fld>
          </a:p>
        </p:txBody>
      </p:sp>
      <p:sp>
        <p:nvSpPr>
          <p:cNvPr id="5" name="PlaceHolder 4"/>
          <p:cNvSpPr>
            <a:spLocks noGrp="1"/>
          </p:cNvSpPr>
          <p:nvPr>
            <p:ph type="dt" idx="1"/>
          </p:nvPr>
        </p:nvSpPr>
        <p:spPr/>
        <p:txBody>
          <a:bodyPr/>
          <a:p>
            <a:r>
              <a:rPr lang="fr-F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457200" y="704160"/>
            <a:ext cx="8229240" cy="529776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D92D35F-2595-4788-88FB-7EA8DC9172D2}" type="slidenum">
              <a:t>&lt;#&gt;</a:t>
            </a:fld>
          </a:p>
        </p:txBody>
      </p:sp>
      <p:sp>
        <p:nvSpPr>
          <p:cNvPr id="5" name="PlaceHolder 4"/>
          <p:cNvSpPr>
            <a:spLocks noGrp="1"/>
          </p:cNvSpPr>
          <p:nvPr>
            <p:ph type="dt" idx="1"/>
          </p:nvPr>
        </p:nvSpPr>
        <p:spPr/>
        <p:txBody>
          <a:bodyPr/>
          <a:p>
            <a:r>
              <a:rPr lang="fr-F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20" name="PlaceHolder 2"/>
          <p:cNvSpPr>
            <a:spLocks noGrp="1"/>
          </p:cNvSpPr>
          <p:nvPr>
            <p:ph/>
          </p:nvPr>
        </p:nvSpPr>
        <p:spPr>
          <a:xfrm>
            <a:off x="457200" y="1935360"/>
            <a:ext cx="4015800" cy="209340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1" name="PlaceHolder 3"/>
          <p:cNvSpPr>
            <a:spLocks noGrp="1"/>
          </p:cNvSpPr>
          <p:nvPr>
            <p:ph/>
          </p:nvPr>
        </p:nvSpPr>
        <p:spPr>
          <a:xfrm>
            <a:off x="4674240" y="1935360"/>
            <a:ext cx="4015800" cy="43887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2" name="PlaceHolder 4"/>
          <p:cNvSpPr>
            <a:spLocks noGrp="1"/>
          </p:cNvSpPr>
          <p:nvPr>
            <p:ph/>
          </p:nvPr>
        </p:nvSpPr>
        <p:spPr>
          <a:xfrm>
            <a:off x="457200" y="4228200"/>
            <a:ext cx="4015800" cy="209340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C8EE486-74B7-4233-9D32-B26FD4F45702}" type="slidenum">
              <a:t>&lt;#&gt;</a:t>
            </a:fld>
          </a:p>
        </p:txBody>
      </p:sp>
      <p:sp>
        <p:nvSpPr>
          <p:cNvPr id="8" name="PlaceHolder 7"/>
          <p:cNvSpPr>
            <a:spLocks noGrp="1"/>
          </p:cNvSpPr>
          <p:nvPr>
            <p:ph type="dt" idx="1"/>
          </p:nvPr>
        </p:nvSpPr>
        <p:spPr/>
        <p:txBody>
          <a:bodyPr/>
          <a:p>
            <a:r>
              <a:rPr lang="fr-F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24" name="PlaceHolder 2"/>
          <p:cNvSpPr>
            <a:spLocks noGrp="1"/>
          </p:cNvSpPr>
          <p:nvPr>
            <p:ph/>
          </p:nvPr>
        </p:nvSpPr>
        <p:spPr>
          <a:xfrm>
            <a:off x="457200" y="1935360"/>
            <a:ext cx="4015800" cy="43887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5" name="PlaceHolder 3"/>
          <p:cNvSpPr>
            <a:spLocks noGrp="1"/>
          </p:cNvSpPr>
          <p:nvPr>
            <p:ph/>
          </p:nvPr>
        </p:nvSpPr>
        <p:spPr>
          <a:xfrm>
            <a:off x="4674240" y="1935360"/>
            <a:ext cx="4015800" cy="209340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6" name="PlaceHolder 4"/>
          <p:cNvSpPr>
            <a:spLocks noGrp="1"/>
          </p:cNvSpPr>
          <p:nvPr>
            <p:ph/>
          </p:nvPr>
        </p:nvSpPr>
        <p:spPr>
          <a:xfrm>
            <a:off x="4674240" y="4228200"/>
            <a:ext cx="4015800" cy="209340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887BFB3-CBA9-4298-A400-4D9E39CAAE75}" type="slidenum">
              <a:t>&lt;#&gt;</a:t>
            </a:fld>
          </a:p>
        </p:txBody>
      </p:sp>
      <p:sp>
        <p:nvSpPr>
          <p:cNvPr id="8" name="PlaceHolder 7"/>
          <p:cNvSpPr>
            <a:spLocks noGrp="1"/>
          </p:cNvSpPr>
          <p:nvPr>
            <p:ph type="dt" idx="1"/>
          </p:nvPr>
        </p:nvSpPr>
        <p:spPr/>
        <p:txBody>
          <a:bodyPr/>
          <a:p>
            <a:r>
              <a:rPr lang="fr-F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28" name="PlaceHolder 2"/>
          <p:cNvSpPr>
            <a:spLocks noGrp="1"/>
          </p:cNvSpPr>
          <p:nvPr>
            <p:ph/>
          </p:nvPr>
        </p:nvSpPr>
        <p:spPr>
          <a:xfrm>
            <a:off x="457200" y="1935360"/>
            <a:ext cx="4015800" cy="209340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9" name="PlaceHolder 3"/>
          <p:cNvSpPr>
            <a:spLocks noGrp="1"/>
          </p:cNvSpPr>
          <p:nvPr>
            <p:ph/>
          </p:nvPr>
        </p:nvSpPr>
        <p:spPr>
          <a:xfrm>
            <a:off x="4674240" y="1935360"/>
            <a:ext cx="4015800" cy="209340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0" name="PlaceHolder 4"/>
          <p:cNvSpPr>
            <a:spLocks noGrp="1"/>
          </p:cNvSpPr>
          <p:nvPr>
            <p:ph/>
          </p:nvPr>
        </p:nvSpPr>
        <p:spPr>
          <a:xfrm>
            <a:off x="457200" y="4228200"/>
            <a:ext cx="8229240" cy="209340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F996DFF-F7C6-46DF-AD2A-28FDC2A6A80F}" type="slidenum">
              <a:t>&lt;#&gt;</a:t>
            </a:fld>
          </a:p>
        </p:txBody>
      </p:sp>
      <p:sp>
        <p:nvSpPr>
          <p:cNvPr id="8" name="PlaceHolder 7"/>
          <p:cNvSpPr>
            <a:spLocks noGrp="1"/>
          </p:cNvSpPr>
          <p:nvPr>
            <p:ph type="dt" idx="1"/>
          </p:nvPr>
        </p:nvSpPr>
        <p:spPr/>
        <p:txBody>
          <a:bodyPr/>
          <a:p>
            <a:r>
              <a:rPr lang="fr-F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439fd7"/>
            </a:gs>
            <a:gs pos="100000">
              <a:srgbClr val="00466a"/>
            </a:gs>
          </a:gsLst>
          <a:path path="circle">
            <a:fillToRect l="50000" t="50000" r="50000" b="50000"/>
          </a:path>
        </a:gradFill>
      </p:bgPr>
    </p:bg>
    <p:spTree>
      <p:nvGrpSpPr>
        <p:cNvPr id="1" name=""/>
        <p:cNvGrpSpPr/>
        <p:nvPr/>
      </p:nvGrpSpPr>
      <p:grpSpPr>
        <a:xfrm>
          <a:off x="0" y="0"/>
          <a:ext cx="0" cy="0"/>
          <a:chOff x="0" y="0"/>
          <a:chExt cx="0" cy="0"/>
        </a:xfrm>
      </p:grpSpPr>
      <p:sp>
        <p:nvSpPr>
          <p:cNvPr id="0" name="Google Shape;6;p74"/>
          <p:cNvSpPr/>
          <p:nvPr/>
        </p:nvSpPr>
        <p:spPr>
          <a:xfrm>
            <a:off x="-9360" y="-7200"/>
            <a:ext cx="9162720" cy="1041120"/>
          </a:xfrm>
          <a:custGeom>
            <a:avLst/>
            <a:gdLst>
              <a:gd name="textAreaLeft" fmla="*/ 0 w 9162720"/>
              <a:gd name="textAreaRight" fmla="*/ 9163080 w 9162720"/>
              <a:gd name="textAreaTop" fmla="*/ 0 h 1041120"/>
              <a:gd name="textAreaBottom" fmla="*/ 1041480 h 1041120"/>
            </a:gdLst>
            <a:ahLst/>
            <a:rect l="textAreaLeft" t="textAreaTop" r="textAreaRight" b="textAreaBottom"/>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9ad">
                  <a:alpha val="45098"/>
                </a:srgbClr>
              </a:gs>
              <a:gs pos="100000">
                <a:srgbClr val="00e9f7">
                  <a:alpha val="55294"/>
                </a:srgbClr>
              </a:gs>
            </a:gsLst>
            <a:lin ang="5400000"/>
          </a:gradFill>
          <a:ln w="0">
            <a:noFill/>
          </a:ln>
        </p:spPr>
        <p:style>
          <a:lnRef idx="0"/>
          <a:fillRef idx="0"/>
          <a:effectRef idx="0"/>
          <a:fontRef idx="minor"/>
        </p:style>
        <p:txBody>
          <a:bodyPr anchor="t">
            <a:noAutofit/>
          </a:bodyPr>
          <a:p>
            <a:pPr>
              <a:lnSpc>
                <a:spcPct val="100000"/>
              </a:lnSpc>
              <a:tabLst>
                <a:tab algn="l" pos="0"/>
              </a:tabLst>
            </a:pPr>
            <a:endParaRPr b="0" lang="fr-FR" sz="1400" spc="-1" strike="noStrike">
              <a:solidFill>
                <a:srgbClr val="000000"/>
              </a:solidFill>
              <a:latin typeface="Arial"/>
            </a:endParaRPr>
          </a:p>
        </p:txBody>
      </p:sp>
      <p:sp>
        <p:nvSpPr>
          <p:cNvPr id="1" name="Google Shape;7;p74"/>
          <p:cNvSpPr/>
          <p:nvPr/>
        </p:nvSpPr>
        <p:spPr>
          <a:xfrm>
            <a:off x="4381560" y="-7200"/>
            <a:ext cx="4762080" cy="637920"/>
          </a:xfrm>
          <a:custGeom>
            <a:avLst/>
            <a:gdLst>
              <a:gd name="textAreaLeft" fmla="*/ 0 w 4762080"/>
              <a:gd name="textAreaRight" fmla="*/ 4762440 w 4762080"/>
              <a:gd name="textAreaTop" fmla="*/ 0 h 637920"/>
              <a:gd name="textAreaBottom" fmla="*/ 638280 h 637920"/>
            </a:gdLst>
            <a:ahLst/>
            <a:rect l="textAreaLeft" t="textAreaTop" r="textAreaRight" b="textAreaBottom"/>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20000">
                <a:srgbClr val="0099e4">
                  <a:alpha val="45098"/>
                </a:srgbClr>
              </a:gs>
              <a:gs pos="100000">
                <a:srgbClr val="00abb4">
                  <a:alpha val="30196"/>
                </a:srgbClr>
              </a:gs>
            </a:gsLst>
            <a:lin ang="16200000"/>
          </a:gradFill>
          <a:ln w="0">
            <a:noFill/>
          </a:ln>
        </p:spPr>
        <p:style>
          <a:lnRef idx="0"/>
          <a:fillRef idx="0"/>
          <a:effectRef idx="0"/>
          <a:fontRef idx="minor"/>
        </p:style>
        <p:txBody>
          <a:bodyPr anchor="t">
            <a:noAutofit/>
          </a:bodyPr>
          <a:p>
            <a:pPr>
              <a:lnSpc>
                <a:spcPct val="100000"/>
              </a:lnSpc>
              <a:tabLst>
                <a:tab algn="l" pos="0"/>
              </a:tabLst>
            </a:pPr>
            <a:endParaRPr b="0" lang="fr-FR" sz="1400" spc="-1" strike="noStrike">
              <a:solidFill>
                <a:srgbClr val="000000"/>
              </a:solidFill>
              <a:latin typeface="Arial"/>
            </a:endParaRPr>
          </a:p>
        </p:txBody>
      </p:sp>
      <p:grpSp>
        <p:nvGrpSpPr>
          <p:cNvPr id="2" name="Google Shape;13;p74"/>
          <p:cNvGrpSpPr/>
          <p:nvPr/>
        </p:nvGrpSpPr>
        <p:grpSpPr>
          <a:xfrm>
            <a:off x="-29160" y="-16560"/>
            <a:ext cx="9197640" cy="1086120"/>
            <a:chOff x="-29160" y="-16560"/>
            <a:chExt cx="9197640" cy="1086120"/>
          </a:xfrm>
        </p:grpSpPr>
        <p:sp>
          <p:nvSpPr>
            <p:cNvPr id="3" name="Google Shape;14;p74"/>
            <p:cNvSpPr/>
            <p:nvPr/>
          </p:nvSpPr>
          <p:spPr>
            <a:xfrm rot="21435600">
              <a:off x="-18720" y="201960"/>
              <a:ext cx="9162720" cy="648720"/>
            </a:xfrm>
            <a:custGeom>
              <a:avLst/>
              <a:gdLst>
                <a:gd name="textAreaLeft" fmla="*/ 0 w 9162720"/>
                <a:gd name="textAreaRight" fmla="*/ 9163080 w 9162720"/>
                <a:gd name="textAreaTop" fmla="*/ 0 h 648720"/>
                <a:gd name="textAreaBottom" fmla="*/ 649080 h 648720"/>
              </a:gdLst>
              <a:ahLst/>
              <a:rect l="textAreaLeft" t="textAreaTop" r="textAreaRight" b="textAreaBottom"/>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75">
              <a:solidFill>
                <a:srgbClr val="09b6be"/>
              </a:solidFill>
              <a:round/>
            </a:ln>
          </p:spPr>
          <p:style>
            <a:lnRef idx="0"/>
            <a:fillRef idx="0"/>
            <a:effectRef idx="0"/>
            <a:fontRef idx="minor"/>
          </p:style>
          <p:txBody>
            <a:bodyPr anchor="t">
              <a:noAutofit/>
            </a:bodyPr>
            <a:p>
              <a:pPr>
                <a:lnSpc>
                  <a:spcPct val="100000"/>
                </a:lnSpc>
                <a:tabLst>
                  <a:tab algn="l" pos="0"/>
                </a:tabLst>
              </a:pPr>
              <a:endParaRPr b="0" lang="fr-FR" sz="1400" spc="-1" strike="noStrike">
                <a:solidFill>
                  <a:srgbClr val="000000"/>
                </a:solidFill>
                <a:latin typeface="Arial"/>
              </a:endParaRPr>
            </a:p>
          </p:txBody>
        </p:sp>
        <p:sp>
          <p:nvSpPr>
            <p:cNvPr id="4" name="Google Shape;15;p74"/>
            <p:cNvSpPr/>
            <p:nvPr/>
          </p:nvSpPr>
          <p:spPr>
            <a:xfrm rot="21435600">
              <a:off x="-14040" y="275400"/>
              <a:ext cx="9175320" cy="529920"/>
            </a:xfrm>
            <a:custGeom>
              <a:avLst/>
              <a:gdLst>
                <a:gd name="textAreaLeft" fmla="*/ 0 w 9175320"/>
                <a:gd name="textAreaRight" fmla="*/ 9175680 w 9175320"/>
                <a:gd name="textAreaTop" fmla="*/ 0 h 529920"/>
                <a:gd name="textAreaBottom" fmla="*/ 530280 h 529920"/>
              </a:gdLst>
              <a:ahLst/>
              <a:rect l="textAreaLeft" t="textAreaTop" r="textAreaRight" b="textAreaBottom"/>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a:solidFill>
                <a:srgbClr val="10cf9b"/>
              </a:solidFill>
              <a:round/>
            </a:ln>
          </p:spPr>
          <p:style>
            <a:lnRef idx="0"/>
            <a:fillRef idx="0"/>
            <a:effectRef idx="0"/>
            <a:fontRef idx="minor"/>
          </p:style>
          <p:txBody>
            <a:bodyPr anchor="t">
              <a:noAutofit/>
            </a:bodyPr>
            <a:p>
              <a:pPr>
                <a:lnSpc>
                  <a:spcPct val="100000"/>
                </a:lnSpc>
                <a:tabLst>
                  <a:tab algn="l" pos="0"/>
                </a:tabLst>
              </a:pPr>
              <a:endParaRPr b="0" lang="fr-FR" sz="1400" spc="-1" strike="noStrike">
                <a:solidFill>
                  <a:srgbClr val="000000"/>
                </a:solidFill>
                <a:latin typeface="Arial"/>
              </a:endParaRPr>
            </a:p>
          </p:txBody>
        </p:sp>
      </p:grpSp>
      <p:sp>
        <p:nvSpPr>
          <p:cNvPr id="5" name="PlaceHolder 1"/>
          <p:cNvSpPr>
            <a:spLocks noGrp="1"/>
          </p:cNvSpPr>
          <p:nvPr>
            <p:ph type="title"/>
          </p:nvPr>
        </p:nvSpPr>
        <p:spPr>
          <a:xfrm>
            <a:off x="533520" y="1371600"/>
            <a:ext cx="7851240" cy="1828440"/>
          </a:xfrm>
          <a:prstGeom prst="rect">
            <a:avLst/>
          </a:prstGeom>
          <a:noFill/>
          <a:ln w="0">
            <a:noFill/>
          </a:ln>
        </p:spPr>
        <p:txBody>
          <a:bodyPr lIns="0" rIns="18360" tIns="0" bIns="0" anchor="b">
            <a:normAutofit/>
          </a:bodyPr>
          <a:p>
            <a:pPr indent="0">
              <a:buNone/>
            </a:pPr>
            <a:r>
              <a:rPr b="0" lang="fr-FR" sz="5600" spc="-1" strike="noStrike">
                <a:solidFill>
                  <a:srgbClr val="000000"/>
                </a:solidFill>
                <a:latin typeface="Arial"/>
              </a:rPr>
              <a:t>Cliquez pour éditer le format du texte-titre</a:t>
            </a:r>
            <a:endParaRPr b="0" lang="fr-FR" sz="5600" spc="-1" strike="noStrike">
              <a:solidFill>
                <a:srgbClr val="000000"/>
              </a:solidFill>
              <a:latin typeface="Arial"/>
            </a:endParaRPr>
          </a:p>
        </p:txBody>
      </p:sp>
      <p:sp>
        <p:nvSpPr>
          <p:cNvPr id="6" name="PlaceHolder 2"/>
          <p:cNvSpPr>
            <a:spLocks noGrp="1"/>
          </p:cNvSpPr>
          <p:nvPr>
            <p:ph type="dt" idx="1"/>
          </p:nvPr>
        </p:nvSpPr>
        <p:spPr>
          <a:xfrm>
            <a:off x="457200" y="6356520"/>
            <a:ext cx="2133360" cy="364680"/>
          </a:xfrm>
          <a:prstGeom prst="rect">
            <a:avLst/>
          </a:prstGeom>
          <a:noFill/>
          <a:ln w="0">
            <a:noFill/>
          </a:ln>
        </p:spPr>
        <p:txBody>
          <a:bodyPr lIns="0" rIns="0" tIns="0" bIns="0" anchor="b">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
        <p:nvSpPr>
          <p:cNvPr id="7" name="PlaceHolder 3"/>
          <p:cNvSpPr>
            <a:spLocks noGrp="1"/>
          </p:cNvSpPr>
          <p:nvPr>
            <p:ph type="ftr" idx="2"/>
          </p:nvPr>
        </p:nvSpPr>
        <p:spPr>
          <a:xfrm>
            <a:off x="2666880" y="6356520"/>
            <a:ext cx="3352320" cy="364680"/>
          </a:xfrm>
          <a:prstGeom prst="rect">
            <a:avLst/>
          </a:prstGeom>
          <a:noFill/>
          <a:ln w="0">
            <a:noFill/>
          </a:ln>
        </p:spPr>
        <p:txBody>
          <a:bodyPr lIns="0" rIns="0" tIns="0" bIns="0" anchor="b">
            <a:noAutofit/>
          </a:bodyPr>
          <a:lstStyle>
            <a:lvl1pPr indent="0" algn="ctr">
              <a:buNone/>
              <a:defRPr b="0" lang="fr-FR" sz="1400" spc="-1" strike="noStrike">
                <a:solidFill>
                  <a:srgbClr val="000000"/>
                </a:solidFill>
                <a:latin typeface="Times New Roman"/>
              </a:defRPr>
            </a:lvl1pPr>
          </a:lstStyle>
          <a:p>
            <a:pPr indent="0" algn="ctr">
              <a:buNone/>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8" name="PlaceHolder 4"/>
          <p:cNvSpPr>
            <a:spLocks noGrp="1"/>
          </p:cNvSpPr>
          <p:nvPr>
            <p:ph type="sldNum" idx="3"/>
          </p:nvPr>
        </p:nvSpPr>
        <p:spPr>
          <a:xfrm>
            <a:off x="7924680" y="6356520"/>
            <a:ext cx="761760" cy="364680"/>
          </a:xfrm>
          <a:prstGeom prst="rect">
            <a:avLst/>
          </a:prstGeom>
          <a:noFill/>
          <a:ln w="0">
            <a:noFill/>
          </a:ln>
        </p:spPr>
        <p:txBody>
          <a:bodyPr lIns="0" rIns="0" tIns="0" bIns="0" anchor="b">
            <a:noAutofit/>
          </a:bodyPr>
          <a:lstStyle>
            <a:lvl1pPr indent="0" algn="r">
              <a:lnSpc>
                <a:spcPct val="100000"/>
              </a:lnSpc>
              <a:buNone/>
              <a:tabLst>
                <a:tab algn="l" pos="0"/>
              </a:tabLst>
              <a:defRPr b="0" lang="fr-FR" sz="1200" spc="-1" strike="noStrike">
                <a:solidFill>
                  <a:srgbClr val="d0e9ed"/>
                </a:solidFill>
                <a:latin typeface="Constantia"/>
                <a:ea typeface="Constantia"/>
              </a:defRPr>
            </a:lvl1pPr>
          </a:lstStyle>
          <a:p>
            <a:pPr indent="0" algn="r">
              <a:lnSpc>
                <a:spcPct val="100000"/>
              </a:lnSpc>
              <a:buNone/>
              <a:tabLst>
                <a:tab algn="l" pos="0"/>
              </a:tabLst>
            </a:pPr>
            <a:fld id="{2FA7F088-73E9-403E-A92A-0DF3A2DE880C}" type="slidenum">
              <a:rPr b="0" lang="fr-FR" sz="1200" spc="-1" strike="noStrike">
                <a:solidFill>
                  <a:srgbClr val="d0e9ed"/>
                </a:solidFill>
                <a:latin typeface="Constantia"/>
                <a:ea typeface="Constantia"/>
              </a:rPr>
              <a:t>&lt;numéro&gt;</a:t>
            </a:fld>
            <a:endParaRPr b="0" lang="fr-FR" sz="1200" spc="-1" strike="noStrike">
              <a:solidFill>
                <a:srgbClr val="000000"/>
              </a:solidFill>
              <a:latin typeface="Times New Roman"/>
            </a:endParaRPr>
          </a:p>
        </p:txBody>
      </p:sp>
      <p:sp>
        <p:nvSpPr>
          <p:cNvPr id="9"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tx="0" ty="0" sx="64393" sy="64393" algn="tl"/>
        </a:blipFill>
      </p:bgPr>
    </p:bg>
    <p:spTree>
      <p:nvGrpSpPr>
        <p:cNvPr id="1" name=""/>
        <p:cNvGrpSpPr/>
        <p:nvPr/>
      </p:nvGrpSpPr>
      <p:grpSpPr>
        <a:xfrm>
          <a:off x="0" y="0"/>
          <a:ext cx="0" cy="0"/>
          <a:chOff x="0" y="0"/>
          <a:chExt cx="0" cy="0"/>
        </a:xfrm>
      </p:grpSpPr>
      <p:sp>
        <p:nvSpPr>
          <p:cNvPr id="46" name="Google Shape;23;p73"/>
          <p:cNvSpPr/>
          <p:nvPr/>
        </p:nvSpPr>
        <p:spPr>
          <a:xfrm>
            <a:off x="-9360" y="-7200"/>
            <a:ext cx="9162720" cy="1041120"/>
          </a:xfrm>
          <a:custGeom>
            <a:avLst/>
            <a:gdLst>
              <a:gd name="textAreaLeft" fmla="*/ 0 w 9162720"/>
              <a:gd name="textAreaRight" fmla="*/ 9163080 w 9162720"/>
              <a:gd name="textAreaTop" fmla="*/ 0 h 1041120"/>
              <a:gd name="textAreaBottom" fmla="*/ 1041480 h 1041120"/>
            </a:gdLst>
            <a:ahLst/>
            <a:rect l="textAreaLeft" t="textAreaTop" r="textAreaRight" b="textAreaBottom"/>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9ad">
                  <a:alpha val="45098"/>
                </a:srgbClr>
              </a:gs>
              <a:gs pos="100000">
                <a:srgbClr val="00e9f7">
                  <a:alpha val="55294"/>
                </a:srgbClr>
              </a:gs>
            </a:gsLst>
            <a:lin ang="5400000"/>
          </a:gradFill>
          <a:ln w="0">
            <a:noFill/>
          </a:ln>
        </p:spPr>
        <p:style>
          <a:lnRef idx="0"/>
          <a:fillRef idx="0"/>
          <a:effectRef idx="0"/>
          <a:fontRef idx="minor"/>
        </p:style>
        <p:txBody>
          <a:bodyPr anchor="t">
            <a:noAutofit/>
          </a:bodyPr>
          <a:p>
            <a:pPr>
              <a:lnSpc>
                <a:spcPct val="100000"/>
              </a:lnSpc>
              <a:tabLst>
                <a:tab algn="l" pos="0"/>
              </a:tabLst>
            </a:pPr>
            <a:endParaRPr b="0" lang="fr-FR" sz="1400" spc="-1" strike="noStrike">
              <a:solidFill>
                <a:srgbClr val="000000"/>
              </a:solidFill>
              <a:latin typeface="Arial"/>
            </a:endParaRPr>
          </a:p>
        </p:txBody>
      </p:sp>
      <p:sp>
        <p:nvSpPr>
          <p:cNvPr id="47" name="Google Shape;24;p73"/>
          <p:cNvSpPr/>
          <p:nvPr/>
        </p:nvSpPr>
        <p:spPr>
          <a:xfrm>
            <a:off x="4381560" y="-7200"/>
            <a:ext cx="4762080" cy="637920"/>
          </a:xfrm>
          <a:custGeom>
            <a:avLst/>
            <a:gdLst>
              <a:gd name="textAreaLeft" fmla="*/ 0 w 4762080"/>
              <a:gd name="textAreaRight" fmla="*/ 4762440 w 4762080"/>
              <a:gd name="textAreaTop" fmla="*/ 0 h 637920"/>
              <a:gd name="textAreaBottom" fmla="*/ 638280 h 637920"/>
            </a:gdLst>
            <a:ahLst/>
            <a:rect l="textAreaLeft" t="textAreaTop" r="textAreaRight" b="textAreaBottom"/>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20000">
                <a:srgbClr val="0099e4">
                  <a:alpha val="45098"/>
                </a:srgbClr>
              </a:gs>
              <a:gs pos="100000">
                <a:srgbClr val="00abb4">
                  <a:alpha val="30196"/>
                </a:srgbClr>
              </a:gs>
            </a:gsLst>
            <a:lin ang="16200000"/>
          </a:gradFill>
          <a:ln w="0">
            <a:noFill/>
          </a:ln>
        </p:spPr>
        <p:style>
          <a:lnRef idx="0"/>
          <a:fillRef idx="0"/>
          <a:effectRef idx="0"/>
          <a:fontRef idx="minor"/>
        </p:style>
        <p:txBody>
          <a:bodyPr anchor="t">
            <a:noAutofit/>
          </a:bodyPr>
          <a:p>
            <a:pPr>
              <a:lnSpc>
                <a:spcPct val="100000"/>
              </a:lnSpc>
              <a:tabLst>
                <a:tab algn="l" pos="0"/>
              </a:tabLst>
            </a:pPr>
            <a:endParaRPr b="0" lang="fr-FR" sz="1400" spc="-1" strike="noStrike">
              <a:solidFill>
                <a:srgbClr val="000000"/>
              </a:solidFill>
              <a:latin typeface="Arial"/>
            </a:endParaRPr>
          </a:p>
        </p:txBody>
      </p:sp>
      <p:grpSp>
        <p:nvGrpSpPr>
          <p:cNvPr id="48" name="Google Shape;30;p73"/>
          <p:cNvGrpSpPr/>
          <p:nvPr/>
        </p:nvGrpSpPr>
        <p:grpSpPr>
          <a:xfrm>
            <a:off x="-29160" y="-16560"/>
            <a:ext cx="9197640" cy="1086120"/>
            <a:chOff x="-29160" y="-16560"/>
            <a:chExt cx="9197640" cy="1086120"/>
          </a:xfrm>
        </p:grpSpPr>
        <p:sp>
          <p:nvSpPr>
            <p:cNvPr id="49" name="Google Shape;31;p73"/>
            <p:cNvSpPr/>
            <p:nvPr/>
          </p:nvSpPr>
          <p:spPr>
            <a:xfrm rot="21435600">
              <a:off x="-18720" y="201960"/>
              <a:ext cx="9162720" cy="648720"/>
            </a:xfrm>
            <a:custGeom>
              <a:avLst/>
              <a:gdLst>
                <a:gd name="textAreaLeft" fmla="*/ 0 w 9162720"/>
                <a:gd name="textAreaRight" fmla="*/ 9163080 w 9162720"/>
                <a:gd name="textAreaTop" fmla="*/ 0 h 648720"/>
                <a:gd name="textAreaBottom" fmla="*/ 649080 h 648720"/>
              </a:gdLst>
              <a:ahLst/>
              <a:rect l="textAreaLeft" t="textAreaTop" r="textAreaRight" b="textAreaBottom"/>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75">
              <a:solidFill>
                <a:srgbClr val="09b6be"/>
              </a:solidFill>
              <a:round/>
            </a:ln>
          </p:spPr>
          <p:style>
            <a:lnRef idx="0"/>
            <a:fillRef idx="0"/>
            <a:effectRef idx="0"/>
            <a:fontRef idx="minor"/>
          </p:style>
          <p:txBody>
            <a:bodyPr anchor="t">
              <a:noAutofit/>
            </a:bodyPr>
            <a:p>
              <a:pPr>
                <a:lnSpc>
                  <a:spcPct val="100000"/>
                </a:lnSpc>
                <a:tabLst>
                  <a:tab algn="l" pos="0"/>
                </a:tabLst>
              </a:pPr>
              <a:endParaRPr b="0" lang="fr-FR" sz="1400" spc="-1" strike="noStrike">
                <a:solidFill>
                  <a:srgbClr val="000000"/>
                </a:solidFill>
                <a:latin typeface="Arial"/>
              </a:endParaRPr>
            </a:p>
          </p:txBody>
        </p:sp>
        <p:sp>
          <p:nvSpPr>
            <p:cNvPr id="50" name="Google Shape;32;p73"/>
            <p:cNvSpPr/>
            <p:nvPr/>
          </p:nvSpPr>
          <p:spPr>
            <a:xfrm rot="21435600">
              <a:off x="-14040" y="275400"/>
              <a:ext cx="9175320" cy="529920"/>
            </a:xfrm>
            <a:custGeom>
              <a:avLst/>
              <a:gdLst>
                <a:gd name="textAreaLeft" fmla="*/ 0 w 9175320"/>
                <a:gd name="textAreaRight" fmla="*/ 9175680 w 9175320"/>
                <a:gd name="textAreaTop" fmla="*/ 0 h 529920"/>
                <a:gd name="textAreaBottom" fmla="*/ 530280 h 529920"/>
              </a:gdLst>
              <a:ahLst/>
              <a:rect l="textAreaLeft" t="textAreaTop" r="textAreaRight" b="textAreaBottom"/>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a:solidFill>
                <a:srgbClr val="10cf9b"/>
              </a:solidFill>
              <a:round/>
            </a:ln>
          </p:spPr>
          <p:style>
            <a:lnRef idx="0"/>
            <a:fillRef idx="0"/>
            <a:effectRef idx="0"/>
            <a:fontRef idx="minor"/>
          </p:style>
          <p:txBody>
            <a:bodyPr anchor="t">
              <a:noAutofit/>
            </a:bodyPr>
            <a:p>
              <a:pPr>
                <a:lnSpc>
                  <a:spcPct val="100000"/>
                </a:lnSpc>
                <a:tabLst>
                  <a:tab algn="l" pos="0"/>
                </a:tabLst>
              </a:pPr>
              <a:endParaRPr b="0" lang="fr-FR" sz="1400" spc="-1" strike="noStrike">
                <a:solidFill>
                  <a:srgbClr val="000000"/>
                </a:solidFill>
                <a:latin typeface="Arial"/>
              </a:endParaRPr>
            </a:p>
          </p:txBody>
        </p:sp>
      </p:grpSp>
      <p:sp>
        <p:nvSpPr>
          <p:cNvPr id="51" name="PlaceHolder 1"/>
          <p:cNvSpPr>
            <a:spLocks noGrp="1"/>
          </p:cNvSpPr>
          <p:nvPr>
            <p:ph type="title"/>
          </p:nvPr>
        </p:nvSpPr>
        <p:spPr>
          <a:xfrm>
            <a:off x="457200" y="704160"/>
            <a:ext cx="8229240" cy="1142640"/>
          </a:xfrm>
          <a:prstGeom prst="rect">
            <a:avLst/>
          </a:prstGeom>
          <a:noFill/>
          <a:ln w="0">
            <a:noFill/>
          </a:ln>
        </p:spPr>
        <p:txBody>
          <a:bodyPr lIns="0" rIns="0" bIns="0" anchor="b">
            <a:normAutofit fontScale="73000"/>
          </a:bodyPr>
          <a:p>
            <a:pPr indent="0">
              <a:buNone/>
            </a:pPr>
            <a:r>
              <a:rPr b="0" lang="fr-FR" sz="5000" spc="-1" strike="noStrike">
                <a:solidFill>
                  <a:srgbClr val="000000"/>
                </a:solidFill>
                <a:latin typeface="Arial"/>
              </a:rPr>
              <a:t>Cliquez pour éditer le format du texte-titre</a:t>
            </a:r>
            <a:endParaRPr b="0" lang="fr-FR" sz="5000" spc="-1" strike="noStrike">
              <a:solidFill>
                <a:srgbClr val="000000"/>
              </a:solidFill>
              <a:latin typeface="Arial"/>
            </a:endParaRPr>
          </a:p>
        </p:txBody>
      </p:sp>
      <p:sp>
        <p:nvSpPr>
          <p:cNvPr id="52" name="PlaceHolder 2"/>
          <p:cNvSpPr>
            <a:spLocks noGrp="1"/>
          </p:cNvSpPr>
          <p:nvPr>
            <p:ph type="body"/>
          </p:nvPr>
        </p:nvSpPr>
        <p:spPr>
          <a:xfrm>
            <a:off x="457200" y="1935360"/>
            <a:ext cx="8229240" cy="4388760"/>
          </a:xfrm>
          <a:prstGeom prst="rect">
            <a:avLst/>
          </a:prstGeom>
          <a:noFill/>
          <a:ln w="0">
            <a:noFill/>
          </a:ln>
        </p:spPr>
        <p:txBody>
          <a:bodyPr anchor="t">
            <a:normAutofit/>
          </a:bodyPr>
          <a:p>
            <a:pPr marL="432000" indent="-324000">
              <a:spcBef>
                <a:spcPts val="1417"/>
              </a:spcBef>
              <a:buClr>
                <a:srgbClr val="000000"/>
              </a:buClr>
              <a:buSzPct val="45000"/>
              <a:buFont typeface="Wingdings" charset="2"/>
              <a:buChar char=""/>
            </a:pPr>
            <a:r>
              <a:rPr b="0" lang="fr-FR" sz="2600" spc="-1" strike="noStrike">
                <a:solidFill>
                  <a:srgbClr val="000000"/>
                </a:solidFill>
                <a:latin typeface="Arial"/>
              </a:rPr>
              <a:t>Cliquez pour éditer le format du plan de texte</a:t>
            </a:r>
            <a:endParaRPr b="0" lang="fr-FR" sz="2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600" spc="-1" strike="noStrike">
                <a:solidFill>
                  <a:srgbClr val="000000"/>
                </a:solidFill>
                <a:latin typeface="Arial"/>
              </a:rPr>
              <a:t>Second niveau de plan</a:t>
            </a:r>
            <a:endParaRPr b="0" lang="fr-FR" sz="2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600" spc="-1" strike="noStrike">
                <a:solidFill>
                  <a:srgbClr val="000000"/>
                </a:solidFill>
                <a:latin typeface="Arial"/>
              </a:rPr>
              <a:t>Troisième niveau de plan</a:t>
            </a:r>
            <a:endParaRPr b="0" lang="fr-FR" sz="2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600" spc="-1" strike="noStrike">
                <a:solidFill>
                  <a:srgbClr val="000000"/>
                </a:solidFill>
                <a:latin typeface="Arial"/>
              </a:rPr>
              <a:t>Quatrième niveau de plan</a:t>
            </a:r>
            <a:endParaRPr b="0" lang="fr-FR" sz="2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600" spc="-1" strike="noStrike">
                <a:solidFill>
                  <a:srgbClr val="000000"/>
                </a:solidFill>
                <a:latin typeface="Arial"/>
              </a:rPr>
              <a:t>Cinquième niveau de plan</a:t>
            </a:r>
            <a:endParaRPr b="0" lang="fr-FR" sz="26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600" spc="-1" strike="noStrike">
                <a:solidFill>
                  <a:srgbClr val="000000"/>
                </a:solidFill>
                <a:latin typeface="Arial"/>
              </a:rPr>
              <a:t>Sixième niveau de plan</a:t>
            </a:r>
            <a:endParaRPr b="0" lang="fr-FR" sz="26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600" spc="-1" strike="noStrike">
                <a:solidFill>
                  <a:srgbClr val="000000"/>
                </a:solidFill>
                <a:latin typeface="Arial"/>
              </a:rPr>
              <a:t>Septième niveau de plan</a:t>
            </a:r>
            <a:endParaRPr b="0" lang="fr-FR" sz="2600" spc="-1" strike="noStrike">
              <a:solidFill>
                <a:srgbClr val="000000"/>
              </a:solidFill>
              <a:latin typeface="Arial"/>
            </a:endParaRPr>
          </a:p>
        </p:txBody>
      </p:sp>
      <p:sp>
        <p:nvSpPr>
          <p:cNvPr id="53" name="PlaceHolder 3"/>
          <p:cNvSpPr>
            <a:spLocks noGrp="1"/>
          </p:cNvSpPr>
          <p:nvPr>
            <p:ph type="dt" idx="4"/>
          </p:nvPr>
        </p:nvSpPr>
        <p:spPr>
          <a:xfrm>
            <a:off x="457200" y="6356520"/>
            <a:ext cx="2133360" cy="364680"/>
          </a:xfrm>
          <a:prstGeom prst="rect">
            <a:avLst/>
          </a:prstGeom>
          <a:noFill/>
          <a:ln w="0">
            <a:noFill/>
          </a:ln>
        </p:spPr>
        <p:txBody>
          <a:bodyPr lIns="0" rIns="0" tIns="0" bIns="0" anchor="b">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
        <p:nvSpPr>
          <p:cNvPr id="54" name="PlaceHolder 4"/>
          <p:cNvSpPr>
            <a:spLocks noGrp="1"/>
          </p:cNvSpPr>
          <p:nvPr>
            <p:ph type="ftr" idx="5"/>
          </p:nvPr>
        </p:nvSpPr>
        <p:spPr>
          <a:xfrm>
            <a:off x="2666880" y="6356520"/>
            <a:ext cx="3352320" cy="364680"/>
          </a:xfrm>
          <a:prstGeom prst="rect">
            <a:avLst/>
          </a:prstGeom>
          <a:noFill/>
          <a:ln w="0">
            <a:noFill/>
          </a:ln>
        </p:spPr>
        <p:txBody>
          <a:bodyPr lIns="0" rIns="0" tIns="0" bIns="0" anchor="b">
            <a:noAutofit/>
          </a:bodyPr>
          <a:lstStyle>
            <a:lvl1pPr indent="0" algn="ctr">
              <a:buNone/>
              <a:defRPr b="0" lang="fr-FR" sz="1400" spc="-1" strike="noStrike">
                <a:solidFill>
                  <a:srgbClr val="000000"/>
                </a:solidFill>
                <a:latin typeface="Times New Roman"/>
              </a:defRPr>
            </a:lvl1pPr>
          </a:lstStyle>
          <a:p>
            <a:pPr indent="0" algn="ctr">
              <a:buNone/>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55" name="PlaceHolder 5"/>
          <p:cNvSpPr>
            <a:spLocks noGrp="1"/>
          </p:cNvSpPr>
          <p:nvPr>
            <p:ph type="sldNum" idx="6"/>
          </p:nvPr>
        </p:nvSpPr>
        <p:spPr>
          <a:xfrm>
            <a:off x="7924680" y="6356520"/>
            <a:ext cx="761760" cy="364680"/>
          </a:xfrm>
          <a:prstGeom prst="rect">
            <a:avLst/>
          </a:prstGeom>
          <a:noFill/>
          <a:ln w="0">
            <a:noFill/>
          </a:ln>
        </p:spPr>
        <p:txBody>
          <a:bodyPr lIns="0" rIns="0" tIns="0" bIns="0" anchor="b">
            <a:noAutofit/>
          </a:bodyPr>
          <a:lstStyle>
            <a:lvl1pPr indent="0" algn="r">
              <a:lnSpc>
                <a:spcPct val="100000"/>
              </a:lnSpc>
              <a:buNone/>
              <a:tabLst>
                <a:tab algn="l" pos="0"/>
              </a:tabLst>
              <a:defRPr b="0" lang="fr-FR" sz="1200" spc="-1" strike="noStrike">
                <a:solidFill>
                  <a:srgbClr val="035c75"/>
                </a:solidFill>
                <a:latin typeface="Constantia"/>
                <a:ea typeface="Constantia"/>
              </a:defRPr>
            </a:lvl1pPr>
          </a:lstStyle>
          <a:p>
            <a:pPr indent="0" algn="r">
              <a:lnSpc>
                <a:spcPct val="100000"/>
              </a:lnSpc>
              <a:buNone/>
              <a:tabLst>
                <a:tab algn="l" pos="0"/>
              </a:tabLst>
            </a:pPr>
            <a:fld id="{A07BBD21-4970-457A-AB20-392C79007CA5}" type="slidenum">
              <a:rPr b="0" lang="fr-FR" sz="1200" spc="-1" strike="noStrike">
                <a:solidFill>
                  <a:srgbClr val="035c75"/>
                </a:solidFill>
                <a:latin typeface="Constantia"/>
                <a:ea typeface="Constantia"/>
              </a:rPr>
              <a:t>&lt;numéro&gt;</a:t>
            </a:fld>
            <a:endParaRPr b="0" lang="fr-FR"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www.siteduzero.com/" TargetMode="External"/><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www.site.fr/page.html?couleur=bleu&amp;forme=rectangle" TargetMode="External"/><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611640" y="2637000"/>
            <a:ext cx="7851240" cy="1828440"/>
          </a:xfrm>
          <a:prstGeom prst="rect">
            <a:avLst/>
          </a:prstGeom>
          <a:noFill/>
          <a:ln w="0">
            <a:noFill/>
          </a:ln>
        </p:spPr>
        <p:txBody>
          <a:bodyPr lIns="0" rIns="18360" tIns="0" bIns="0" anchor="b">
            <a:normAutofit/>
          </a:bodyPr>
          <a:p>
            <a:pPr indent="0" algn="r">
              <a:lnSpc>
                <a:spcPct val="100000"/>
              </a:lnSpc>
              <a:buNone/>
              <a:tabLst>
                <a:tab algn="l" pos="0"/>
              </a:tabLst>
            </a:pPr>
            <a:r>
              <a:rPr b="1" lang="fr-FR" sz="5600" spc="-1" strike="noStrike">
                <a:solidFill>
                  <a:schemeClr val="lt2"/>
                </a:solidFill>
                <a:latin typeface="Calibri"/>
                <a:ea typeface="Calibri"/>
              </a:rPr>
              <a:t>Introduction à la plateforme JEE</a:t>
            </a:r>
            <a:endParaRPr b="0" lang="fr-FR" sz="5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Le modèle MVC</a:t>
            </a:r>
            <a:endParaRPr b="0" lang="fr-FR" sz="5000" spc="-1" strike="noStrike">
              <a:solidFill>
                <a:srgbClr val="000000"/>
              </a:solidFill>
              <a:latin typeface="Arial"/>
            </a:endParaRPr>
          </a:p>
        </p:txBody>
      </p:sp>
      <p:sp>
        <p:nvSpPr>
          <p:cNvPr id="111" name="PlaceHolder 2"/>
          <p:cNvSpPr>
            <a:spLocks noGrp="1"/>
          </p:cNvSpPr>
          <p:nvPr>
            <p:ph/>
          </p:nvPr>
        </p:nvSpPr>
        <p:spPr>
          <a:xfrm>
            <a:off x="457200" y="1935360"/>
            <a:ext cx="8229240" cy="4388760"/>
          </a:xfrm>
          <a:prstGeom prst="rect">
            <a:avLst/>
          </a:prstGeom>
          <a:noFill/>
          <a:ln w="0">
            <a:noFill/>
          </a:ln>
        </p:spPr>
        <p:txBody>
          <a:bodyPr anchor="t">
            <a:normAutofit/>
          </a:bodyPr>
          <a:p>
            <a:pPr indent="0">
              <a:spcBef>
                <a:spcPts val="1417"/>
              </a:spcBef>
              <a:buNone/>
            </a:pPr>
            <a:endParaRPr b="0" lang="fr-FR" sz="2600" spc="-1" strike="noStrike">
              <a:solidFill>
                <a:schemeClr val="dk1"/>
              </a:solidFill>
              <a:latin typeface="Constantia"/>
              <a:ea typeface="Constantia"/>
            </a:endParaRPr>
          </a:p>
        </p:txBody>
      </p:sp>
      <p:pic>
        <p:nvPicPr>
          <p:cNvPr id="112" name="Google Shape;166;p10" descr=""/>
          <p:cNvPicPr/>
          <p:nvPr/>
        </p:nvPicPr>
        <p:blipFill>
          <a:blip r:embed="rId1"/>
          <a:stretch/>
        </p:blipFill>
        <p:spPr>
          <a:xfrm>
            <a:off x="2123640" y="2565000"/>
            <a:ext cx="5019840" cy="29707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Les méthodes HTTP</a:t>
            </a:r>
            <a:endParaRPr b="0" lang="fr-FR" sz="5000" spc="-1" strike="noStrike">
              <a:solidFill>
                <a:srgbClr val="000000"/>
              </a:solidFill>
              <a:latin typeface="Arial"/>
            </a:endParaRPr>
          </a:p>
        </p:txBody>
      </p:sp>
      <p:sp>
        <p:nvSpPr>
          <p:cNvPr id="114"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600" spc="-1" strike="noStrike">
                <a:solidFill>
                  <a:schemeClr val="dk1"/>
                </a:solidFill>
                <a:latin typeface="Constantia"/>
                <a:ea typeface="Constantia"/>
              </a:rPr>
              <a:t>Ce sont les mots qu'utilise le navigateur pour poser des questions au serveur</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lorsque vous tapez </a:t>
            </a:r>
            <a:r>
              <a:rPr b="1" lang="fr-FR" sz="2600" spc="-1" strike="noStrike" u="sng">
                <a:solidFill>
                  <a:schemeClr val="hlink"/>
                </a:solidFill>
                <a:uFillTx/>
                <a:latin typeface="Constantia"/>
                <a:ea typeface="Constantia"/>
                <a:hlinkClick r:id="rId1"/>
              </a:rPr>
              <a:t>www.site.com</a:t>
            </a:r>
            <a:r>
              <a:rPr b="0" lang="fr-FR" sz="2600" spc="-1" strike="noStrike">
                <a:solidFill>
                  <a:schemeClr val="dk1"/>
                </a:solidFill>
                <a:latin typeface="Constantia"/>
                <a:ea typeface="Constantia"/>
              </a:rPr>
              <a:t> dans la barre d'adresses de votre navigateur et que vous validez, votre navigateur envoie une requête GET pour récupérer la page correspondant à cette adresse et le serveur la lui renvoie</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Le choix de la méthode dépend de la façon dont les données sont reçues, de la taille et la nature des données</a:t>
            </a:r>
            <a:endParaRPr b="0" lang="fr-FR" sz="2600" spc="-1" strike="noStrike">
              <a:solidFill>
                <a:srgbClr val="000000"/>
              </a:solidFill>
              <a:latin typeface="Arial"/>
            </a:endParaRPr>
          </a:p>
          <a:p>
            <a:pPr marL="274320" indent="0">
              <a:lnSpc>
                <a:spcPct val="100000"/>
              </a:lnSpc>
              <a:spcBef>
                <a:spcPts val="519"/>
              </a:spcBef>
              <a:buNone/>
              <a:tabLst>
                <a:tab algn="l" pos="0"/>
              </a:tabLst>
            </a:pPr>
            <a:endParaRPr b="0" lang="fr-FR"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La méthode GET</a:t>
            </a:r>
            <a:endParaRPr b="0" lang="fr-FR" sz="5000" spc="-1" strike="noStrike">
              <a:solidFill>
                <a:srgbClr val="000000"/>
              </a:solidFill>
              <a:latin typeface="Arial"/>
            </a:endParaRPr>
          </a:p>
        </p:txBody>
      </p:sp>
      <p:sp>
        <p:nvSpPr>
          <p:cNvPr id="116"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600" spc="-1" strike="noStrike">
                <a:solidFill>
                  <a:schemeClr val="dk1"/>
                </a:solidFill>
                <a:latin typeface="Constantia"/>
                <a:ea typeface="Constantia"/>
              </a:rPr>
              <a:t>Avec cette méthode, les données du formulaire seront encodées dans une URL. Celle-ci est composée du nom de la page ou du script à charger avec les données de formulaire empaquetée dans une chaîne.</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Les données sont séparées de l'adresse de la page par le code ? et entre elles par le code &amp;</a:t>
            </a:r>
            <a:endParaRPr b="0" lang="fr-FR"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buNone/>
            </a:pPr>
            <a:endParaRPr b="0" lang="fr-FR" sz="5000" spc="-1" strike="noStrike">
              <a:solidFill>
                <a:schemeClr val="dk2"/>
              </a:solidFill>
              <a:latin typeface="Calibri"/>
              <a:ea typeface="Calibri"/>
            </a:endParaRPr>
          </a:p>
        </p:txBody>
      </p:sp>
      <p:sp>
        <p:nvSpPr>
          <p:cNvPr id="118" name="PlaceHolder 2"/>
          <p:cNvSpPr>
            <a:spLocks noGrp="1"/>
          </p:cNvSpPr>
          <p:nvPr>
            <p:ph/>
          </p:nvPr>
        </p:nvSpPr>
        <p:spPr>
          <a:xfrm>
            <a:off x="457200" y="1935360"/>
            <a:ext cx="8229240" cy="4388760"/>
          </a:xfrm>
          <a:prstGeom prst="rect">
            <a:avLst/>
          </a:prstGeom>
          <a:noFill/>
          <a:ln w="0">
            <a:noFill/>
          </a:ln>
        </p:spPr>
        <p:txBody>
          <a:bodyPr anchor="t">
            <a:normAutofit fontScale="90000"/>
          </a:bodyPr>
          <a:p>
            <a:pPr marL="246600" indent="-246600">
              <a:lnSpc>
                <a:spcPct val="100000"/>
              </a:lnSpc>
              <a:buClr>
                <a:srgbClr val="0bd0d9"/>
              </a:buClr>
              <a:buFont typeface="Noto Sans Symbols"/>
              <a:buChar char="⚫"/>
            </a:pPr>
            <a:r>
              <a:rPr b="0" lang="fr-FR" sz="2600" spc="-1" strike="noStrike">
                <a:solidFill>
                  <a:schemeClr val="dk1"/>
                </a:solidFill>
                <a:latin typeface="Constantia"/>
                <a:ea typeface="Constantia"/>
              </a:rPr>
              <a:t>Ainsi si on envoie à </a:t>
            </a:r>
            <a:r>
              <a:rPr b="0" i="1" lang="fr-FR" sz="2600" spc="-1" strike="noStrike">
                <a:solidFill>
                  <a:schemeClr val="dk1"/>
                </a:solidFill>
                <a:latin typeface="Constantia"/>
                <a:ea typeface="Constantia"/>
              </a:rPr>
              <a:t>page.html</a:t>
            </a:r>
            <a:r>
              <a:rPr b="0" lang="fr-FR" sz="2600" spc="-1" strike="noStrike">
                <a:solidFill>
                  <a:schemeClr val="dk1"/>
                </a:solidFill>
                <a:latin typeface="Constantia"/>
                <a:ea typeface="Constantia"/>
              </a:rPr>
              <a:t> les valeurs "couleur bleu" et "forme rectangle", l'URL construite par le navigateur sera:</a:t>
            </a:r>
            <a:endParaRPr b="0" lang="fr-FR" sz="2600" spc="-1" strike="noStrike">
              <a:solidFill>
                <a:srgbClr val="000000"/>
              </a:solidFill>
              <a:latin typeface="Arial"/>
            </a:endParaRPr>
          </a:p>
          <a:p>
            <a:pPr marL="246600" indent="0">
              <a:lnSpc>
                <a:spcPct val="100000"/>
              </a:lnSpc>
              <a:spcBef>
                <a:spcPts val="519"/>
              </a:spcBef>
              <a:buNone/>
              <a:tabLst>
                <a:tab algn="l" pos="0"/>
              </a:tabLst>
            </a:pPr>
            <a:endParaRPr b="0" lang="fr-FR" sz="2600" spc="-1" strike="noStrike">
              <a:solidFill>
                <a:srgbClr val="000000"/>
              </a:solidFill>
              <a:latin typeface="Arial"/>
            </a:endParaRPr>
          </a:p>
          <a:p>
            <a:pPr lvl="2" marL="668520" indent="-308520">
              <a:lnSpc>
                <a:spcPct val="100000"/>
              </a:lnSpc>
              <a:spcBef>
                <a:spcPts val="420"/>
              </a:spcBef>
              <a:buClr>
                <a:srgbClr val="009dd9"/>
              </a:buClr>
              <a:buFont typeface="Noto Sans Symbols"/>
              <a:buChar char="⚫"/>
              <a:tabLst>
                <a:tab algn="l" pos="0"/>
              </a:tabLst>
            </a:pPr>
            <a:r>
              <a:rPr b="0" lang="fr-FR" sz="2100" spc="-1" strike="noStrike" u="sng">
                <a:solidFill>
                  <a:schemeClr val="hlink"/>
                </a:solidFill>
                <a:uFillTx/>
                <a:latin typeface="Constantia"/>
                <a:ea typeface="Constantia"/>
                <a:hlinkClick r:id="rId1"/>
              </a:rPr>
              <a:t>http://www.site.fr/page.html?couleur=bleu&amp;forme=rectangle</a:t>
            </a:r>
            <a:endParaRPr b="0" lang="fr-FR" sz="2100" spc="-1" strike="noStrike">
              <a:solidFill>
                <a:srgbClr val="000000"/>
              </a:solidFill>
              <a:latin typeface="Arial"/>
            </a:endParaRPr>
          </a:p>
          <a:p>
            <a:pPr marL="668520" indent="0">
              <a:lnSpc>
                <a:spcPct val="100000"/>
              </a:lnSpc>
              <a:spcBef>
                <a:spcPts val="420"/>
              </a:spcBef>
              <a:buNone/>
              <a:tabLst>
                <a:tab algn="l" pos="0"/>
              </a:tabLst>
            </a:pPr>
            <a:endParaRPr b="0" lang="fr-FR" sz="2100" spc="-1" strike="noStrike">
              <a:solidFill>
                <a:srgbClr val="000000"/>
              </a:solidFill>
              <a:latin typeface="Arial"/>
            </a:endParaRPr>
          </a:p>
          <a:p>
            <a:pPr lvl="1" marL="308520" indent="-308520">
              <a:lnSpc>
                <a:spcPct val="100000"/>
              </a:lnSpc>
              <a:spcBef>
                <a:spcPts val="479"/>
              </a:spcBef>
              <a:buClr>
                <a:srgbClr val="0f6fc6"/>
              </a:buClr>
              <a:buFont typeface="Arial"/>
              <a:buChar char="•"/>
              <a:tabLst>
                <a:tab algn="l" pos="0"/>
              </a:tabLst>
            </a:pPr>
            <a:r>
              <a:rPr b="0" lang="fr-FR" sz="2400" spc="-1" strike="noStrike">
                <a:solidFill>
                  <a:schemeClr val="dk1"/>
                </a:solidFill>
                <a:latin typeface="Constantia"/>
                <a:ea typeface="Constantia"/>
              </a:rPr>
              <a:t>La taille d'une URL est limitée à par le serveur, souvent un peu plus de 2000 caractères</a:t>
            </a:r>
            <a:endParaRPr b="0" lang="fr-FR" sz="2400" spc="-1" strike="noStrike">
              <a:solidFill>
                <a:srgbClr val="000000"/>
              </a:solidFill>
              <a:latin typeface="Arial"/>
            </a:endParaRPr>
          </a:p>
          <a:p>
            <a:pPr marL="308520" indent="0">
              <a:lnSpc>
                <a:spcPct val="100000"/>
              </a:lnSpc>
              <a:spcBef>
                <a:spcPts val="479"/>
              </a:spcBef>
              <a:buNone/>
              <a:tabLst>
                <a:tab algn="l" pos="0"/>
              </a:tabLst>
            </a:pPr>
            <a:endParaRPr b="0" lang="fr-FR" sz="2400" spc="-1" strike="noStrike">
              <a:solidFill>
                <a:srgbClr val="000000"/>
              </a:solidFill>
              <a:latin typeface="Arial"/>
            </a:endParaRPr>
          </a:p>
          <a:p>
            <a:pPr lvl="1" marL="308520" indent="-308520">
              <a:lnSpc>
                <a:spcPct val="100000"/>
              </a:lnSpc>
              <a:spcBef>
                <a:spcPts val="479"/>
              </a:spcBef>
              <a:buClr>
                <a:srgbClr val="0f6fc6"/>
              </a:buClr>
              <a:buFont typeface="Arial"/>
              <a:buChar char="•"/>
              <a:tabLst>
                <a:tab algn="l" pos="0"/>
              </a:tabLst>
            </a:pPr>
            <a:r>
              <a:rPr b="0" lang="fr-FR" sz="2400" spc="-1" strike="noStrike">
                <a:solidFill>
                  <a:schemeClr val="dk1"/>
                </a:solidFill>
                <a:latin typeface="Constantia"/>
                <a:ea typeface="Constantia"/>
              </a:rPr>
              <a:t>on ne peut pas utiliser cette méthode pour envoyer des données volumineuses au serveur</a:t>
            </a:r>
            <a:endParaRPr b="0" lang="fr-FR" sz="2400" spc="-1" strike="noStrike">
              <a:solidFill>
                <a:srgbClr val="000000"/>
              </a:solidFill>
              <a:latin typeface="Arial"/>
            </a:endParaRPr>
          </a:p>
          <a:p>
            <a:pPr marL="246600" indent="0">
              <a:lnSpc>
                <a:spcPct val="100000"/>
              </a:lnSpc>
              <a:spcBef>
                <a:spcPts val="519"/>
              </a:spcBef>
              <a:buNone/>
              <a:tabLst>
                <a:tab algn="l" pos="0"/>
              </a:tabLst>
            </a:pPr>
            <a:endParaRPr b="0" lang="fr-FR" sz="2600" spc="-1" strike="noStrike">
              <a:solidFill>
                <a:srgbClr val="000000"/>
              </a:solidFill>
              <a:latin typeface="Arial"/>
            </a:endParaRPr>
          </a:p>
          <a:p>
            <a:pPr marL="576000" indent="0">
              <a:lnSpc>
                <a:spcPct val="100000"/>
              </a:lnSpc>
              <a:spcBef>
                <a:spcPts val="479"/>
              </a:spcBef>
              <a:buNone/>
              <a:tabLst>
                <a:tab algn="l" pos="0"/>
              </a:tabLst>
            </a:pPr>
            <a:endParaRPr b="0" lang="fr-FR" sz="2400" spc="-1" strike="noStrike">
              <a:solidFill>
                <a:srgbClr val="000000"/>
              </a:solidFill>
              <a:latin typeface="Arial"/>
            </a:endParaRPr>
          </a:p>
          <a:p>
            <a:pPr marL="576000" indent="0">
              <a:lnSpc>
                <a:spcPct val="100000"/>
              </a:lnSpc>
              <a:spcBef>
                <a:spcPts val="479"/>
              </a:spcBef>
              <a:buNone/>
              <a:tabLst>
                <a:tab algn="l" pos="0"/>
              </a:tabLst>
            </a:pPr>
            <a:endParaRPr b="0" lang="fr-FR" sz="2400" spc="-1" strike="noStrike">
              <a:solidFill>
                <a:srgbClr val="000000"/>
              </a:solidFill>
              <a:latin typeface="Arial"/>
            </a:endParaRPr>
          </a:p>
          <a:p>
            <a:pPr marL="576000" indent="0">
              <a:lnSpc>
                <a:spcPct val="100000"/>
              </a:lnSpc>
              <a:spcBef>
                <a:spcPts val="479"/>
              </a:spcBef>
              <a:buNone/>
              <a:tabLst>
                <a:tab algn="l" pos="0"/>
              </a:tabLst>
            </a:pPr>
            <a:endParaRPr b="0" lang="fr-F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La méthode POST</a:t>
            </a:r>
            <a:endParaRPr b="0" lang="fr-FR" sz="5000" spc="-1" strike="noStrike">
              <a:solidFill>
                <a:srgbClr val="000000"/>
              </a:solidFill>
              <a:latin typeface="Arial"/>
            </a:endParaRPr>
          </a:p>
        </p:txBody>
      </p:sp>
      <p:sp>
        <p:nvSpPr>
          <p:cNvPr id="120"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600" spc="-1" strike="noStrike">
                <a:solidFill>
                  <a:schemeClr val="dk1"/>
                </a:solidFill>
                <a:latin typeface="Constantia"/>
                <a:ea typeface="Constantia"/>
              </a:rPr>
              <a:t>La méthode POST n'a pas de taille limite </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Elle envoi un en-tête et un corps de message au serveur</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Le corps est généralement constitué des données entrées dans le champ de formulaire par l'utilisateur</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Les données du formulaire n'apparaissent pas dans l'URL</a:t>
            </a:r>
            <a:endParaRPr b="0" lang="fr-FR" sz="2600" spc="-1" strike="noStrike">
              <a:solidFill>
                <a:srgbClr val="000000"/>
              </a:solidFill>
              <a:latin typeface="Arial"/>
            </a:endParaRPr>
          </a:p>
          <a:p>
            <a:pPr marL="274320" indent="0">
              <a:lnSpc>
                <a:spcPct val="100000"/>
              </a:lnSpc>
              <a:spcBef>
                <a:spcPts val="519"/>
              </a:spcBef>
              <a:buNone/>
              <a:tabLst>
                <a:tab algn="l" pos="0"/>
              </a:tabLst>
            </a:pPr>
            <a:endParaRPr b="0" lang="fr-FR"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servlet </a:t>
            </a:r>
            <a:endParaRPr b="0" lang="fr-FR" sz="5000" spc="-1" strike="noStrike">
              <a:solidFill>
                <a:srgbClr val="000000"/>
              </a:solidFill>
              <a:latin typeface="Arial"/>
            </a:endParaRPr>
          </a:p>
        </p:txBody>
      </p:sp>
      <p:sp>
        <p:nvSpPr>
          <p:cNvPr id="122" name="PlaceHolder 2"/>
          <p:cNvSpPr>
            <a:spLocks noGrp="1"/>
          </p:cNvSpPr>
          <p:nvPr>
            <p:ph/>
          </p:nvPr>
        </p:nvSpPr>
        <p:spPr>
          <a:xfrm>
            <a:off x="457200" y="1935360"/>
            <a:ext cx="8229240" cy="4388760"/>
          </a:xfrm>
          <a:prstGeom prst="rect">
            <a:avLst/>
          </a:prstGeom>
          <a:noFill/>
          <a:ln w="0">
            <a:noFill/>
          </a:ln>
        </p:spPr>
        <p:txBody>
          <a:bodyPr anchor="t">
            <a:normAutofit fontScale="97000"/>
          </a:bodyPr>
          <a:p>
            <a:pPr marL="266040" indent="-266040">
              <a:lnSpc>
                <a:spcPct val="100000"/>
              </a:lnSpc>
              <a:buClr>
                <a:srgbClr val="0bd0d9"/>
              </a:buClr>
              <a:buFont typeface="Noto Sans Symbols"/>
              <a:buChar char="⚫"/>
            </a:pPr>
            <a:r>
              <a:rPr b="0" lang="fr-FR" sz="2600" spc="-1" strike="noStrike">
                <a:solidFill>
                  <a:schemeClr val="dk1"/>
                </a:solidFill>
                <a:latin typeface="Constantia"/>
                <a:ea typeface="Constantia"/>
              </a:rPr>
              <a:t>Après la réception de la requête par le conteneur web , ce dernier fait appel a une servlet pour effectuer un traitement .</a:t>
            </a:r>
            <a:endParaRPr b="0" lang="fr-FR" sz="2600" spc="-1" strike="noStrike">
              <a:solidFill>
                <a:srgbClr val="000000"/>
              </a:solidFill>
              <a:latin typeface="Arial"/>
            </a:endParaRPr>
          </a:p>
          <a:p>
            <a:pPr marL="266040" indent="-26604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Une servlet est en faite une simple classe JAVA qui est capable de permettre le traitement de requêtes et la personnalisation de réponses.</a:t>
            </a:r>
            <a:endParaRPr b="0" lang="fr-FR" sz="2600" spc="-1" strike="noStrike">
              <a:solidFill>
                <a:srgbClr val="000000"/>
              </a:solidFill>
              <a:latin typeface="Arial"/>
            </a:endParaRPr>
          </a:p>
          <a:p>
            <a:pPr marL="266040" indent="-26604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une servlet doit hériter de la classe abstraite HttpServlet .</a:t>
            </a:r>
            <a:endParaRPr b="0" lang="fr-FR" sz="2600" spc="-1" strike="noStrike">
              <a:solidFill>
                <a:srgbClr val="000000"/>
              </a:solidFill>
              <a:latin typeface="Arial"/>
            </a:endParaRPr>
          </a:p>
          <a:p>
            <a:pPr marL="266040" indent="-26604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Une servlet joue un role très important dans une application , c’est elle qui est chargée d’assurer la bon circulation dans une application .</a:t>
            </a:r>
            <a:endParaRPr b="0" lang="fr-FR"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servlet</a:t>
            </a:r>
            <a:endParaRPr b="0" lang="fr-FR" sz="5000" spc="-1" strike="noStrike">
              <a:solidFill>
                <a:srgbClr val="000000"/>
              </a:solidFill>
              <a:latin typeface="Arial"/>
            </a:endParaRPr>
          </a:p>
        </p:txBody>
      </p:sp>
      <p:sp>
        <p:nvSpPr>
          <p:cNvPr id="124"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600" spc="-1" strike="noStrike">
                <a:solidFill>
                  <a:schemeClr val="dk1"/>
                </a:solidFill>
                <a:latin typeface="Constantia"/>
                <a:ea typeface="Constantia"/>
              </a:rPr>
              <a:t>Une servlet est une simple classe JAVA, comment on peut  appeler une servlet depuis le navigateur?</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C’est le fichier web.xml qui s’occupe de cette tache.</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Il est obligatoire pour chaque application d’avoir un fichier web.xml qui constitue le cœur de l’application. </a:t>
            </a:r>
            <a:endParaRPr b="0" lang="fr-FR"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servlet</a:t>
            </a:r>
            <a:endParaRPr b="0" lang="fr-FR" sz="5000" spc="-1" strike="noStrike">
              <a:solidFill>
                <a:srgbClr val="000000"/>
              </a:solidFill>
              <a:latin typeface="Arial"/>
            </a:endParaRPr>
          </a:p>
        </p:txBody>
      </p:sp>
      <p:sp>
        <p:nvSpPr>
          <p:cNvPr id="126"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600" spc="-1" strike="noStrike">
                <a:solidFill>
                  <a:schemeClr val="dk1"/>
                </a:solidFill>
                <a:latin typeface="Constantia"/>
                <a:ea typeface="Constantia"/>
              </a:rPr>
              <a:t>servlet-name : permet de préciser le nom de la servlet .</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Servlet-class : permet de préciser la classe du servlet </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url-pattern: c’est l’adresse url pour accéder a la servlet </a:t>
            </a:r>
            <a:endParaRPr b="0" lang="fr-FR" sz="2600" spc="-1" strike="noStrike">
              <a:solidFill>
                <a:srgbClr val="000000"/>
              </a:solidFill>
              <a:latin typeface="Arial"/>
            </a:endParaRPr>
          </a:p>
        </p:txBody>
      </p:sp>
      <p:pic>
        <p:nvPicPr>
          <p:cNvPr id="127" name="Google Shape;209;p17" descr=""/>
          <p:cNvPicPr/>
          <p:nvPr/>
        </p:nvPicPr>
        <p:blipFill>
          <a:blip r:embed="rId1"/>
          <a:stretch/>
        </p:blipFill>
        <p:spPr>
          <a:xfrm>
            <a:off x="1870200" y="3717000"/>
            <a:ext cx="6850800" cy="243324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Exemple de création servlet</a:t>
            </a:r>
            <a:endParaRPr b="0" lang="fr-FR" sz="5000" spc="-1" strike="noStrike">
              <a:solidFill>
                <a:srgbClr val="000000"/>
              </a:solidFill>
              <a:latin typeface="Arial"/>
            </a:endParaRPr>
          </a:p>
        </p:txBody>
      </p:sp>
      <p:sp>
        <p:nvSpPr>
          <p:cNvPr id="129" name="PlaceHolder 2"/>
          <p:cNvSpPr>
            <a:spLocks noGrp="1"/>
          </p:cNvSpPr>
          <p:nvPr>
            <p:ph/>
          </p:nvPr>
        </p:nvSpPr>
        <p:spPr>
          <a:xfrm>
            <a:off x="457200" y="1935360"/>
            <a:ext cx="8229240" cy="4388760"/>
          </a:xfrm>
          <a:prstGeom prst="rect">
            <a:avLst/>
          </a:prstGeom>
          <a:noFill/>
          <a:ln w="0">
            <a:noFill/>
          </a:ln>
        </p:spPr>
        <p:txBody>
          <a:bodyPr anchor="t">
            <a:normAutofit/>
          </a:bodyPr>
          <a:p>
            <a:pPr indent="0">
              <a:spcBef>
                <a:spcPts val="1417"/>
              </a:spcBef>
              <a:buNone/>
            </a:pPr>
            <a:endParaRPr b="0" lang="fr-FR" sz="2600" spc="-1" strike="noStrike">
              <a:solidFill>
                <a:schemeClr val="dk1"/>
              </a:solidFill>
              <a:latin typeface="Constantia"/>
              <a:ea typeface="Constantia"/>
            </a:endParaRPr>
          </a:p>
        </p:txBody>
      </p:sp>
      <p:pic>
        <p:nvPicPr>
          <p:cNvPr id="130" name="Google Shape;216;p18" descr=""/>
          <p:cNvPicPr/>
          <p:nvPr/>
        </p:nvPicPr>
        <p:blipFill>
          <a:blip r:embed="rId1"/>
          <a:stretch/>
        </p:blipFill>
        <p:spPr>
          <a:xfrm>
            <a:off x="899640" y="2637000"/>
            <a:ext cx="7560360" cy="345600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servlet</a:t>
            </a:r>
            <a:endParaRPr b="0" lang="fr-FR" sz="5000" spc="-1" strike="noStrike">
              <a:solidFill>
                <a:srgbClr val="000000"/>
              </a:solidFill>
              <a:latin typeface="Arial"/>
            </a:endParaRPr>
          </a:p>
        </p:txBody>
      </p:sp>
      <p:sp>
        <p:nvSpPr>
          <p:cNvPr id="132"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600" spc="-1" strike="noStrike">
                <a:solidFill>
                  <a:schemeClr val="dk1"/>
                </a:solidFill>
                <a:latin typeface="Constantia"/>
                <a:ea typeface="Constantia"/>
              </a:rPr>
              <a:t>La première chose a faire est la modification du content type , pour préciser au client qu’on lui envoie une page HTML .</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Cela se fait en appelant la méthode setContentType()</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Après nous devons récupérer un objet PrintWriter qui permet d’envoyer un texte au client .</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Après Nous écrivons le texte dans la réponse via la méthode println() de l'objet PrintWriter</a:t>
            </a:r>
            <a:endParaRPr b="0" lang="fr-FR" sz="2600" spc="-1" strike="noStrike">
              <a:solidFill>
                <a:srgbClr val="000000"/>
              </a:solidFill>
              <a:latin typeface="Arial"/>
            </a:endParaRPr>
          </a:p>
          <a:p>
            <a:pPr marL="274320" indent="0">
              <a:lnSpc>
                <a:spcPct val="100000"/>
              </a:lnSpc>
              <a:spcBef>
                <a:spcPts val="519"/>
              </a:spcBef>
              <a:buNone/>
              <a:tabLst>
                <a:tab algn="l" pos="0"/>
              </a:tabLst>
            </a:pPr>
            <a:endParaRPr b="0" lang="fr-FR" sz="2600" spc="-1" strike="noStrike">
              <a:solidFill>
                <a:srgbClr val="000000"/>
              </a:solidFill>
              <a:latin typeface="Arial"/>
            </a:endParaRPr>
          </a:p>
          <a:p>
            <a:pPr marL="274320" indent="0">
              <a:lnSpc>
                <a:spcPct val="100000"/>
              </a:lnSpc>
              <a:spcBef>
                <a:spcPts val="519"/>
              </a:spcBef>
              <a:buNone/>
              <a:tabLst>
                <a:tab algn="l" pos="0"/>
              </a:tabLst>
            </a:pPr>
            <a:endParaRPr b="0" lang="fr-FR" sz="2600" spc="-1" strike="noStrike">
              <a:solidFill>
                <a:srgbClr val="000000"/>
              </a:solidFill>
              <a:latin typeface="Arial"/>
            </a:endParaRPr>
          </a:p>
          <a:p>
            <a:pPr marL="274320" indent="0">
              <a:lnSpc>
                <a:spcPct val="100000"/>
              </a:lnSpc>
              <a:spcBef>
                <a:spcPts val="519"/>
              </a:spcBef>
              <a:buNone/>
              <a:tabLst>
                <a:tab algn="l" pos="0"/>
              </a:tabLst>
            </a:pPr>
            <a:endParaRPr b="0" lang="fr-FR"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Introduction Jee</a:t>
            </a:r>
            <a:endParaRPr b="0" lang="fr-FR" sz="5000" spc="-1" strike="noStrike">
              <a:solidFill>
                <a:srgbClr val="000000"/>
              </a:solidFill>
              <a:latin typeface="Arial"/>
            </a:endParaRPr>
          </a:p>
        </p:txBody>
      </p:sp>
      <p:sp>
        <p:nvSpPr>
          <p:cNvPr id="94"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600" spc="-1" strike="noStrike">
                <a:solidFill>
                  <a:schemeClr val="dk1"/>
                </a:solidFill>
                <a:latin typeface="Constantia"/>
                <a:ea typeface="Constantia"/>
              </a:rPr>
              <a:t>Java EE est une extension de la plate-forme standard J2SE</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La plateforme JEE se base sur le langage Java et utilise toutes les bibliothèques que le langage java propose.</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JEE rajoute d’autre bibliothèques que JAVA ne supporte pas </a:t>
            </a:r>
            <a:endParaRPr b="0" lang="fr-FR"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Exercice 1 </a:t>
            </a:r>
            <a:endParaRPr b="0" lang="fr-FR" sz="5000" spc="-1" strike="noStrike">
              <a:solidFill>
                <a:srgbClr val="000000"/>
              </a:solidFill>
              <a:latin typeface="Arial"/>
            </a:endParaRPr>
          </a:p>
        </p:txBody>
      </p:sp>
      <p:sp>
        <p:nvSpPr>
          <p:cNvPr id="134"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0">
              <a:lnSpc>
                <a:spcPct val="100000"/>
              </a:lnSpc>
              <a:buNone/>
              <a:tabLst>
                <a:tab algn="l" pos="0"/>
              </a:tabLst>
            </a:pPr>
            <a:endParaRPr b="0" lang="fr-FR" sz="2600" spc="-1" strike="noStrike">
              <a:solidFill>
                <a:srgbClr val="000000"/>
              </a:solidFill>
              <a:latin typeface="Arial"/>
            </a:endParaRPr>
          </a:p>
          <a:p>
            <a:pPr marL="274320" indent="0">
              <a:lnSpc>
                <a:spcPct val="100000"/>
              </a:lnSpc>
              <a:spcBef>
                <a:spcPts val="519"/>
              </a:spcBef>
              <a:buNone/>
              <a:tabLst>
                <a:tab algn="l" pos="0"/>
              </a:tabLst>
            </a:pP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tabLst>
                <a:tab algn="l" pos="0"/>
              </a:tabLst>
            </a:pPr>
            <a:r>
              <a:rPr b="0" lang="fr-FR" sz="2600" spc="-1" strike="noStrike">
                <a:solidFill>
                  <a:schemeClr val="dk1"/>
                </a:solidFill>
                <a:latin typeface="Constantia"/>
                <a:ea typeface="Constantia"/>
              </a:rPr>
              <a:t>Ecrire une servlet de test qui affiche un message de bienvenue .</a:t>
            </a:r>
            <a:endParaRPr b="0" lang="fr-FR"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Lecture d’une requête </a:t>
            </a:r>
            <a:endParaRPr b="0" lang="fr-FR" sz="5000" spc="-1" strike="noStrike">
              <a:solidFill>
                <a:srgbClr val="000000"/>
              </a:solidFill>
              <a:latin typeface="Arial"/>
            </a:endParaRPr>
          </a:p>
        </p:txBody>
      </p:sp>
      <p:sp>
        <p:nvSpPr>
          <p:cNvPr id="136"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600" spc="-1" strike="noStrike">
                <a:solidFill>
                  <a:schemeClr val="dk1"/>
                </a:solidFill>
                <a:latin typeface="Constantia"/>
                <a:ea typeface="Constantia"/>
              </a:rPr>
              <a:t>L’objet HttpServletRequest fournit un ensemble de méthodes pour avoir toutes les informations concernant une requête.</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Ces méthodes sont comme suit : </a:t>
            </a:r>
            <a:endParaRPr b="0" lang="fr-FR" sz="2600" spc="-1" strike="noStrike">
              <a:solidFill>
                <a:srgbClr val="000000"/>
              </a:solidFill>
              <a:latin typeface="Arial"/>
            </a:endParaRPr>
          </a:p>
          <a:p>
            <a:pPr lvl="1" marL="640080" indent="-246960">
              <a:lnSpc>
                <a:spcPct val="100000"/>
              </a:lnSpc>
              <a:spcBef>
                <a:spcPts val="479"/>
              </a:spcBef>
              <a:buClr>
                <a:srgbClr val="0f6fc6"/>
              </a:buClr>
              <a:buFont typeface="Noto Sans Symbols"/>
              <a:buChar char="⚫"/>
            </a:pPr>
            <a:r>
              <a:rPr b="0" lang="fr-FR" sz="2400" spc="-1" strike="noStrike">
                <a:solidFill>
                  <a:schemeClr val="dk1"/>
                </a:solidFill>
                <a:latin typeface="Constantia"/>
                <a:ea typeface="Constantia"/>
              </a:rPr>
              <a:t> </a:t>
            </a:r>
            <a:r>
              <a:rPr b="0" lang="fr-FR" sz="2400" spc="-1" strike="noStrike">
                <a:solidFill>
                  <a:schemeClr val="dk1"/>
                </a:solidFill>
                <a:latin typeface="Constantia"/>
                <a:ea typeface="Constantia"/>
              </a:rPr>
              <a:t>String getMethod() : Récupère la méthode HTTP utilisée par le client  </a:t>
            </a:r>
            <a:endParaRPr b="0" lang="fr-FR" sz="2400" spc="-1" strike="noStrike">
              <a:solidFill>
                <a:srgbClr val="000000"/>
              </a:solidFill>
              <a:latin typeface="Arial"/>
            </a:endParaRPr>
          </a:p>
          <a:p>
            <a:pPr lvl="1" marL="640080" indent="-246960">
              <a:lnSpc>
                <a:spcPct val="100000"/>
              </a:lnSpc>
              <a:spcBef>
                <a:spcPts val="479"/>
              </a:spcBef>
              <a:buClr>
                <a:srgbClr val="0f6fc6"/>
              </a:buClr>
              <a:buFont typeface="Noto Sans Symbols"/>
              <a:buChar char="⚫"/>
            </a:pPr>
            <a:r>
              <a:rPr b="0" lang="fr-FR" sz="2400" spc="-1" strike="noStrike">
                <a:solidFill>
                  <a:schemeClr val="dk1"/>
                </a:solidFill>
                <a:latin typeface="Constantia"/>
                <a:ea typeface="Constantia"/>
              </a:rPr>
              <a:t>String getRemoteHost() : Récupère le nom de domaine du client </a:t>
            </a:r>
            <a:endParaRPr b="0" lang="fr-FR" sz="2400" spc="-1" strike="noStrike">
              <a:solidFill>
                <a:srgbClr val="000000"/>
              </a:solidFill>
              <a:latin typeface="Arial"/>
            </a:endParaRPr>
          </a:p>
          <a:p>
            <a:pPr lvl="1" marL="640080" indent="-246960">
              <a:lnSpc>
                <a:spcPct val="100000"/>
              </a:lnSpc>
              <a:spcBef>
                <a:spcPts val="479"/>
              </a:spcBef>
              <a:buClr>
                <a:srgbClr val="0f6fc6"/>
              </a:buClr>
              <a:buFont typeface="Noto Sans Symbols"/>
              <a:buChar char="⚫"/>
            </a:pPr>
            <a:r>
              <a:rPr b="0" lang="fr-FR" sz="2400" spc="-1" strike="noStrike">
                <a:solidFill>
                  <a:schemeClr val="dk1"/>
                </a:solidFill>
                <a:latin typeface="Constantia"/>
                <a:ea typeface="Constantia"/>
              </a:rPr>
              <a:t> </a:t>
            </a:r>
            <a:r>
              <a:rPr b="0" lang="fr-FR" sz="2400" spc="-1" strike="noStrike">
                <a:solidFill>
                  <a:schemeClr val="dk1"/>
                </a:solidFill>
                <a:latin typeface="Constantia"/>
                <a:ea typeface="Constantia"/>
              </a:rPr>
              <a:t>String getRemoteAddr() : Récupère l'adresse IP du client </a:t>
            </a:r>
            <a:endParaRPr b="0" lang="fr-F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buNone/>
            </a:pPr>
            <a:endParaRPr b="0" lang="fr-FR" sz="5000" spc="-1" strike="noStrike">
              <a:solidFill>
                <a:schemeClr val="dk2"/>
              </a:solidFill>
              <a:latin typeface="Calibri"/>
              <a:ea typeface="Calibri"/>
            </a:endParaRPr>
          </a:p>
        </p:txBody>
      </p:sp>
      <p:sp>
        <p:nvSpPr>
          <p:cNvPr id="138" name="PlaceHolder 2"/>
          <p:cNvSpPr>
            <a:spLocks noGrp="1"/>
          </p:cNvSpPr>
          <p:nvPr>
            <p:ph/>
          </p:nvPr>
        </p:nvSpPr>
        <p:spPr>
          <a:xfrm>
            <a:off x="457200" y="1935360"/>
            <a:ext cx="8229240" cy="4388760"/>
          </a:xfrm>
          <a:prstGeom prst="rect">
            <a:avLst/>
          </a:prstGeom>
          <a:noFill/>
          <a:ln w="0">
            <a:noFill/>
          </a:ln>
        </p:spPr>
        <p:txBody>
          <a:bodyPr anchor="t">
            <a:normAutofit/>
          </a:bodyPr>
          <a:p>
            <a:pPr lvl="1" marL="640080" indent="-246960">
              <a:lnSpc>
                <a:spcPct val="100000"/>
              </a:lnSpc>
              <a:buClr>
                <a:srgbClr val="0f6fc6"/>
              </a:buClr>
              <a:buFont typeface="Noto Sans Symbols"/>
              <a:buChar char="⚫"/>
            </a:pPr>
            <a:r>
              <a:rPr b="0" lang="fr-FR" sz="2400" spc="-1" strike="noStrike">
                <a:solidFill>
                  <a:schemeClr val="dk1"/>
                </a:solidFill>
                <a:latin typeface="Constantia"/>
                <a:ea typeface="Constantia"/>
              </a:rPr>
              <a:t>String getParameter(String name) : Récupère la valeur du paramètre name d'un formulaire. Lorsque plusieurs valeurs sont présentes, la première est retournée </a:t>
            </a:r>
            <a:endParaRPr b="0" lang="fr-FR" sz="2400" spc="-1" strike="noStrike">
              <a:solidFill>
                <a:srgbClr val="000000"/>
              </a:solidFill>
              <a:latin typeface="Arial"/>
            </a:endParaRPr>
          </a:p>
          <a:p>
            <a:pPr lvl="1" marL="640080" indent="-246960">
              <a:lnSpc>
                <a:spcPct val="100000"/>
              </a:lnSpc>
              <a:spcBef>
                <a:spcPts val="479"/>
              </a:spcBef>
              <a:buClr>
                <a:srgbClr val="0f6fc6"/>
              </a:buClr>
              <a:buFont typeface="Noto Sans Symbols"/>
              <a:buChar char="⚫"/>
            </a:pPr>
            <a:r>
              <a:rPr b="0" lang="fr-FR" sz="2400" spc="-1" strike="noStrike">
                <a:solidFill>
                  <a:schemeClr val="dk1"/>
                </a:solidFill>
                <a:latin typeface="Constantia"/>
                <a:ea typeface="Constantia"/>
              </a:rPr>
              <a:t>String[] getParameterValues(String name) : Récupère les valeurs correspondant au paramètre name d'un formulaire, c'est-à-dire dans le cas d'une sélection multiple (cases à cocher, listes à choix multiples) les valeurs de toutes les entités sélectionnées  </a:t>
            </a:r>
            <a:endParaRPr b="0" lang="fr-FR" sz="2400" spc="-1" strike="noStrike">
              <a:solidFill>
                <a:srgbClr val="000000"/>
              </a:solidFill>
              <a:latin typeface="Arial"/>
            </a:endParaRPr>
          </a:p>
          <a:p>
            <a:pPr lvl="1" marL="640080" indent="-246960">
              <a:lnSpc>
                <a:spcPct val="100000"/>
              </a:lnSpc>
              <a:spcBef>
                <a:spcPts val="479"/>
              </a:spcBef>
              <a:buClr>
                <a:srgbClr val="0f6fc6"/>
              </a:buClr>
              <a:buFont typeface="Noto Sans Symbols"/>
              <a:buChar char="⚫"/>
            </a:pPr>
            <a:r>
              <a:rPr b="0" lang="fr-FR" sz="2400" spc="-1" strike="noStrike">
                <a:solidFill>
                  <a:schemeClr val="dk1"/>
                </a:solidFill>
                <a:latin typeface="Constantia"/>
                <a:ea typeface="Constantia"/>
              </a:rPr>
              <a:t>String getServerName() : Récupère le nom du serveur  </a:t>
            </a:r>
            <a:endParaRPr b="0" lang="fr-FR" sz="2400" spc="-1" strike="noStrike">
              <a:solidFill>
                <a:srgbClr val="000000"/>
              </a:solidFill>
              <a:latin typeface="Arial"/>
            </a:endParaRPr>
          </a:p>
          <a:p>
            <a:pPr lvl="1" marL="640080" indent="-246960">
              <a:lnSpc>
                <a:spcPct val="100000"/>
              </a:lnSpc>
              <a:spcBef>
                <a:spcPts val="479"/>
              </a:spcBef>
              <a:buClr>
                <a:srgbClr val="0f6fc6"/>
              </a:buClr>
              <a:buFont typeface="Noto Sans Symbols"/>
              <a:buChar char="⚫"/>
            </a:pPr>
            <a:r>
              <a:rPr b="0" lang="fr-FR" sz="2400" spc="-1" strike="noStrike">
                <a:solidFill>
                  <a:schemeClr val="dk1"/>
                </a:solidFill>
                <a:latin typeface="Constantia"/>
                <a:ea typeface="Constantia"/>
              </a:rPr>
              <a:t>String getServerPort() : Récupère le numéro de port du serveur</a:t>
            </a:r>
            <a:endParaRPr b="0" lang="fr-F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Exercice</a:t>
            </a:r>
            <a:endParaRPr b="0" lang="fr-FR" sz="5000" spc="-1" strike="noStrike">
              <a:solidFill>
                <a:srgbClr val="000000"/>
              </a:solidFill>
              <a:latin typeface="Arial"/>
            </a:endParaRPr>
          </a:p>
        </p:txBody>
      </p:sp>
      <p:sp>
        <p:nvSpPr>
          <p:cNvPr id="140"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600" spc="-1" strike="noStrike">
                <a:solidFill>
                  <a:schemeClr val="dk1"/>
                </a:solidFill>
                <a:latin typeface="Constantia"/>
                <a:ea typeface="Constantia"/>
              </a:rPr>
              <a:t>Écrire une Servlet qui extrait les informations suivantes de la requête:  </a:t>
            </a:r>
            <a:endParaRPr b="0" lang="fr-FR" sz="2600" spc="-1" strike="noStrike">
              <a:solidFill>
                <a:srgbClr val="000000"/>
              </a:solidFill>
              <a:latin typeface="Arial"/>
            </a:endParaRPr>
          </a:p>
          <a:p>
            <a:pPr lvl="1" marL="640080" indent="-246960">
              <a:lnSpc>
                <a:spcPct val="100000"/>
              </a:lnSpc>
              <a:spcBef>
                <a:spcPts val="479"/>
              </a:spcBef>
              <a:buClr>
                <a:srgbClr val="0f6fc6"/>
              </a:buClr>
              <a:buFont typeface="Noto Sans Symbols"/>
              <a:buChar char="⚫"/>
            </a:pPr>
            <a:r>
              <a:rPr b="0" lang="fr-FR" sz="2400" spc="-1" strike="noStrike">
                <a:solidFill>
                  <a:schemeClr val="dk1"/>
                </a:solidFill>
                <a:latin typeface="Constantia"/>
                <a:ea typeface="Constantia"/>
              </a:rPr>
              <a:t>la méthode d’envoi de la requête HTTP utilisée par le client </a:t>
            </a:r>
            <a:endParaRPr b="0" lang="fr-FR" sz="2400" spc="-1" strike="noStrike">
              <a:solidFill>
                <a:srgbClr val="000000"/>
              </a:solidFill>
              <a:latin typeface="Arial"/>
            </a:endParaRPr>
          </a:p>
          <a:p>
            <a:pPr lvl="1" marL="640080" indent="-246960">
              <a:lnSpc>
                <a:spcPct val="100000"/>
              </a:lnSpc>
              <a:spcBef>
                <a:spcPts val="479"/>
              </a:spcBef>
              <a:buClr>
                <a:srgbClr val="0f6fc6"/>
              </a:buClr>
              <a:buFont typeface="Noto Sans Symbols"/>
              <a:buChar char="⚫"/>
            </a:pPr>
            <a:r>
              <a:rPr b="0" lang="fr-FR" sz="2400" spc="-1" strike="noStrike">
                <a:solidFill>
                  <a:schemeClr val="dk1"/>
                </a:solidFill>
                <a:latin typeface="Constantia"/>
                <a:ea typeface="Constantia"/>
              </a:rPr>
              <a:t> </a:t>
            </a:r>
            <a:r>
              <a:rPr b="0" lang="fr-FR" sz="2400" spc="-1" strike="noStrike">
                <a:solidFill>
                  <a:schemeClr val="dk1"/>
                </a:solidFill>
                <a:latin typeface="Constantia"/>
                <a:ea typeface="Constantia"/>
              </a:rPr>
              <a:t>l'adresse IP du client  </a:t>
            </a:r>
            <a:endParaRPr b="0" lang="fr-FR" sz="2400" spc="-1" strike="noStrike">
              <a:solidFill>
                <a:srgbClr val="000000"/>
              </a:solidFill>
              <a:latin typeface="Arial"/>
            </a:endParaRPr>
          </a:p>
          <a:p>
            <a:pPr lvl="1" marL="640080" indent="-246960">
              <a:lnSpc>
                <a:spcPct val="100000"/>
              </a:lnSpc>
              <a:spcBef>
                <a:spcPts val="479"/>
              </a:spcBef>
              <a:buClr>
                <a:srgbClr val="0f6fc6"/>
              </a:buClr>
              <a:buFont typeface="Noto Sans Symbols"/>
              <a:buChar char="⚫"/>
            </a:pPr>
            <a:r>
              <a:rPr b="0" lang="fr-FR" sz="2400" spc="-1" strike="noStrike">
                <a:solidFill>
                  <a:schemeClr val="dk1"/>
                </a:solidFill>
                <a:latin typeface="Constantia"/>
                <a:ea typeface="Constantia"/>
              </a:rPr>
              <a:t>Le nom du serveur </a:t>
            </a:r>
            <a:endParaRPr b="0" lang="fr-FR" sz="2400" spc="-1" strike="noStrike">
              <a:solidFill>
                <a:srgbClr val="000000"/>
              </a:solidFill>
              <a:latin typeface="Arial"/>
            </a:endParaRPr>
          </a:p>
          <a:p>
            <a:pPr lvl="1" marL="640080" indent="-246960">
              <a:lnSpc>
                <a:spcPct val="100000"/>
              </a:lnSpc>
              <a:spcBef>
                <a:spcPts val="479"/>
              </a:spcBef>
              <a:buClr>
                <a:srgbClr val="0f6fc6"/>
              </a:buClr>
              <a:buFont typeface="Noto Sans Symbols"/>
              <a:buChar char="⚫"/>
            </a:pPr>
            <a:r>
              <a:rPr b="0" lang="fr-FR" sz="2400" spc="-1" strike="noStrike">
                <a:solidFill>
                  <a:schemeClr val="dk1"/>
                </a:solidFill>
                <a:latin typeface="Constantia"/>
                <a:ea typeface="Constantia"/>
              </a:rPr>
              <a:t> </a:t>
            </a:r>
            <a:r>
              <a:rPr b="0" lang="fr-FR" sz="2400" spc="-1" strike="noStrike">
                <a:solidFill>
                  <a:schemeClr val="dk1"/>
                </a:solidFill>
                <a:latin typeface="Constantia"/>
                <a:ea typeface="Constantia"/>
              </a:rPr>
              <a:t>le numéro de port du serveur</a:t>
            </a:r>
            <a:endParaRPr b="0" lang="fr-F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Réponse</a:t>
            </a:r>
            <a:endParaRPr b="0" lang="fr-FR" sz="5000" spc="-1" strike="noStrike">
              <a:solidFill>
                <a:srgbClr val="000000"/>
              </a:solidFill>
              <a:latin typeface="Arial"/>
            </a:endParaRPr>
          </a:p>
        </p:txBody>
      </p:sp>
      <p:sp>
        <p:nvSpPr>
          <p:cNvPr id="142" name="PlaceHolder 2"/>
          <p:cNvSpPr>
            <a:spLocks noGrp="1"/>
          </p:cNvSpPr>
          <p:nvPr>
            <p:ph/>
          </p:nvPr>
        </p:nvSpPr>
        <p:spPr>
          <a:xfrm>
            <a:off x="457200" y="1935360"/>
            <a:ext cx="8229240" cy="4388760"/>
          </a:xfrm>
          <a:prstGeom prst="rect">
            <a:avLst/>
          </a:prstGeom>
          <a:noFill/>
          <a:ln w="0">
            <a:noFill/>
          </a:ln>
        </p:spPr>
        <p:txBody>
          <a:bodyPr anchor="t">
            <a:normAutofit/>
          </a:bodyPr>
          <a:p>
            <a:pPr indent="0">
              <a:spcBef>
                <a:spcPts val="1417"/>
              </a:spcBef>
              <a:buNone/>
            </a:pPr>
            <a:endParaRPr b="0" lang="fr-FR" sz="2600" spc="-1" strike="noStrike">
              <a:solidFill>
                <a:schemeClr val="dk1"/>
              </a:solidFill>
              <a:latin typeface="Constantia"/>
              <a:ea typeface="Constantia"/>
            </a:endParaRPr>
          </a:p>
        </p:txBody>
      </p:sp>
      <p:pic>
        <p:nvPicPr>
          <p:cNvPr id="143" name="Google Shape;253;p24" descr=""/>
          <p:cNvPicPr/>
          <p:nvPr/>
        </p:nvPicPr>
        <p:blipFill>
          <a:blip r:embed="rId1"/>
          <a:stretch/>
        </p:blipFill>
        <p:spPr>
          <a:xfrm>
            <a:off x="395640" y="2853000"/>
            <a:ext cx="8151120" cy="329688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Exercice 2</a:t>
            </a:r>
            <a:endParaRPr b="0" lang="fr-FR" sz="5000" spc="-1" strike="noStrike">
              <a:solidFill>
                <a:srgbClr val="000000"/>
              </a:solidFill>
              <a:latin typeface="Arial"/>
            </a:endParaRPr>
          </a:p>
        </p:txBody>
      </p:sp>
      <p:sp>
        <p:nvSpPr>
          <p:cNvPr id="145" name="PlaceHolder 2"/>
          <p:cNvSpPr>
            <a:spLocks noGrp="1"/>
          </p:cNvSpPr>
          <p:nvPr>
            <p:ph/>
          </p:nvPr>
        </p:nvSpPr>
        <p:spPr>
          <a:xfrm>
            <a:off x="457200" y="1935360"/>
            <a:ext cx="8229240" cy="4388760"/>
          </a:xfrm>
          <a:prstGeom prst="rect">
            <a:avLst/>
          </a:prstGeom>
          <a:noFill/>
          <a:ln w="0">
            <a:noFill/>
          </a:ln>
        </p:spPr>
        <p:txBody>
          <a:bodyPr anchor="t">
            <a:normAutofit fontScale="74000"/>
          </a:bodyPr>
          <a:p>
            <a:pPr marL="261720" indent="-261720">
              <a:lnSpc>
                <a:spcPct val="100000"/>
              </a:lnSpc>
              <a:buClr>
                <a:srgbClr val="0bd0d9"/>
              </a:buClr>
              <a:buSzPct val="95000"/>
              <a:buFont typeface="Noto Sans Symbols"/>
              <a:buChar char="⚫"/>
            </a:pPr>
            <a:r>
              <a:rPr b="0" lang="fr-FR" sz="2600" spc="-1" strike="noStrike">
                <a:solidFill>
                  <a:schemeClr val="dk1"/>
                </a:solidFill>
                <a:latin typeface="Constantia"/>
                <a:ea typeface="Constantia"/>
              </a:rPr>
              <a:t>Construire un formulaire HTML comprenant les informations suivantes : </a:t>
            </a:r>
            <a:endParaRPr b="0" lang="fr-FR" sz="2600" spc="-1" strike="noStrike">
              <a:solidFill>
                <a:srgbClr val="000000"/>
              </a:solidFill>
              <a:latin typeface="Arial"/>
            </a:endParaRPr>
          </a:p>
          <a:p>
            <a:pPr lvl="1" marL="610920" indent="-235440">
              <a:lnSpc>
                <a:spcPct val="100000"/>
              </a:lnSpc>
              <a:spcBef>
                <a:spcPts val="371"/>
              </a:spcBef>
              <a:buClr>
                <a:srgbClr val="0f6fc6"/>
              </a:buClr>
              <a:buSzPct val="85000"/>
              <a:buFont typeface="Noto Sans Symbols"/>
              <a:buChar char="⚫"/>
            </a:pPr>
            <a:r>
              <a:rPr b="0" lang="fr-FR" sz="2400" spc="-1" strike="noStrike">
                <a:solidFill>
                  <a:schemeClr val="dk1"/>
                </a:solidFill>
                <a:latin typeface="Constantia"/>
                <a:ea typeface="Constantia"/>
              </a:rPr>
              <a:t> </a:t>
            </a:r>
            <a:r>
              <a:rPr b="0" lang="fr-FR" sz="2400" spc="-1" strike="noStrike">
                <a:solidFill>
                  <a:schemeClr val="dk1"/>
                </a:solidFill>
                <a:latin typeface="Constantia"/>
                <a:ea typeface="Constantia"/>
              </a:rPr>
              <a:t>Nom (zone de texte)  </a:t>
            </a:r>
            <a:endParaRPr b="0" lang="fr-FR" sz="2400" spc="-1" strike="noStrike">
              <a:solidFill>
                <a:srgbClr val="000000"/>
              </a:solidFill>
              <a:latin typeface="Arial"/>
            </a:endParaRPr>
          </a:p>
          <a:p>
            <a:pPr lvl="1" marL="610920" indent="-235440">
              <a:lnSpc>
                <a:spcPct val="100000"/>
              </a:lnSpc>
              <a:spcBef>
                <a:spcPts val="371"/>
              </a:spcBef>
              <a:buClr>
                <a:srgbClr val="0f6fc6"/>
              </a:buClr>
              <a:buSzPct val="85000"/>
              <a:buFont typeface="Noto Sans Symbols"/>
              <a:buChar char="⚫"/>
            </a:pPr>
            <a:r>
              <a:rPr b="0" lang="fr-FR" sz="2400" spc="-1" strike="noStrike">
                <a:solidFill>
                  <a:schemeClr val="dk1"/>
                </a:solidFill>
                <a:latin typeface="Constantia"/>
                <a:ea typeface="Constantia"/>
              </a:rPr>
              <a:t>Prénom (zone de texte) </a:t>
            </a:r>
            <a:endParaRPr b="0" lang="fr-FR" sz="2400" spc="-1" strike="noStrike">
              <a:solidFill>
                <a:srgbClr val="000000"/>
              </a:solidFill>
              <a:latin typeface="Arial"/>
            </a:endParaRPr>
          </a:p>
          <a:p>
            <a:pPr lvl="1" marL="610920" indent="-235440">
              <a:lnSpc>
                <a:spcPct val="100000"/>
              </a:lnSpc>
              <a:spcBef>
                <a:spcPts val="371"/>
              </a:spcBef>
              <a:buClr>
                <a:srgbClr val="0f6fc6"/>
              </a:buClr>
              <a:buSzPct val="85000"/>
              <a:buFont typeface="Noto Sans Symbols"/>
              <a:buChar char="⚫"/>
            </a:pPr>
            <a:r>
              <a:rPr b="0" lang="fr-FR" sz="2400" spc="-1" strike="noStrike">
                <a:solidFill>
                  <a:schemeClr val="dk1"/>
                </a:solidFill>
                <a:latin typeface="Constantia"/>
                <a:ea typeface="Constantia"/>
              </a:rPr>
              <a:t>Sexe (boutons radio M ou F) </a:t>
            </a:r>
            <a:endParaRPr b="0" lang="fr-FR" sz="2400" spc="-1" strike="noStrike">
              <a:solidFill>
                <a:srgbClr val="000000"/>
              </a:solidFill>
              <a:latin typeface="Arial"/>
            </a:endParaRPr>
          </a:p>
          <a:p>
            <a:pPr lvl="1" marL="610920" indent="-235440">
              <a:lnSpc>
                <a:spcPct val="100000"/>
              </a:lnSpc>
              <a:spcBef>
                <a:spcPts val="371"/>
              </a:spcBef>
              <a:buClr>
                <a:srgbClr val="0f6fc6"/>
              </a:buClr>
              <a:buSzPct val="85000"/>
              <a:buFont typeface="Noto Sans Symbols"/>
              <a:buChar char="⚫"/>
            </a:pPr>
            <a:r>
              <a:rPr b="0" lang="fr-FR" sz="2400" spc="-1" strike="noStrike">
                <a:solidFill>
                  <a:schemeClr val="dk1"/>
                </a:solidFill>
                <a:latin typeface="Constantia"/>
                <a:ea typeface="Constantia"/>
              </a:rPr>
              <a:t> </a:t>
            </a:r>
            <a:r>
              <a:rPr b="0" lang="fr-FR" sz="2400" spc="-1" strike="noStrike">
                <a:solidFill>
                  <a:schemeClr val="dk1"/>
                </a:solidFill>
                <a:latin typeface="Constantia"/>
                <a:ea typeface="Constantia"/>
              </a:rPr>
              <a:t>Fonction (options) </a:t>
            </a:r>
            <a:endParaRPr b="0" lang="fr-FR" sz="2400" spc="-1" strike="noStrike">
              <a:solidFill>
                <a:srgbClr val="000000"/>
              </a:solidFill>
              <a:latin typeface="Arial"/>
            </a:endParaRPr>
          </a:p>
          <a:p>
            <a:pPr lvl="2" marL="872640" indent="-235440">
              <a:lnSpc>
                <a:spcPct val="100000"/>
              </a:lnSpc>
              <a:spcBef>
                <a:spcPts val="326"/>
              </a:spcBef>
              <a:buClr>
                <a:srgbClr val="009dd9"/>
              </a:buClr>
              <a:buSzPct val="70000"/>
              <a:buFont typeface="Noto Sans Symbols"/>
              <a:buChar char="⚫"/>
            </a:pPr>
            <a:r>
              <a:rPr b="0" lang="fr-FR" sz="2100" spc="-1" strike="noStrike">
                <a:solidFill>
                  <a:schemeClr val="dk1"/>
                </a:solidFill>
                <a:latin typeface="Constantia"/>
                <a:ea typeface="Constantia"/>
              </a:rPr>
              <a:t> </a:t>
            </a:r>
            <a:r>
              <a:rPr b="0" lang="fr-FR" sz="2100" spc="-1" strike="noStrike">
                <a:solidFill>
                  <a:schemeClr val="dk1"/>
                </a:solidFill>
                <a:latin typeface="Constantia"/>
                <a:ea typeface="Constantia"/>
              </a:rPr>
              <a:t>Enseignant </a:t>
            </a:r>
            <a:endParaRPr b="0" lang="fr-FR" sz="2100" spc="-1" strike="noStrike">
              <a:solidFill>
                <a:srgbClr val="000000"/>
              </a:solidFill>
              <a:latin typeface="Arial"/>
            </a:endParaRPr>
          </a:p>
          <a:p>
            <a:pPr lvl="2" marL="872640" indent="-235440">
              <a:lnSpc>
                <a:spcPct val="100000"/>
              </a:lnSpc>
              <a:spcBef>
                <a:spcPts val="326"/>
              </a:spcBef>
              <a:buClr>
                <a:srgbClr val="009dd9"/>
              </a:buClr>
              <a:buSzPct val="70000"/>
              <a:buFont typeface="Noto Sans Symbols"/>
              <a:buChar char="⚫"/>
            </a:pPr>
            <a:r>
              <a:rPr b="0" lang="fr-FR" sz="2100" spc="-1" strike="noStrike">
                <a:solidFill>
                  <a:schemeClr val="dk1"/>
                </a:solidFill>
                <a:latin typeface="Constantia"/>
                <a:ea typeface="Constantia"/>
              </a:rPr>
              <a:t> </a:t>
            </a:r>
            <a:r>
              <a:rPr b="0" lang="fr-FR" sz="2100" spc="-1" strike="noStrike">
                <a:solidFill>
                  <a:schemeClr val="dk1"/>
                </a:solidFill>
                <a:latin typeface="Constantia"/>
                <a:ea typeface="Constantia"/>
              </a:rPr>
              <a:t>Étudiant (choix initial)  </a:t>
            </a:r>
            <a:endParaRPr b="0" lang="fr-FR" sz="2100" spc="-1" strike="noStrike">
              <a:solidFill>
                <a:srgbClr val="000000"/>
              </a:solidFill>
              <a:latin typeface="Arial"/>
            </a:endParaRPr>
          </a:p>
          <a:p>
            <a:pPr lvl="2" marL="872640" indent="-235440">
              <a:lnSpc>
                <a:spcPct val="100000"/>
              </a:lnSpc>
              <a:spcBef>
                <a:spcPts val="326"/>
              </a:spcBef>
              <a:buClr>
                <a:srgbClr val="009dd9"/>
              </a:buClr>
              <a:buSzPct val="70000"/>
              <a:buFont typeface="Noto Sans Symbols"/>
              <a:buChar char="⚫"/>
            </a:pPr>
            <a:r>
              <a:rPr b="0" lang="fr-FR" sz="2100" spc="-1" strike="noStrike">
                <a:solidFill>
                  <a:schemeClr val="dk1"/>
                </a:solidFill>
                <a:latin typeface="Constantia"/>
                <a:ea typeface="Constantia"/>
              </a:rPr>
              <a:t>Ingénieur </a:t>
            </a:r>
            <a:endParaRPr b="0" lang="fr-FR" sz="2100" spc="-1" strike="noStrike">
              <a:solidFill>
                <a:srgbClr val="000000"/>
              </a:solidFill>
              <a:latin typeface="Arial"/>
            </a:endParaRPr>
          </a:p>
          <a:p>
            <a:pPr lvl="2" marL="872640" indent="-235440">
              <a:lnSpc>
                <a:spcPct val="100000"/>
              </a:lnSpc>
              <a:spcBef>
                <a:spcPts val="326"/>
              </a:spcBef>
              <a:buClr>
                <a:srgbClr val="009dd9"/>
              </a:buClr>
              <a:buSzPct val="70000"/>
              <a:buFont typeface="Noto Sans Symbols"/>
              <a:buChar char="⚫"/>
            </a:pPr>
            <a:r>
              <a:rPr b="0" lang="fr-FR" sz="2100" spc="-1" strike="noStrike">
                <a:solidFill>
                  <a:schemeClr val="dk1"/>
                </a:solidFill>
                <a:latin typeface="Constantia"/>
                <a:ea typeface="Constantia"/>
              </a:rPr>
              <a:t> </a:t>
            </a:r>
            <a:r>
              <a:rPr b="0" lang="fr-FR" sz="2100" spc="-1" strike="noStrike">
                <a:solidFill>
                  <a:schemeClr val="dk1"/>
                </a:solidFill>
                <a:latin typeface="Constantia"/>
                <a:ea typeface="Constantia"/>
              </a:rPr>
              <a:t>Retraité  </a:t>
            </a:r>
            <a:endParaRPr b="0" lang="fr-FR" sz="2100" spc="-1" strike="noStrike">
              <a:solidFill>
                <a:srgbClr val="000000"/>
              </a:solidFill>
              <a:latin typeface="Arial"/>
            </a:endParaRPr>
          </a:p>
          <a:p>
            <a:pPr lvl="2" marL="872640" indent="-235440">
              <a:lnSpc>
                <a:spcPct val="100000"/>
              </a:lnSpc>
              <a:spcBef>
                <a:spcPts val="326"/>
              </a:spcBef>
              <a:buClr>
                <a:srgbClr val="009dd9"/>
              </a:buClr>
              <a:buSzPct val="70000"/>
              <a:buFont typeface="Noto Sans Symbols"/>
              <a:buChar char="⚫"/>
            </a:pPr>
            <a:r>
              <a:rPr b="0" lang="fr-FR" sz="2100" spc="-1" strike="noStrike">
                <a:solidFill>
                  <a:schemeClr val="dk1"/>
                </a:solidFill>
                <a:latin typeface="Constantia"/>
                <a:ea typeface="Constantia"/>
              </a:rPr>
              <a:t>Autre </a:t>
            </a:r>
            <a:endParaRPr b="0" lang="fr-FR" sz="2100" spc="-1" strike="noStrike">
              <a:solidFill>
                <a:srgbClr val="000000"/>
              </a:solidFill>
              <a:latin typeface="Arial"/>
            </a:endParaRPr>
          </a:p>
          <a:p>
            <a:pPr lvl="1" marL="610920" indent="-235440">
              <a:lnSpc>
                <a:spcPct val="100000"/>
              </a:lnSpc>
              <a:spcBef>
                <a:spcPts val="371"/>
              </a:spcBef>
              <a:buClr>
                <a:srgbClr val="0f6fc6"/>
              </a:buClr>
              <a:buSzPct val="85000"/>
              <a:buFont typeface="Noto Sans Symbols"/>
              <a:buChar char="⚫"/>
            </a:pPr>
            <a:r>
              <a:rPr b="0" lang="fr-FR" sz="2400" spc="-1" strike="noStrike">
                <a:solidFill>
                  <a:schemeClr val="dk1"/>
                </a:solidFill>
                <a:latin typeface="Constantia"/>
                <a:ea typeface="Constantia"/>
              </a:rPr>
              <a:t> </a:t>
            </a:r>
            <a:r>
              <a:rPr b="0" lang="fr-FR" sz="2400" spc="-1" strike="noStrike">
                <a:solidFill>
                  <a:schemeClr val="dk1"/>
                </a:solidFill>
                <a:latin typeface="Constantia"/>
                <a:ea typeface="Constantia"/>
              </a:rPr>
              <a:t>Loisirs (cases à cocher) </a:t>
            </a:r>
            <a:endParaRPr b="0" lang="fr-FR" sz="2400" spc="-1" strike="noStrike">
              <a:solidFill>
                <a:srgbClr val="000000"/>
              </a:solidFill>
              <a:latin typeface="Arial"/>
            </a:endParaRPr>
          </a:p>
          <a:p>
            <a:pPr lvl="2" marL="872640" indent="-235440">
              <a:lnSpc>
                <a:spcPct val="100000"/>
              </a:lnSpc>
              <a:spcBef>
                <a:spcPts val="326"/>
              </a:spcBef>
              <a:buClr>
                <a:srgbClr val="009dd9"/>
              </a:buClr>
              <a:buSzPct val="70000"/>
              <a:buFont typeface="Noto Sans Symbols"/>
              <a:buChar char="⚫"/>
            </a:pPr>
            <a:r>
              <a:rPr b="0" lang="fr-FR" sz="2100" spc="-1" strike="noStrike">
                <a:solidFill>
                  <a:schemeClr val="dk1"/>
                </a:solidFill>
                <a:latin typeface="Constantia"/>
                <a:ea typeface="Constantia"/>
              </a:rPr>
              <a:t> </a:t>
            </a:r>
            <a:r>
              <a:rPr b="0" lang="fr-FR" sz="2100" spc="-1" strike="noStrike">
                <a:solidFill>
                  <a:schemeClr val="dk1"/>
                </a:solidFill>
                <a:latin typeface="Constantia"/>
                <a:ea typeface="Constantia"/>
              </a:rPr>
              <a:t>Lecture </a:t>
            </a:r>
            <a:endParaRPr b="0" lang="fr-FR" sz="2100" spc="-1" strike="noStrike">
              <a:solidFill>
                <a:srgbClr val="000000"/>
              </a:solidFill>
              <a:latin typeface="Arial"/>
            </a:endParaRPr>
          </a:p>
          <a:p>
            <a:pPr lvl="2" marL="872640" indent="-235440">
              <a:lnSpc>
                <a:spcPct val="100000"/>
              </a:lnSpc>
              <a:spcBef>
                <a:spcPts val="326"/>
              </a:spcBef>
              <a:buClr>
                <a:srgbClr val="009dd9"/>
              </a:buClr>
              <a:buSzPct val="70000"/>
              <a:buFont typeface="Noto Sans Symbols"/>
              <a:buChar char="⚫"/>
            </a:pPr>
            <a:r>
              <a:rPr b="0" lang="fr-FR" sz="2100" spc="-1" strike="noStrike">
                <a:solidFill>
                  <a:schemeClr val="dk1"/>
                </a:solidFill>
                <a:latin typeface="Constantia"/>
                <a:ea typeface="Constantia"/>
              </a:rPr>
              <a:t>Sport </a:t>
            </a:r>
            <a:endParaRPr b="0" lang="fr-FR" sz="2100" spc="-1" strike="noStrike">
              <a:solidFill>
                <a:srgbClr val="000000"/>
              </a:solidFill>
              <a:latin typeface="Arial"/>
            </a:endParaRPr>
          </a:p>
          <a:p>
            <a:pPr lvl="2" marL="872640" indent="-235440">
              <a:lnSpc>
                <a:spcPct val="100000"/>
              </a:lnSpc>
              <a:spcBef>
                <a:spcPts val="326"/>
              </a:spcBef>
              <a:buClr>
                <a:srgbClr val="009dd9"/>
              </a:buClr>
              <a:buSzPct val="70000"/>
              <a:buFont typeface="Noto Sans Symbols"/>
              <a:buChar char="⚫"/>
            </a:pPr>
            <a:r>
              <a:rPr b="0" lang="fr-FR" sz="2100" spc="-1" strike="noStrike">
                <a:solidFill>
                  <a:schemeClr val="dk1"/>
                </a:solidFill>
                <a:latin typeface="Constantia"/>
                <a:ea typeface="Constantia"/>
              </a:rPr>
              <a:t>Voyage  </a:t>
            </a:r>
            <a:endParaRPr b="0" lang="fr-FR" sz="2100" spc="-1" strike="noStrike">
              <a:solidFill>
                <a:srgbClr val="000000"/>
              </a:solidFill>
              <a:latin typeface="Arial"/>
            </a:endParaRPr>
          </a:p>
          <a:p>
            <a:pPr lvl="1" marL="610920" indent="-235440">
              <a:lnSpc>
                <a:spcPct val="100000"/>
              </a:lnSpc>
              <a:spcBef>
                <a:spcPts val="371"/>
              </a:spcBef>
              <a:buClr>
                <a:srgbClr val="0f6fc6"/>
              </a:buClr>
              <a:buSzPct val="85000"/>
              <a:buFont typeface="Noto Sans Symbols"/>
              <a:buChar char="⚫"/>
            </a:pPr>
            <a:r>
              <a:rPr b="0" lang="fr-FR" sz="2400" spc="-1" strike="noStrike">
                <a:solidFill>
                  <a:schemeClr val="dk1"/>
                </a:solidFill>
                <a:latin typeface="Constantia"/>
                <a:ea typeface="Constantia"/>
              </a:rPr>
              <a:t>Commentaire (textarea) </a:t>
            </a:r>
            <a:endParaRPr b="0" lang="fr-F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buNone/>
            </a:pPr>
            <a:endParaRPr b="0" lang="fr-FR" sz="5000" spc="-1" strike="noStrike">
              <a:solidFill>
                <a:schemeClr val="dk2"/>
              </a:solidFill>
              <a:latin typeface="Calibri"/>
              <a:ea typeface="Calibri"/>
            </a:endParaRPr>
          </a:p>
        </p:txBody>
      </p:sp>
      <p:sp>
        <p:nvSpPr>
          <p:cNvPr id="147"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600" spc="-1" strike="noStrike">
                <a:solidFill>
                  <a:schemeClr val="dk1"/>
                </a:solidFill>
                <a:latin typeface="Constantia"/>
                <a:ea typeface="Constantia"/>
              </a:rPr>
              <a:t>On demande d’écrire une servlet qui: </a:t>
            </a:r>
            <a:endParaRPr b="0" lang="fr-FR" sz="2600" spc="-1" strike="noStrike">
              <a:solidFill>
                <a:srgbClr val="000000"/>
              </a:solidFill>
              <a:latin typeface="Arial"/>
            </a:endParaRPr>
          </a:p>
          <a:p>
            <a:pPr lvl="1" marL="640080" indent="-246960">
              <a:lnSpc>
                <a:spcPct val="100000"/>
              </a:lnSpc>
              <a:spcBef>
                <a:spcPts val="479"/>
              </a:spcBef>
              <a:buClr>
                <a:srgbClr val="0f6fc6"/>
              </a:buClr>
              <a:buFont typeface="Noto Sans Symbols"/>
              <a:buChar char="⚫"/>
            </a:pPr>
            <a:r>
              <a:rPr b="0" lang="fr-FR" sz="2400" spc="-1" strike="noStrike">
                <a:solidFill>
                  <a:schemeClr val="dk1"/>
                </a:solidFill>
                <a:latin typeface="Constantia"/>
                <a:ea typeface="Constantia"/>
              </a:rPr>
              <a:t> </a:t>
            </a:r>
            <a:r>
              <a:rPr b="0" lang="fr-FR" sz="2400" spc="-1" strike="noStrike">
                <a:solidFill>
                  <a:schemeClr val="dk1"/>
                </a:solidFill>
                <a:latin typeface="Constantia"/>
                <a:ea typeface="Constantia"/>
              </a:rPr>
              <a:t>récupère ces valeurs lorsque l’utilisateur clique sur envoyer. </a:t>
            </a:r>
            <a:endParaRPr b="0" lang="fr-FR" sz="2400" spc="-1" strike="noStrike">
              <a:solidFill>
                <a:srgbClr val="000000"/>
              </a:solidFill>
              <a:latin typeface="Arial"/>
            </a:endParaRPr>
          </a:p>
          <a:p>
            <a:pPr lvl="1" marL="640080" indent="-246960">
              <a:lnSpc>
                <a:spcPct val="100000"/>
              </a:lnSpc>
              <a:spcBef>
                <a:spcPts val="479"/>
              </a:spcBef>
              <a:buClr>
                <a:srgbClr val="0f6fc6"/>
              </a:buClr>
              <a:buFont typeface="Noto Sans Symbols"/>
              <a:buChar char="⚫"/>
            </a:pPr>
            <a:r>
              <a:rPr b="0" lang="fr-FR" sz="2400" spc="-1" strike="noStrike">
                <a:solidFill>
                  <a:schemeClr val="dk1"/>
                </a:solidFill>
                <a:latin typeface="Constantia"/>
                <a:ea typeface="Constantia"/>
              </a:rPr>
              <a:t> </a:t>
            </a:r>
            <a:r>
              <a:rPr b="0" lang="fr-FR" sz="2400" spc="-1" strike="noStrike">
                <a:solidFill>
                  <a:schemeClr val="dk1"/>
                </a:solidFill>
                <a:latin typeface="Constantia"/>
                <a:ea typeface="Constantia"/>
              </a:rPr>
              <a:t>Affiche le nom de chaque champ et la valeur saisie par l’utilisateur</a:t>
            </a:r>
            <a:endParaRPr b="0" lang="fr-F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Réponse</a:t>
            </a:r>
            <a:endParaRPr b="0" lang="fr-FR" sz="5000" spc="-1" strike="noStrike">
              <a:solidFill>
                <a:srgbClr val="000000"/>
              </a:solidFill>
              <a:latin typeface="Arial"/>
            </a:endParaRPr>
          </a:p>
        </p:txBody>
      </p:sp>
      <p:sp>
        <p:nvSpPr>
          <p:cNvPr id="149" name="PlaceHolder 2"/>
          <p:cNvSpPr>
            <a:spLocks noGrp="1"/>
          </p:cNvSpPr>
          <p:nvPr>
            <p:ph/>
          </p:nvPr>
        </p:nvSpPr>
        <p:spPr>
          <a:xfrm>
            <a:off x="457200" y="1935360"/>
            <a:ext cx="8229240" cy="4388760"/>
          </a:xfrm>
          <a:prstGeom prst="rect">
            <a:avLst/>
          </a:prstGeom>
          <a:noFill/>
          <a:ln w="0">
            <a:noFill/>
          </a:ln>
        </p:spPr>
        <p:txBody>
          <a:bodyPr anchor="t">
            <a:normAutofit/>
          </a:bodyPr>
          <a:p>
            <a:pPr indent="0">
              <a:spcBef>
                <a:spcPts val="1417"/>
              </a:spcBef>
              <a:buNone/>
            </a:pPr>
            <a:endParaRPr b="0" lang="fr-FR" sz="2600" spc="-1" strike="noStrike">
              <a:solidFill>
                <a:schemeClr val="dk1"/>
              </a:solidFill>
              <a:latin typeface="Constantia"/>
              <a:ea typeface="Constantia"/>
            </a:endParaRPr>
          </a:p>
        </p:txBody>
      </p:sp>
      <p:pic>
        <p:nvPicPr>
          <p:cNvPr id="150" name="Google Shape;272;p27" descr=""/>
          <p:cNvPicPr/>
          <p:nvPr/>
        </p:nvPicPr>
        <p:blipFill>
          <a:blip r:embed="rId1"/>
          <a:stretch/>
        </p:blipFill>
        <p:spPr>
          <a:xfrm>
            <a:off x="725040" y="2061000"/>
            <a:ext cx="7806960" cy="424224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Réponse</a:t>
            </a:r>
            <a:endParaRPr b="0" lang="fr-FR" sz="5000" spc="-1" strike="noStrike">
              <a:solidFill>
                <a:srgbClr val="000000"/>
              </a:solidFill>
              <a:latin typeface="Arial"/>
            </a:endParaRPr>
          </a:p>
        </p:txBody>
      </p:sp>
      <p:sp>
        <p:nvSpPr>
          <p:cNvPr id="152" name="PlaceHolder 2"/>
          <p:cNvSpPr>
            <a:spLocks noGrp="1"/>
          </p:cNvSpPr>
          <p:nvPr>
            <p:ph/>
          </p:nvPr>
        </p:nvSpPr>
        <p:spPr>
          <a:xfrm>
            <a:off x="457200" y="1935360"/>
            <a:ext cx="8229240" cy="4388760"/>
          </a:xfrm>
          <a:prstGeom prst="rect">
            <a:avLst/>
          </a:prstGeom>
          <a:noFill/>
          <a:ln w="0">
            <a:noFill/>
          </a:ln>
        </p:spPr>
        <p:txBody>
          <a:bodyPr anchor="t">
            <a:normAutofit/>
          </a:bodyPr>
          <a:p>
            <a:pPr indent="0">
              <a:spcBef>
                <a:spcPts val="1417"/>
              </a:spcBef>
              <a:buNone/>
            </a:pPr>
            <a:endParaRPr b="0" lang="fr-FR" sz="2600" spc="-1" strike="noStrike">
              <a:solidFill>
                <a:schemeClr val="dk1"/>
              </a:solidFill>
              <a:latin typeface="Constantia"/>
              <a:ea typeface="Constantia"/>
            </a:endParaRPr>
          </a:p>
        </p:txBody>
      </p:sp>
      <p:pic>
        <p:nvPicPr>
          <p:cNvPr id="153" name="Google Shape;279;p28" descr=""/>
          <p:cNvPicPr/>
          <p:nvPr/>
        </p:nvPicPr>
        <p:blipFill>
          <a:blip r:embed="rId1"/>
          <a:stretch/>
        </p:blipFill>
        <p:spPr>
          <a:xfrm>
            <a:off x="467640" y="2574000"/>
            <a:ext cx="8280720" cy="308700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buNone/>
            </a:pPr>
            <a:endParaRPr b="0" lang="fr-FR" sz="5000" spc="-1" strike="noStrike">
              <a:solidFill>
                <a:schemeClr val="dk2"/>
              </a:solidFill>
              <a:latin typeface="Calibri"/>
              <a:ea typeface="Calibri"/>
            </a:endParaRPr>
          </a:p>
        </p:txBody>
      </p:sp>
      <p:sp>
        <p:nvSpPr>
          <p:cNvPr id="155"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600" spc="-1" strike="noStrike">
                <a:solidFill>
                  <a:schemeClr val="dk1"/>
                </a:solidFill>
                <a:latin typeface="Constantia"/>
                <a:ea typeface="Constantia"/>
              </a:rPr>
              <a:t>Html </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Lien ajouter une personne</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Lien Afficher tt les personnes</a:t>
            </a:r>
            <a:endParaRPr b="0" lang="fr-FR" sz="2600" spc="-1" strike="noStrike">
              <a:solidFill>
                <a:srgbClr val="000000"/>
              </a:solidFill>
              <a:latin typeface="Arial"/>
            </a:endParaRPr>
          </a:p>
          <a:p>
            <a:pPr marL="274320" indent="0">
              <a:lnSpc>
                <a:spcPct val="100000"/>
              </a:lnSpc>
              <a:spcBef>
                <a:spcPts val="519"/>
              </a:spcBef>
              <a:buNone/>
              <a:tabLst>
                <a:tab algn="l" pos="0"/>
              </a:tabLst>
            </a:pPr>
            <a:endParaRPr b="0" lang="fr-FR" sz="2600" spc="-1" strike="noStrike">
              <a:solidFill>
                <a:srgbClr val="000000"/>
              </a:solidFill>
              <a:latin typeface="Arial"/>
            </a:endParaRPr>
          </a:p>
          <a:p>
            <a:pPr marL="274320" indent="0">
              <a:lnSpc>
                <a:spcPct val="100000"/>
              </a:lnSpc>
              <a:spcBef>
                <a:spcPts val="519"/>
              </a:spcBef>
              <a:buNone/>
              <a:tabLst>
                <a:tab algn="l" pos="0"/>
              </a:tabLst>
            </a:pP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tabLst>
                <a:tab algn="l" pos="0"/>
              </a:tabLst>
            </a:pPr>
            <a:r>
              <a:rPr b="0" lang="fr-FR" sz="2600" spc="-1" strike="noStrike">
                <a:solidFill>
                  <a:schemeClr val="dk1"/>
                </a:solidFill>
                <a:latin typeface="Constantia"/>
                <a:ea typeface="Constantia"/>
              </a:rPr>
              <a:t>Html</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tabLst>
                <a:tab algn="l" pos="0"/>
              </a:tabLst>
            </a:pPr>
            <a:r>
              <a:rPr b="0" lang="fr-FR" sz="2600" spc="-1" strike="noStrike">
                <a:solidFill>
                  <a:schemeClr val="dk1"/>
                </a:solidFill>
                <a:latin typeface="Constantia"/>
                <a:ea typeface="Constantia"/>
              </a:rPr>
              <a:t>SErvlet</a:t>
            </a:r>
            <a:endParaRPr b="0" lang="fr-FR"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buNone/>
            </a:pPr>
            <a:endParaRPr b="0" lang="fr-FR" sz="5000" spc="-1" strike="noStrike">
              <a:solidFill>
                <a:schemeClr val="dk2"/>
              </a:solidFill>
              <a:latin typeface="Calibri"/>
              <a:ea typeface="Calibri"/>
            </a:endParaRPr>
          </a:p>
        </p:txBody>
      </p:sp>
      <p:sp>
        <p:nvSpPr>
          <p:cNvPr id="96"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600" spc="-1" strike="noStrike">
                <a:solidFill>
                  <a:schemeClr val="dk1"/>
                </a:solidFill>
                <a:latin typeface="Constantia"/>
                <a:ea typeface="Constantia"/>
              </a:rPr>
              <a:t> </a:t>
            </a:r>
            <a:r>
              <a:rPr b="0" lang="fr-FR" sz="2600" spc="-1" strike="noStrike">
                <a:solidFill>
                  <a:schemeClr val="dk1"/>
                </a:solidFill>
                <a:latin typeface="Constantia"/>
                <a:ea typeface="Constantia"/>
              </a:rPr>
              <a:t>L'objectif majeur de Java EE est de faciliter le développement d'applications web robustes et distribuées, déployées et exécutées sur un serveur d'applications.</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Faciliter le développement de nouvelles  applications à base de composants</a:t>
            </a:r>
            <a:endParaRPr b="0" lang="fr-FR" sz="2600" spc="-1" strike="noStrike">
              <a:solidFill>
                <a:srgbClr val="000000"/>
              </a:solidFill>
              <a:latin typeface="Arial"/>
            </a:endParaRPr>
          </a:p>
          <a:p>
            <a:pPr marL="274320" indent="0">
              <a:lnSpc>
                <a:spcPct val="100000"/>
              </a:lnSpc>
              <a:spcBef>
                <a:spcPts val="519"/>
              </a:spcBef>
              <a:buNone/>
              <a:tabLst>
                <a:tab algn="l" pos="0"/>
              </a:tabLst>
            </a:pPr>
            <a:endParaRPr b="0" lang="fr-FR"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704160"/>
            <a:ext cx="8229240" cy="1142640"/>
          </a:xfrm>
          <a:prstGeom prst="rect">
            <a:avLst/>
          </a:prstGeom>
          <a:noFill/>
          <a:ln w="0">
            <a:noFill/>
          </a:ln>
        </p:spPr>
        <p:txBody>
          <a:bodyPr lIns="0" rIns="0" bIns="0" anchor="b">
            <a:normAutofit fontScale="84000"/>
          </a:bodyPr>
          <a:p>
            <a:pPr indent="0">
              <a:lnSpc>
                <a:spcPct val="100000"/>
              </a:lnSpc>
              <a:buNone/>
              <a:tabLst>
                <a:tab algn="l" pos="0"/>
              </a:tabLst>
            </a:pPr>
            <a:r>
              <a:rPr b="0" lang="fr-FR" sz="5000" spc="-1" strike="noStrike">
                <a:solidFill>
                  <a:schemeClr val="dk2"/>
                </a:solidFill>
                <a:latin typeface="Calibri"/>
                <a:ea typeface="Calibri"/>
              </a:rPr>
              <a:t>Exemple de redirection vers un site</a:t>
            </a:r>
            <a:endParaRPr b="0" lang="fr-FR" sz="5000" spc="-1" strike="noStrike">
              <a:solidFill>
                <a:srgbClr val="000000"/>
              </a:solidFill>
              <a:latin typeface="Arial"/>
            </a:endParaRPr>
          </a:p>
        </p:txBody>
      </p:sp>
      <p:sp>
        <p:nvSpPr>
          <p:cNvPr id="157" name="PlaceHolder 2"/>
          <p:cNvSpPr>
            <a:spLocks noGrp="1"/>
          </p:cNvSpPr>
          <p:nvPr>
            <p:ph/>
          </p:nvPr>
        </p:nvSpPr>
        <p:spPr>
          <a:xfrm>
            <a:off x="457200" y="1935360"/>
            <a:ext cx="8229240" cy="4388760"/>
          </a:xfrm>
          <a:prstGeom prst="rect">
            <a:avLst/>
          </a:prstGeom>
          <a:noFill/>
          <a:ln w="0">
            <a:noFill/>
          </a:ln>
        </p:spPr>
        <p:txBody>
          <a:bodyPr anchor="t">
            <a:normAutofit/>
          </a:bodyPr>
          <a:p>
            <a:pPr indent="0">
              <a:spcBef>
                <a:spcPts val="1417"/>
              </a:spcBef>
              <a:buNone/>
            </a:pPr>
            <a:endParaRPr b="0" lang="fr-FR" sz="2600" spc="-1" strike="noStrike">
              <a:solidFill>
                <a:schemeClr val="dk1"/>
              </a:solidFill>
              <a:latin typeface="Constantia"/>
              <a:ea typeface="Constantia"/>
            </a:endParaRPr>
          </a:p>
        </p:txBody>
      </p:sp>
      <p:pic>
        <p:nvPicPr>
          <p:cNvPr id="158" name="Google Shape;292;p30" descr=""/>
          <p:cNvPicPr/>
          <p:nvPr/>
        </p:nvPicPr>
        <p:blipFill>
          <a:blip r:embed="rId1"/>
          <a:stretch/>
        </p:blipFill>
        <p:spPr>
          <a:xfrm>
            <a:off x="484560" y="3076560"/>
            <a:ext cx="7975440" cy="143208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Suivi de session</a:t>
            </a:r>
            <a:endParaRPr b="0" lang="fr-FR" sz="5000" spc="-1" strike="noStrike">
              <a:solidFill>
                <a:srgbClr val="000000"/>
              </a:solidFill>
              <a:latin typeface="Arial"/>
            </a:endParaRPr>
          </a:p>
        </p:txBody>
      </p:sp>
      <p:sp>
        <p:nvSpPr>
          <p:cNvPr id="160"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600" spc="-1" strike="noStrike">
                <a:solidFill>
                  <a:schemeClr val="dk1"/>
                </a:solidFill>
                <a:latin typeface="Constantia"/>
                <a:ea typeface="Constantia"/>
              </a:rPr>
              <a:t>Le protocole HTTP est un protocole sans état  </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Impossibilité alors de garder des informations d’une requête à l’autre (identifier un client d’un autre)  </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Obligation d’utiliser différentes solutions pour remédier au problème d’état dont : </a:t>
            </a:r>
            <a:endParaRPr b="0" lang="fr-FR" sz="2600" spc="-1" strike="noStrike">
              <a:solidFill>
                <a:srgbClr val="000000"/>
              </a:solidFill>
              <a:latin typeface="Arial"/>
            </a:endParaRPr>
          </a:p>
          <a:p>
            <a:pPr lvl="1" marL="640080" indent="-246960">
              <a:lnSpc>
                <a:spcPct val="100000"/>
              </a:lnSpc>
              <a:spcBef>
                <a:spcPts val="479"/>
              </a:spcBef>
              <a:buClr>
                <a:srgbClr val="0f6fc6"/>
              </a:buClr>
              <a:buFont typeface="Noto Sans Symbols"/>
              <a:buChar char="⚫"/>
            </a:pPr>
            <a:r>
              <a:rPr b="0" lang="fr-FR" sz="2400" spc="-1" strike="noStrike">
                <a:solidFill>
                  <a:schemeClr val="dk1"/>
                </a:solidFill>
                <a:latin typeface="Constantia"/>
                <a:ea typeface="Constantia"/>
              </a:rPr>
              <a:t> </a:t>
            </a:r>
            <a:r>
              <a:rPr b="0" lang="fr-FR" sz="2400" spc="-1" strike="noStrike">
                <a:solidFill>
                  <a:schemeClr val="dk1"/>
                </a:solidFill>
                <a:latin typeface="Constantia"/>
                <a:ea typeface="Constantia"/>
              </a:rPr>
              <a:t>L’utilisation de cookies  </a:t>
            </a:r>
            <a:endParaRPr b="0" lang="fr-FR" sz="2400" spc="-1" strike="noStrike">
              <a:solidFill>
                <a:srgbClr val="000000"/>
              </a:solidFill>
              <a:latin typeface="Arial"/>
            </a:endParaRPr>
          </a:p>
          <a:p>
            <a:pPr lvl="1" marL="640080" indent="-246960">
              <a:lnSpc>
                <a:spcPct val="100000"/>
              </a:lnSpc>
              <a:spcBef>
                <a:spcPts val="479"/>
              </a:spcBef>
              <a:buClr>
                <a:srgbClr val="0f6fc6"/>
              </a:buClr>
              <a:buFont typeface="Noto Sans Symbols"/>
              <a:buChar char="⚫"/>
            </a:pPr>
            <a:r>
              <a:rPr b="0" lang="fr-FR" sz="2400" spc="-1" strike="noStrike">
                <a:solidFill>
                  <a:schemeClr val="dk1"/>
                </a:solidFill>
                <a:latin typeface="Constantia"/>
                <a:ea typeface="Constantia"/>
              </a:rPr>
              <a:t>L’utilisation de sessions</a:t>
            </a:r>
            <a:endParaRPr b="0" lang="fr-F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Suivi de session : cookies</a:t>
            </a:r>
            <a:endParaRPr b="0" lang="fr-FR" sz="5000" spc="-1" strike="noStrike">
              <a:solidFill>
                <a:srgbClr val="000000"/>
              </a:solidFill>
              <a:latin typeface="Arial"/>
            </a:endParaRPr>
          </a:p>
        </p:txBody>
      </p:sp>
      <p:sp>
        <p:nvSpPr>
          <p:cNvPr id="162"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600" spc="-1" strike="noStrike">
                <a:solidFill>
                  <a:schemeClr val="dk1"/>
                </a:solidFill>
                <a:latin typeface="Constantia"/>
                <a:ea typeface="Constantia"/>
              </a:rPr>
              <a:t>Les cookies représentent un moyen simple de stocker temporairement des informations chez un client, afin de les récupérer ultérieurement.  </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Les cookies ont été introduits par la première fois dans Netscape Navigator  </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Les cookies font partie des spécifications du protocole HTTP. </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La valeur d’un cookie pouvant identifier de façon unique un client, ils sont souvent utilisés pour le suivi de session</a:t>
            </a:r>
            <a:endParaRPr b="0" lang="fr-FR"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buNone/>
            </a:pPr>
            <a:endParaRPr b="0" lang="fr-FR" sz="5000" spc="-1" strike="noStrike">
              <a:solidFill>
                <a:schemeClr val="dk2"/>
              </a:solidFill>
              <a:latin typeface="Calibri"/>
              <a:ea typeface="Calibri"/>
            </a:endParaRPr>
          </a:p>
        </p:txBody>
      </p:sp>
      <p:sp>
        <p:nvSpPr>
          <p:cNvPr id="164"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600" spc="-1" strike="noStrike">
                <a:solidFill>
                  <a:schemeClr val="dk1"/>
                </a:solidFill>
                <a:latin typeface="Constantia"/>
                <a:ea typeface="Constantia"/>
              </a:rPr>
              <a:t>L’API Servlet fournit la classe javax.servlet.http.Cookie </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pour travailler avec les Cookies  </a:t>
            </a:r>
            <a:endParaRPr b="0" lang="fr-FR" sz="2600" spc="-1" strike="noStrike">
              <a:solidFill>
                <a:srgbClr val="000000"/>
              </a:solidFill>
              <a:latin typeface="Arial"/>
            </a:endParaRPr>
          </a:p>
          <a:p>
            <a:pPr lvl="1" marL="640080" indent="-246960">
              <a:lnSpc>
                <a:spcPct val="100000"/>
              </a:lnSpc>
              <a:spcBef>
                <a:spcPts val="479"/>
              </a:spcBef>
              <a:buClr>
                <a:srgbClr val="0f6fc6"/>
              </a:buClr>
              <a:buFont typeface="Noto Sans Symbols"/>
              <a:buChar char="⚫"/>
            </a:pPr>
            <a:r>
              <a:rPr b="0" lang="fr-FR" sz="2400" spc="-1" strike="noStrike">
                <a:solidFill>
                  <a:schemeClr val="dk1"/>
                </a:solidFill>
                <a:latin typeface="Constantia"/>
                <a:ea typeface="Constantia"/>
              </a:rPr>
              <a:t>Cookie(String name, String value) : construit un cookie</a:t>
            </a:r>
            <a:endParaRPr b="0" lang="fr-FR" sz="2400" spc="-1" strike="noStrike">
              <a:solidFill>
                <a:srgbClr val="000000"/>
              </a:solidFill>
              <a:latin typeface="Arial"/>
            </a:endParaRPr>
          </a:p>
          <a:p>
            <a:pPr lvl="1" marL="640080" indent="-246960">
              <a:lnSpc>
                <a:spcPct val="100000"/>
              </a:lnSpc>
              <a:spcBef>
                <a:spcPts val="479"/>
              </a:spcBef>
              <a:buClr>
                <a:srgbClr val="0f6fc6"/>
              </a:buClr>
              <a:buFont typeface="Noto Sans Symbols"/>
              <a:buChar char="⚫"/>
            </a:pPr>
            <a:r>
              <a:rPr b="0" lang="fr-FR" sz="2400" spc="-1" strike="noStrike">
                <a:solidFill>
                  <a:schemeClr val="dk1"/>
                </a:solidFill>
                <a:latin typeface="Constantia"/>
                <a:ea typeface="Constantia"/>
              </a:rPr>
              <a:t>String getName() : retourne le nom du cookie  </a:t>
            </a:r>
            <a:endParaRPr b="0" lang="fr-FR" sz="2400" spc="-1" strike="noStrike">
              <a:solidFill>
                <a:srgbClr val="000000"/>
              </a:solidFill>
              <a:latin typeface="Arial"/>
            </a:endParaRPr>
          </a:p>
          <a:p>
            <a:pPr lvl="1" marL="640080" indent="-246960">
              <a:lnSpc>
                <a:spcPct val="100000"/>
              </a:lnSpc>
              <a:spcBef>
                <a:spcPts val="479"/>
              </a:spcBef>
              <a:buClr>
                <a:srgbClr val="0f6fc6"/>
              </a:buClr>
              <a:buFont typeface="Noto Sans Symbols"/>
              <a:buChar char="⚫"/>
            </a:pPr>
            <a:r>
              <a:rPr b="0" lang="fr-FR" sz="2400" spc="-1" strike="noStrike">
                <a:solidFill>
                  <a:schemeClr val="dk1"/>
                </a:solidFill>
                <a:latin typeface="Constantia"/>
                <a:ea typeface="Constantia"/>
              </a:rPr>
              <a:t>String getValue() : retourne la valeur du cookie  </a:t>
            </a:r>
            <a:endParaRPr b="0" lang="fr-FR" sz="2400" spc="-1" strike="noStrike">
              <a:solidFill>
                <a:srgbClr val="000000"/>
              </a:solidFill>
              <a:latin typeface="Arial"/>
            </a:endParaRPr>
          </a:p>
          <a:p>
            <a:pPr lvl="1" marL="640080" indent="-246960">
              <a:lnSpc>
                <a:spcPct val="100000"/>
              </a:lnSpc>
              <a:spcBef>
                <a:spcPts val="479"/>
              </a:spcBef>
              <a:buClr>
                <a:srgbClr val="0f6fc6"/>
              </a:buClr>
              <a:buFont typeface="Noto Sans Symbols"/>
              <a:buChar char="⚫"/>
            </a:pPr>
            <a:r>
              <a:rPr b="0" lang="fr-FR" sz="2400" spc="-1" strike="noStrike">
                <a:solidFill>
                  <a:schemeClr val="dk1"/>
                </a:solidFill>
                <a:latin typeface="Constantia"/>
                <a:ea typeface="Constantia"/>
              </a:rPr>
              <a:t>setValue(String new_value) : donne une nouvelle valeur au cookie  </a:t>
            </a:r>
            <a:endParaRPr b="0" lang="fr-FR" sz="2400" spc="-1" strike="noStrike">
              <a:solidFill>
                <a:srgbClr val="000000"/>
              </a:solidFill>
              <a:latin typeface="Arial"/>
            </a:endParaRPr>
          </a:p>
          <a:p>
            <a:pPr lvl="1" marL="640080" indent="-246960">
              <a:lnSpc>
                <a:spcPct val="100000"/>
              </a:lnSpc>
              <a:spcBef>
                <a:spcPts val="479"/>
              </a:spcBef>
              <a:buClr>
                <a:srgbClr val="0f6fc6"/>
              </a:buClr>
              <a:buFont typeface="Noto Sans Symbols"/>
              <a:buChar char="⚫"/>
            </a:pPr>
            <a:r>
              <a:rPr b="0" lang="fr-FR" sz="2400" spc="-1" strike="noStrike">
                <a:solidFill>
                  <a:schemeClr val="dk1"/>
                </a:solidFill>
                <a:latin typeface="Constantia"/>
                <a:ea typeface="Constantia"/>
              </a:rPr>
              <a:t>setMaxAge(int expiry) : spécifie l’âge maximum du cookie en secondes </a:t>
            </a:r>
            <a:endParaRPr b="0" lang="fr-F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buNone/>
            </a:pPr>
            <a:endParaRPr b="0" lang="fr-FR" sz="5000" spc="-1" strike="noStrike">
              <a:solidFill>
                <a:schemeClr val="dk2"/>
              </a:solidFill>
              <a:latin typeface="Calibri"/>
              <a:ea typeface="Calibri"/>
            </a:endParaRPr>
          </a:p>
        </p:txBody>
      </p:sp>
      <p:sp>
        <p:nvSpPr>
          <p:cNvPr id="166"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600" spc="-1" strike="noStrike">
                <a:solidFill>
                  <a:schemeClr val="dk1"/>
                </a:solidFill>
                <a:latin typeface="Constantia"/>
                <a:ea typeface="Constantia"/>
              </a:rPr>
              <a:t>Pour la création d’un nouveau cookie, il faut l’ajouter à la réponse (HttpServletResponse) </a:t>
            </a:r>
            <a:endParaRPr b="0" lang="fr-FR" sz="2600" spc="-1" strike="noStrike">
              <a:solidFill>
                <a:srgbClr val="000000"/>
              </a:solidFill>
              <a:latin typeface="Arial"/>
            </a:endParaRPr>
          </a:p>
          <a:p>
            <a:pPr lvl="1" marL="640080" indent="-246960">
              <a:lnSpc>
                <a:spcPct val="100000"/>
              </a:lnSpc>
              <a:spcBef>
                <a:spcPts val="479"/>
              </a:spcBef>
              <a:buClr>
                <a:srgbClr val="0f6fc6"/>
              </a:buClr>
              <a:buFont typeface="Noto Sans Symbols"/>
              <a:buChar char="⚫"/>
            </a:pPr>
            <a:r>
              <a:rPr b="0" lang="fr-FR" sz="2400" spc="-1" strike="noStrike">
                <a:solidFill>
                  <a:schemeClr val="dk1"/>
                </a:solidFill>
                <a:latin typeface="Constantia"/>
                <a:ea typeface="Constantia"/>
              </a:rPr>
              <a:t>addCookie(Cookie mon_cook) : ajoute à la réponse un cookie </a:t>
            </a:r>
            <a:endParaRPr b="0" lang="fr-FR" sz="24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 </a:t>
            </a:r>
            <a:r>
              <a:rPr b="0" lang="fr-FR" sz="2600" spc="-1" strike="noStrike">
                <a:solidFill>
                  <a:schemeClr val="dk1"/>
                </a:solidFill>
                <a:latin typeface="Constantia"/>
                <a:ea typeface="Constantia"/>
              </a:rPr>
              <a:t>La Servlet récupère les cookies du client en exploitant la requête (HttpServletRequest)  Cookie[] </a:t>
            </a:r>
            <a:endParaRPr b="0" lang="fr-FR" sz="2600" spc="-1" strike="noStrike">
              <a:solidFill>
                <a:srgbClr val="000000"/>
              </a:solidFill>
              <a:latin typeface="Arial"/>
            </a:endParaRPr>
          </a:p>
          <a:p>
            <a:pPr lvl="1" marL="640080" indent="-246960">
              <a:lnSpc>
                <a:spcPct val="100000"/>
              </a:lnSpc>
              <a:spcBef>
                <a:spcPts val="479"/>
              </a:spcBef>
              <a:buClr>
                <a:srgbClr val="0f6fc6"/>
              </a:buClr>
              <a:buFont typeface="Noto Sans Symbols"/>
              <a:buChar char="⚫"/>
            </a:pPr>
            <a:r>
              <a:rPr b="0" lang="fr-FR" sz="2400" spc="-1" strike="noStrike">
                <a:solidFill>
                  <a:schemeClr val="dk1"/>
                </a:solidFill>
                <a:latin typeface="Constantia"/>
                <a:ea typeface="Constantia"/>
              </a:rPr>
              <a:t>getCookies() : récupère l’ensemble des cookies du site</a:t>
            </a:r>
            <a:endParaRPr b="0" lang="fr-F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buNone/>
            </a:pPr>
            <a:endParaRPr b="0" lang="fr-FR" sz="5000" spc="-1" strike="noStrike">
              <a:solidFill>
                <a:schemeClr val="dk2"/>
              </a:solidFill>
              <a:latin typeface="Calibri"/>
              <a:ea typeface="Calibri"/>
            </a:endParaRPr>
          </a:p>
        </p:txBody>
      </p:sp>
      <p:sp>
        <p:nvSpPr>
          <p:cNvPr id="168"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600" spc="-1" strike="noStrike">
                <a:solidFill>
                  <a:schemeClr val="dk1"/>
                </a:solidFill>
                <a:latin typeface="Constantia"/>
                <a:ea typeface="Constantia"/>
              </a:rPr>
              <a:t>Code pour créer un cookie et l’ajouter au client : </a:t>
            </a:r>
            <a:endParaRPr b="0" lang="fr-FR" sz="2600" spc="-1" strike="noStrike">
              <a:solidFill>
                <a:srgbClr val="000000"/>
              </a:solidFill>
              <a:latin typeface="Arial"/>
            </a:endParaRPr>
          </a:p>
          <a:p>
            <a:pPr lvl="1" marL="640080" indent="-246960">
              <a:lnSpc>
                <a:spcPct val="100000"/>
              </a:lnSpc>
              <a:spcBef>
                <a:spcPts val="479"/>
              </a:spcBef>
              <a:buClr>
                <a:srgbClr val="0f6fc6"/>
              </a:buClr>
              <a:buFont typeface="Noto Sans Symbols"/>
              <a:buChar char="⚫"/>
            </a:pPr>
            <a:r>
              <a:rPr b="0" lang="fr-FR" sz="2400" spc="-1" strike="noStrike">
                <a:solidFill>
                  <a:schemeClr val="dk1"/>
                </a:solidFill>
                <a:latin typeface="Constantia"/>
                <a:ea typeface="Constantia"/>
              </a:rPr>
              <a:t>Cookie c = new Cookie("Id", "123");</a:t>
            </a:r>
            <a:endParaRPr b="0" lang="fr-FR" sz="2400" spc="-1" strike="noStrike">
              <a:solidFill>
                <a:srgbClr val="000000"/>
              </a:solidFill>
              <a:latin typeface="Arial"/>
            </a:endParaRPr>
          </a:p>
          <a:p>
            <a:pPr lvl="1" marL="640080" indent="-246960">
              <a:lnSpc>
                <a:spcPct val="100000"/>
              </a:lnSpc>
              <a:spcBef>
                <a:spcPts val="479"/>
              </a:spcBef>
              <a:buClr>
                <a:srgbClr val="0f6fc6"/>
              </a:buClr>
              <a:buFont typeface="Noto Sans Symbols"/>
              <a:buChar char="⚫"/>
            </a:pPr>
            <a:r>
              <a:rPr b="0" lang="fr-FR" sz="2400" spc="-1" strike="noStrike">
                <a:solidFill>
                  <a:schemeClr val="dk1"/>
                </a:solidFill>
                <a:latin typeface="Constantia"/>
                <a:ea typeface="Constantia"/>
              </a:rPr>
              <a:t> </a:t>
            </a:r>
            <a:r>
              <a:rPr b="0" lang="fr-FR" sz="2400" spc="-1" strike="noStrike">
                <a:solidFill>
                  <a:schemeClr val="dk1"/>
                </a:solidFill>
                <a:latin typeface="Constantia"/>
                <a:ea typeface="Constantia"/>
              </a:rPr>
              <a:t>res.addCookie(c); </a:t>
            </a:r>
            <a:endParaRPr b="0" lang="fr-FR" sz="24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 </a:t>
            </a:r>
            <a:r>
              <a:rPr b="0" lang="fr-FR" sz="2600" spc="-1" strike="noStrike">
                <a:solidFill>
                  <a:schemeClr val="dk1"/>
                </a:solidFill>
                <a:latin typeface="Constantia"/>
                <a:ea typeface="Constantia"/>
              </a:rPr>
              <a:t>Code pour récupérer les cookies</a:t>
            </a:r>
            <a:endParaRPr b="0" lang="fr-FR" sz="2600" spc="-1" strike="noStrike">
              <a:solidFill>
                <a:srgbClr val="000000"/>
              </a:solidFill>
              <a:latin typeface="Arial"/>
            </a:endParaRPr>
          </a:p>
          <a:p>
            <a:pPr lvl="1" marL="640080" indent="-246960">
              <a:lnSpc>
                <a:spcPct val="100000"/>
              </a:lnSpc>
              <a:spcBef>
                <a:spcPts val="479"/>
              </a:spcBef>
              <a:buClr>
                <a:srgbClr val="0f6fc6"/>
              </a:buClr>
              <a:buFont typeface="Noto Sans Symbols"/>
              <a:buChar char="⚫"/>
            </a:pPr>
            <a:r>
              <a:rPr b="0" lang="fr-FR" sz="2400" spc="-1" strike="noStrike">
                <a:solidFill>
                  <a:schemeClr val="dk1"/>
                </a:solidFill>
                <a:latin typeface="Constantia"/>
                <a:ea typeface="Constantia"/>
              </a:rPr>
              <a:t>Cookie[] cs= req.getCookies();</a:t>
            </a:r>
            <a:endParaRPr b="0" lang="fr-FR" sz="2400" spc="-1" strike="noStrike">
              <a:solidFill>
                <a:srgbClr val="000000"/>
              </a:solidFill>
              <a:latin typeface="Arial"/>
            </a:endParaRPr>
          </a:p>
          <a:p>
            <a:pPr lvl="1" marL="640080" indent="-246960">
              <a:lnSpc>
                <a:spcPct val="100000"/>
              </a:lnSpc>
              <a:spcBef>
                <a:spcPts val="479"/>
              </a:spcBef>
              <a:buClr>
                <a:srgbClr val="0f6fc6"/>
              </a:buClr>
              <a:buFont typeface="Noto Sans Symbols"/>
              <a:buChar char="⚫"/>
            </a:pPr>
            <a:r>
              <a:rPr b="0" lang="fr-FR" sz="2400" spc="-1" strike="noStrike">
                <a:solidFill>
                  <a:schemeClr val="dk1"/>
                </a:solidFill>
                <a:latin typeface="Constantia"/>
                <a:ea typeface="Constantia"/>
              </a:rPr>
              <a:t> </a:t>
            </a:r>
            <a:r>
              <a:rPr b="0" lang="fr-FR" sz="2400" spc="-1" strike="noStrike">
                <a:solidFill>
                  <a:schemeClr val="dk1"/>
                </a:solidFill>
                <a:latin typeface="Constantia"/>
                <a:ea typeface="Constantia"/>
              </a:rPr>
              <a:t>if (cs != null)</a:t>
            </a:r>
            <a:endParaRPr b="0" lang="fr-FR" sz="2400" spc="-1" strike="noStrike">
              <a:solidFill>
                <a:srgbClr val="000000"/>
              </a:solidFill>
              <a:latin typeface="Arial"/>
            </a:endParaRPr>
          </a:p>
          <a:p>
            <a:pPr lvl="1" marL="640080" indent="-246960">
              <a:lnSpc>
                <a:spcPct val="100000"/>
              </a:lnSpc>
              <a:spcBef>
                <a:spcPts val="479"/>
              </a:spcBef>
              <a:buClr>
                <a:srgbClr val="0f6fc6"/>
              </a:buClr>
              <a:buFont typeface="Noto Sans Symbols"/>
              <a:buChar char="⚫"/>
            </a:pPr>
            <a:r>
              <a:rPr b="0" lang="fr-FR" sz="2400" spc="-1" strike="noStrike">
                <a:solidFill>
                  <a:schemeClr val="dk1"/>
                </a:solidFill>
                <a:latin typeface="Constantia"/>
                <a:ea typeface="Constantia"/>
              </a:rPr>
              <a:t> </a:t>
            </a:r>
            <a:r>
              <a:rPr b="0" lang="fr-FR" sz="2400" spc="-1" strike="noStrike">
                <a:solidFill>
                  <a:schemeClr val="dk1"/>
                </a:solidFill>
                <a:latin typeface="Constantia"/>
                <a:ea typeface="Constantia"/>
              </a:rPr>
              <a:t>{ for (int i = 0; i &lt; cs.length; i++) </a:t>
            </a:r>
            <a:endParaRPr b="0" lang="fr-FR" sz="2400" spc="-1" strike="noStrike">
              <a:solidFill>
                <a:srgbClr val="000000"/>
              </a:solidFill>
              <a:latin typeface="Arial"/>
            </a:endParaRPr>
          </a:p>
          <a:p>
            <a:pPr lvl="1" marL="640080" indent="-246960">
              <a:lnSpc>
                <a:spcPct val="100000"/>
              </a:lnSpc>
              <a:spcBef>
                <a:spcPts val="479"/>
              </a:spcBef>
              <a:buClr>
                <a:srgbClr val="0f6fc6"/>
              </a:buClr>
              <a:buFont typeface="Noto Sans Symbols"/>
              <a:buChar char="⚫"/>
            </a:pPr>
            <a:r>
              <a:rPr b="0" lang="fr-FR" sz="2400" spc="-1" strike="noStrike">
                <a:solidFill>
                  <a:schemeClr val="dk1"/>
                </a:solidFill>
                <a:latin typeface="Constantia"/>
                <a:ea typeface="Constantia"/>
              </a:rPr>
              <a:t>{ String name = cs[i].getName();</a:t>
            </a:r>
            <a:endParaRPr b="0" lang="fr-FR" sz="2400" spc="-1" strike="noStrike">
              <a:solidFill>
                <a:srgbClr val="000000"/>
              </a:solidFill>
              <a:latin typeface="Arial"/>
            </a:endParaRPr>
          </a:p>
          <a:p>
            <a:pPr lvl="1" marL="640080" indent="-246960">
              <a:lnSpc>
                <a:spcPct val="100000"/>
              </a:lnSpc>
              <a:spcBef>
                <a:spcPts val="479"/>
              </a:spcBef>
              <a:buClr>
                <a:srgbClr val="0f6fc6"/>
              </a:buClr>
              <a:buFont typeface="Noto Sans Symbols"/>
              <a:buChar char="⚫"/>
            </a:pPr>
            <a:r>
              <a:rPr b="0" lang="fr-FR" sz="2400" spc="-1" strike="noStrike">
                <a:solidFill>
                  <a:schemeClr val="dk1"/>
                </a:solidFill>
                <a:latin typeface="Constantia"/>
                <a:ea typeface="Constantia"/>
              </a:rPr>
              <a:t> </a:t>
            </a:r>
            <a:r>
              <a:rPr b="0" lang="fr-FR" sz="2400" spc="-1" strike="noStrike">
                <a:solidFill>
                  <a:schemeClr val="dk1"/>
                </a:solidFill>
                <a:latin typeface="Constantia"/>
                <a:ea typeface="Constantia"/>
              </a:rPr>
              <a:t>String value = cs[i].getValue();</a:t>
            </a:r>
            <a:endParaRPr b="0" lang="fr-FR" sz="2400" spc="-1" strike="noStrike">
              <a:solidFill>
                <a:srgbClr val="000000"/>
              </a:solidFill>
              <a:latin typeface="Arial"/>
            </a:endParaRPr>
          </a:p>
          <a:p>
            <a:pPr lvl="1" marL="640080" indent="-246960">
              <a:lnSpc>
                <a:spcPct val="100000"/>
              </a:lnSpc>
              <a:spcBef>
                <a:spcPts val="479"/>
              </a:spcBef>
              <a:buClr>
                <a:srgbClr val="0f6fc6"/>
              </a:buClr>
              <a:buFont typeface="Noto Sans Symbols"/>
              <a:buChar char="⚫"/>
            </a:pPr>
            <a:r>
              <a:rPr b="0" lang="fr-FR" sz="2400" spc="-1" strike="noStrike">
                <a:solidFill>
                  <a:schemeClr val="dk1"/>
                </a:solidFill>
                <a:latin typeface="Constantia"/>
                <a:ea typeface="Constantia"/>
              </a:rPr>
              <a:t> … </a:t>
            </a:r>
            <a:r>
              <a:rPr b="0" lang="fr-FR" sz="2400" spc="-1" strike="noStrike">
                <a:solidFill>
                  <a:schemeClr val="dk1"/>
                </a:solidFill>
                <a:latin typeface="Constantia"/>
                <a:ea typeface="Constantia"/>
              </a:rPr>
              <a:t>} } </a:t>
            </a:r>
            <a:endParaRPr b="0" lang="fr-FR" sz="2400" spc="-1" strike="noStrike">
              <a:solidFill>
                <a:srgbClr val="000000"/>
              </a:solidFill>
              <a:latin typeface="Arial"/>
            </a:endParaRPr>
          </a:p>
          <a:p>
            <a:pPr marL="274320" indent="0">
              <a:lnSpc>
                <a:spcPct val="100000"/>
              </a:lnSpc>
              <a:spcBef>
                <a:spcPts val="519"/>
              </a:spcBef>
              <a:buNone/>
              <a:tabLst>
                <a:tab algn="l" pos="0"/>
              </a:tabLst>
            </a:pPr>
            <a:endParaRPr b="0" lang="fr-FR"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Exercice</a:t>
            </a:r>
            <a:endParaRPr b="0" lang="fr-FR" sz="5000" spc="-1" strike="noStrike">
              <a:solidFill>
                <a:srgbClr val="000000"/>
              </a:solidFill>
              <a:latin typeface="Arial"/>
            </a:endParaRPr>
          </a:p>
        </p:txBody>
      </p:sp>
      <p:sp>
        <p:nvSpPr>
          <p:cNvPr id="170"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600" spc="-1" strike="noStrike">
                <a:solidFill>
                  <a:schemeClr val="dk1"/>
                </a:solidFill>
                <a:latin typeface="Constantia"/>
                <a:ea typeface="Constantia"/>
              </a:rPr>
              <a:t>Écrire une Servlet permettant d’identifier un client par l’intermédiaire des cookies. </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 </a:t>
            </a:r>
            <a:r>
              <a:rPr b="0" lang="fr-FR" sz="2600" spc="-1" strike="noStrike">
                <a:solidFill>
                  <a:schemeClr val="dk1"/>
                </a:solidFill>
                <a:latin typeface="Constantia"/>
                <a:ea typeface="Constantia"/>
              </a:rPr>
              <a:t>Aide : vous pouvez obtenir un identifiant unique sur le temps par rapport à l’hôte sur lequel il a été généré grâce à la méthode java.rmi.server.UID().toString().</a:t>
            </a:r>
            <a:endParaRPr b="0" lang="fr-FR"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Réponse</a:t>
            </a:r>
            <a:endParaRPr b="0" lang="fr-FR" sz="5000" spc="-1" strike="noStrike">
              <a:solidFill>
                <a:srgbClr val="000000"/>
              </a:solidFill>
              <a:latin typeface="Arial"/>
            </a:endParaRPr>
          </a:p>
        </p:txBody>
      </p:sp>
      <p:pic>
        <p:nvPicPr>
          <p:cNvPr id="172" name="Google Shape;334;p37" descr=""/>
          <p:cNvPicPr/>
          <p:nvPr/>
        </p:nvPicPr>
        <p:blipFill>
          <a:blip r:embed="rId1"/>
          <a:stretch/>
        </p:blipFill>
        <p:spPr>
          <a:xfrm>
            <a:off x="1331640" y="2156400"/>
            <a:ext cx="6408360" cy="3903120"/>
          </a:xfrm>
          <a:prstGeom prst="rect">
            <a:avLst/>
          </a:prstGeom>
          <a:ln w="0">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buNone/>
            </a:pPr>
            <a:endParaRPr b="0" lang="fr-FR" sz="5000" spc="-1" strike="noStrike">
              <a:solidFill>
                <a:schemeClr val="dk2"/>
              </a:solidFill>
              <a:latin typeface="Calibri"/>
              <a:ea typeface="Calibri"/>
            </a:endParaRPr>
          </a:p>
        </p:txBody>
      </p:sp>
      <p:sp>
        <p:nvSpPr>
          <p:cNvPr id="174"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600" spc="-1" strike="noStrike">
                <a:solidFill>
                  <a:schemeClr val="dk1"/>
                </a:solidFill>
                <a:latin typeface="Constantia"/>
                <a:ea typeface="Constantia"/>
              </a:rPr>
              <a:t> </a:t>
            </a:r>
            <a:r>
              <a:rPr b="0" lang="fr-FR" sz="2600" spc="-1" strike="noStrike">
                <a:solidFill>
                  <a:schemeClr val="dk1"/>
                </a:solidFill>
                <a:latin typeface="Constantia"/>
                <a:ea typeface="Constantia"/>
              </a:rPr>
              <a:t>Le plus gros problème des cookies est que les navigateurs ne les acceptent pas toujours  </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L’utilisateur peut configurer son navigateur pour qu’il refuse ou pas les cookies </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 </a:t>
            </a:r>
            <a:r>
              <a:rPr b="0" lang="fr-FR" sz="2600" spc="-1" strike="noStrike">
                <a:solidFill>
                  <a:schemeClr val="dk1"/>
                </a:solidFill>
                <a:latin typeface="Constantia"/>
                <a:ea typeface="Constantia"/>
              </a:rPr>
              <a:t>Les navigateurs n’acceptent que 20 cookies par site, 300 par utilisateur et la taille d’un cookie peut être limitée à 4096 octets (4 ko)</a:t>
            </a:r>
            <a:endParaRPr b="0" lang="fr-FR"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buNone/>
            </a:pPr>
            <a:endParaRPr b="0" lang="fr-FR" sz="5000" spc="-1" strike="noStrike">
              <a:solidFill>
                <a:schemeClr val="dk2"/>
              </a:solidFill>
              <a:latin typeface="Calibri"/>
              <a:ea typeface="Calibri"/>
            </a:endParaRPr>
          </a:p>
        </p:txBody>
      </p:sp>
      <p:sp>
        <p:nvSpPr>
          <p:cNvPr id="176" name="PlaceHolder 2"/>
          <p:cNvSpPr>
            <a:spLocks noGrp="1"/>
          </p:cNvSpPr>
          <p:nvPr>
            <p:ph/>
          </p:nvPr>
        </p:nvSpPr>
        <p:spPr>
          <a:xfrm>
            <a:off x="457200" y="1935360"/>
            <a:ext cx="8229240" cy="4388760"/>
          </a:xfrm>
          <a:prstGeom prst="rect">
            <a:avLst/>
          </a:prstGeom>
          <a:noFill/>
          <a:ln w="0">
            <a:noFill/>
          </a:ln>
        </p:spPr>
        <p:txBody>
          <a:bodyPr anchor="t">
            <a:normAutofit fontScale="78000"/>
          </a:bodyPr>
          <a:p>
            <a:pPr marL="251280" indent="-251280">
              <a:lnSpc>
                <a:spcPct val="100000"/>
              </a:lnSpc>
              <a:buClr>
                <a:srgbClr val="0bd0d9"/>
              </a:buClr>
              <a:buSzPct val="95000"/>
              <a:buFont typeface="Noto Sans Symbols"/>
              <a:buChar char="⚫"/>
            </a:pPr>
            <a:r>
              <a:rPr b="0" lang="fr-FR" sz="2600" spc="-1" strike="noStrike">
                <a:solidFill>
                  <a:schemeClr val="dk1"/>
                </a:solidFill>
                <a:latin typeface="Constantia"/>
                <a:ea typeface="Constantia"/>
              </a:rPr>
              <a:t>Solutions : </a:t>
            </a:r>
            <a:endParaRPr b="0" lang="fr-FR" sz="2600" spc="-1" strike="noStrike">
              <a:solidFill>
                <a:srgbClr val="000000"/>
              </a:solidFill>
              <a:latin typeface="Arial"/>
            </a:endParaRPr>
          </a:p>
          <a:p>
            <a:pPr lvl="1" marL="586800" indent="-226440">
              <a:lnSpc>
                <a:spcPct val="100000"/>
              </a:lnSpc>
              <a:spcBef>
                <a:spcPts val="408"/>
              </a:spcBef>
              <a:buClr>
                <a:srgbClr val="0f6fc6"/>
              </a:buClr>
              <a:buSzPct val="85000"/>
              <a:buFont typeface="Noto Sans Symbols"/>
              <a:buChar char="⚫"/>
            </a:pPr>
            <a:r>
              <a:rPr b="0" lang="fr-FR" sz="2400" spc="-1" strike="noStrike">
                <a:solidFill>
                  <a:schemeClr val="dk1"/>
                </a:solidFill>
                <a:latin typeface="Constantia"/>
                <a:ea typeface="Constantia"/>
              </a:rPr>
              <a:t>utilisation de l’API de suivi de session javax.servlet.http.HttpSession  </a:t>
            </a:r>
            <a:endParaRPr b="0" lang="fr-FR" sz="2400" spc="-1" strike="noStrike">
              <a:solidFill>
                <a:srgbClr val="000000"/>
              </a:solidFill>
              <a:latin typeface="Arial"/>
            </a:endParaRPr>
          </a:p>
          <a:p>
            <a:pPr marL="251280" indent="-251280">
              <a:lnSpc>
                <a:spcPct val="100000"/>
              </a:lnSpc>
              <a:spcBef>
                <a:spcPts val="442"/>
              </a:spcBef>
              <a:buClr>
                <a:srgbClr val="0bd0d9"/>
              </a:buClr>
              <a:buSzPct val="95000"/>
              <a:buFont typeface="Noto Sans Symbols"/>
              <a:buChar char="⚫"/>
            </a:pPr>
            <a:r>
              <a:rPr b="0" lang="fr-FR" sz="2600" spc="-1" strike="noStrike">
                <a:solidFill>
                  <a:schemeClr val="dk1"/>
                </a:solidFill>
                <a:latin typeface="Constantia"/>
                <a:ea typeface="Constantia"/>
              </a:rPr>
              <a:t>Méthodes de création liées à la requête (HttpServletRequest)  </a:t>
            </a:r>
            <a:endParaRPr b="0" lang="fr-FR" sz="2600" spc="-1" strike="noStrike">
              <a:solidFill>
                <a:srgbClr val="000000"/>
              </a:solidFill>
              <a:latin typeface="Arial"/>
            </a:endParaRPr>
          </a:p>
          <a:p>
            <a:pPr lvl="1" marL="586800" indent="-226440">
              <a:lnSpc>
                <a:spcPct val="100000"/>
              </a:lnSpc>
              <a:spcBef>
                <a:spcPts val="408"/>
              </a:spcBef>
              <a:buClr>
                <a:srgbClr val="0f6fc6"/>
              </a:buClr>
              <a:buSzPct val="85000"/>
              <a:buFont typeface="Noto Sans Symbols"/>
              <a:buChar char="⚫"/>
            </a:pPr>
            <a:r>
              <a:rPr b="0" lang="fr-FR" sz="2400" spc="-1" strike="noStrike">
                <a:solidFill>
                  <a:schemeClr val="dk1"/>
                </a:solidFill>
                <a:latin typeface="Constantia"/>
                <a:ea typeface="Constantia"/>
              </a:rPr>
              <a:t>HttpSession getSession() : retourne la session associée à l’utilisateur  </a:t>
            </a:r>
            <a:endParaRPr b="0" lang="fr-FR" sz="2400" spc="-1" strike="noStrike">
              <a:solidFill>
                <a:srgbClr val="000000"/>
              </a:solidFill>
              <a:latin typeface="Arial"/>
            </a:endParaRPr>
          </a:p>
          <a:p>
            <a:pPr lvl="1" marL="586800" indent="-226440">
              <a:lnSpc>
                <a:spcPct val="100000"/>
              </a:lnSpc>
              <a:spcBef>
                <a:spcPts val="408"/>
              </a:spcBef>
              <a:buClr>
                <a:srgbClr val="0f6fc6"/>
              </a:buClr>
              <a:buSzPct val="85000"/>
              <a:buFont typeface="Noto Sans Symbols"/>
              <a:buChar char="⚫"/>
            </a:pPr>
            <a:r>
              <a:rPr b="0" lang="fr-FR" sz="2400" spc="-1" strike="noStrike">
                <a:solidFill>
                  <a:schemeClr val="dk1"/>
                </a:solidFill>
                <a:latin typeface="Constantia"/>
                <a:ea typeface="Constantia"/>
              </a:rPr>
              <a:t>HttpSession getSession(boolean p) : création selon la valeur de p  </a:t>
            </a:r>
            <a:endParaRPr b="0" lang="fr-FR" sz="2400" spc="-1" strike="noStrike">
              <a:solidFill>
                <a:srgbClr val="000000"/>
              </a:solidFill>
              <a:latin typeface="Arial"/>
            </a:endParaRPr>
          </a:p>
          <a:p>
            <a:pPr marL="251280" indent="-251280">
              <a:lnSpc>
                <a:spcPct val="100000"/>
              </a:lnSpc>
              <a:spcBef>
                <a:spcPts val="442"/>
              </a:spcBef>
              <a:buClr>
                <a:srgbClr val="0bd0d9"/>
              </a:buClr>
              <a:buSzPct val="95000"/>
              <a:buFont typeface="Noto Sans Symbols"/>
              <a:buChar char="⚫"/>
            </a:pPr>
            <a:r>
              <a:rPr b="0" lang="fr-FR" sz="2600" spc="-1" strike="noStrike">
                <a:solidFill>
                  <a:schemeClr val="dk1"/>
                </a:solidFill>
                <a:latin typeface="Constantia"/>
                <a:ea typeface="Constantia"/>
              </a:rPr>
              <a:t>Gestion d’association (HttpSession) </a:t>
            </a:r>
            <a:endParaRPr b="0" lang="fr-FR" sz="2600" spc="-1" strike="noStrike">
              <a:solidFill>
                <a:srgbClr val="000000"/>
              </a:solidFill>
              <a:latin typeface="Arial"/>
            </a:endParaRPr>
          </a:p>
          <a:p>
            <a:pPr lvl="1" marL="586800" indent="-226440">
              <a:lnSpc>
                <a:spcPct val="100000"/>
              </a:lnSpc>
              <a:spcBef>
                <a:spcPts val="408"/>
              </a:spcBef>
              <a:buClr>
                <a:srgbClr val="0f6fc6"/>
              </a:buClr>
              <a:buSzPct val="85000"/>
              <a:buFont typeface="Noto Sans Symbols"/>
              <a:buChar char="⚫"/>
            </a:pPr>
            <a:r>
              <a:rPr b="0" lang="fr-FR" sz="2400" spc="-1" strike="noStrike">
                <a:solidFill>
                  <a:schemeClr val="dk1"/>
                </a:solidFill>
                <a:latin typeface="Constantia"/>
                <a:ea typeface="Constantia"/>
              </a:rPr>
              <a:t> </a:t>
            </a:r>
            <a:r>
              <a:rPr b="0" lang="fr-FR" sz="2400" spc="-1" strike="noStrike">
                <a:solidFill>
                  <a:schemeClr val="dk1"/>
                </a:solidFill>
                <a:latin typeface="Constantia"/>
                <a:ea typeface="Constantia"/>
              </a:rPr>
              <a:t>Enumeration getAttributeNames() : retourne les noms de tous les attributs  </a:t>
            </a:r>
            <a:endParaRPr b="0" lang="fr-FR" sz="2400" spc="-1" strike="noStrike">
              <a:solidFill>
                <a:srgbClr val="000000"/>
              </a:solidFill>
              <a:latin typeface="Arial"/>
            </a:endParaRPr>
          </a:p>
          <a:p>
            <a:pPr lvl="1" marL="586800" indent="-226440">
              <a:lnSpc>
                <a:spcPct val="100000"/>
              </a:lnSpc>
              <a:spcBef>
                <a:spcPts val="408"/>
              </a:spcBef>
              <a:buClr>
                <a:srgbClr val="0f6fc6"/>
              </a:buClr>
              <a:buSzPct val="85000"/>
              <a:buFont typeface="Noto Sans Symbols"/>
              <a:buChar char="⚫"/>
            </a:pPr>
            <a:r>
              <a:rPr b="0" lang="fr-FR" sz="2400" spc="-1" strike="noStrike">
                <a:solidFill>
                  <a:schemeClr val="dk1"/>
                </a:solidFill>
                <a:latin typeface="Constantia"/>
                <a:ea typeface="Constantia"/>
              </a:rPr>
              <a:t>Object getAttribute(String name) : retourne l’attribut name  </a:t>
            </a:r>
            <a:endParaRPr b="0" lang="fr-FR" sz="2400" spc="-1" strike="noStrike">
              <a:solidFill>
                <a:srgbClr val="000000"/>
              </a:solidFill>
              <a:latin typeface="Arial"/>
            </a:endParaRPr>
          </a:p>
          <a:p>
            <a:pPr lvl="1" marL="586800" indent="-226440">
              <a:lnSpc>
                <a:spcPct val="100000"/>
              </a:lnSpc>
              <a:spcBef>
                <a:spcPts val="408"/>
              </a:spcBef>
              <a:buClr>
                <a:srgbClr val="0f6fc6"/>
              </a:buClr>
              <a:buSzPct val="85000"/>
              <a:buFont typeface="Noto Sans Symbols"/>
              <a:buChar char="⚫"/>
            </a:pPr>
            <a:r>
              <a:rPr b="0" lang="fr-FR" sz="2400" spc="-1" strike="noStrike">
                <a:solidFill>
                  <a:schemeClr val="dk1"/>
                </a:solidFill>
                <a:latin typeface="Constantia"/>
                <a:ea typeface="Constantia"/>
              </a:rPr>
              <a:t>setAttribute(String an, Object av) : associe l’objet av à la chaîne an  </a:t>
            </a:r>
            <a:endParaRPr b="0" lang="fr-FR" sz="2400" spc="-1" strike="noStrike">
              <a:solidFill>
                <a:srgbClr val="000000"/>
              </a:solidFill>
              <a:latin typeface="Arial"/>
            </a:endParaRPr>
          </a:p>
          <a:p>
            <a:pPr lvl="1" marL="586800" indent="-226440">
              <a:lnSpc>
                <a:spcPct val="100000"/>
              </a:lnSpc>
              <a:spcBef>
                <a:spcPts val="408"/>
              </a:spcBef>
              <a:buClr>
                <a:srgbClr val="0f6fc6"/>
              </a:buClr>
              <a:buSzPct val="85000"/>
              <a:buFont typeface="Noto Sans Symbols"/>
              <a:buChar char="⚫"/>
            </a:pPr>
            <a:r>
              <a:rPr b="0" lang="fr-FR" sz="2400" spc="-1" strike="noStrike">
                <a:solidFill>
                  <a:schemeClr val="dk1"/>
                </a:solidFill>
                <a:latin typeface="Constantia"/>
                <a:ea typeface="Constantia"/>
              </a:rPr>
              <a:t>removeAttribute(String na) : supprime l’attribut associé à na  </a:t>
            </a:r>
            <a:endParaRPr b="0" lang="fr-FR" sz="2400" spc="-1" strike="noStrike">
              <a:solidFill>
                <a:srgbClr val="000000"/>
              </a:solidFill>
              <a:latin typeface="Arial"/>
            </a:endParaRPr>
          </a:p>
          <a:p>
            <a:pPr marL="251280" indent="-251280">
              <a:lnSpc>
                <a:spcPct val="100000"/>
              </a:lnSpc>
              <a:spcBef>
                <a:spcPts val="442"/>
              </a:spcBef>
              <a:buClr>
                <a:srgbClr val="0bd0d9"/>
              </a:buClr>
              <a:buSzPct val="95000"/>
              <a:buFont typeface="Noto Sans Symbols"/>
              <a:buChar char="⚫"/>
            </a:pPr>
            <a:r>
              <a:rPr b="0" lang="fr-FR" sz="2600" spc="-1" strike="noStrike">
                <a:solidFill>
                  <a:schemeClr val="dk1"/>
                </a:solidFill>
                <a:latin typeface="Constantia"/>
                <a:ea typeface="Constantia"/>
              </a:rPr>
              <a:t>Destruction (HttpSession) </a:t>
            </a:r>
            <a:endParaRPr b="0" lang="fr-FR" sz="2600" spc="-1" strike="noStrike">
              <a:solidFill>
                <a:srgbClr val="000000"/>
              </a:solidFill>
              <a:latin typeface="Arial"/>
            </a:endParaRPr>
          </a:p>
          <a:p>
            <a:pPr lvl="1" marL="586800" indent="-226440">
              <a:lnSpc>
                <a:spcPct val="100000"/>
              </a:lnSpc>
              <a:spcBef>
                <a:spcPts val="408"/>
              </a:spcBef>
              <a:buClr>
                <a:srgbClr val="0f6fc6"/>
              </a:buClr>
              <a:buSzPct val="85000"/>
              <a:buFont typeface="Noto Sans Symbols"/>
              <a:buChar char="⚫"/>
            </a:pPr>
            <a:r>
              <a:rPr b="0" lang="fr-FR" sz="2400" spc="-1" strike="noStrike">
                <a:solidFill>
                  <a:schemeClr val="dk1"/>
                </a:solidFill>
                <a:latin typeface="Constantia"/>
                <a:ea typeface="Constantia"/>
              </a:rPr>
              <a:t> </a:t>
            </a:r>
            <a:r>
              <a:rPr b="0" lang="fr-FR" sz="2400" spc="-1" strike="noStrike">
                <a:solidFill>
                  <a:schemeClr val="dk1"/>
                </a:solidFill>
                <a:latin typeface="Constantia"/>
                <a:ea typeface="Constantia"/>
              </a:rPr>
              <a:t>invalidate() : expire la session </a:t>
            </a:r>
            <a:endParaRPr b="0" lang="fr-F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Echange client serveur</a:t>
            </a:r>
            <a:endParaRPr b="0" lang="fr-FR" sz="5000" spc="-1" strike="noStrike">
              <a:solidFill>
                <a:srgbClr val="000000"/>
              </a:solidFill>
              <a:latin typeface="Arial"/>
            </a:endParaRPr>
          </a:p>
        </p:txBody>
      </p:sp>
      <p:sp>
        <p:nvSpPr>
          <p:cNvPr id="98"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600" spc="-1" strike="noStrike">
                <a:solidFill>
                  <a:schemeClr val="dk1"/>
                </a:solidFill>
                <a:latin typeface="Constantia"/>
                <a:ea typeface="Constantia"/>
              </a:rPr>
              <a:t>Le client demande une page ou un document </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Le serveur prépare la page et renvoie la réponse</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La communication s’effectue en respectant les règles du protocole HTTP. </a:t>
            </a:r>
            <a:endParaRPr b="0" lang="fr-FR" sz="2600" spc="-1" strike="noStrike">
              <a:solidFill>
                <a:srgbClr val="000000"/>
              </a:solidFill>
              <a:latin typeface="Arial"/>
            </a:endParaRPr>
          </a:p>
        </p:txBody>
      </p:sp>
      <p:pic>
        <p:nvPicPr>
          <p:cNvPr id="99" name="Google Shape;129;p4" descr=""/>
          <p:cNvPicPr/>
          <p:nvPr/>
        </p:nvPicPr>
        <p:blipFill>
          <a:blip r:embed="rId1"/>
          <a:stretch/>
        </p:blipFill>
        <p:spPr>
          <a:xfrm>
            <a:off x="3852000" y="3933000"/>
            <a:ext cx="3638520" cy="2294280"/>
          </a:xfrm>
          <a:prstGeom prst="rect">
            <a:avLst/>
          </a:prstGeom>
          <a:ln w="0">
            <a:noFill/>
          </a:ln>
        </p:spPr>
      </p:pic>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buNone/>
            </a:pPr>
            <a:endParaRPr b="0" lang="fr-FR" sz="5000" spc="-1" strike="noStrike">
              <a:solidFill>
                <a:schemeClr val="dk2"/>
              </a:solidFill>
              <a:latin typeface="Calibri"/>
              <a:ea typeface="Calibri"/>
            </a:endParaRPr>
          </a:p>
        </p:txBody>
      </p:sp>
      <p:sp>
        <p:nvSpPr>
          <p:cNvPr id="178"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600" spc="-1" strike="noStrike">
                <a:solidFill>
                  <a:schemeClr val="dk1"/>
                </a:solidFill>
                <a:latin typeface="Constantia"/>
                <a:ea typeface="Constantia"/>
              </a:rPr>
              <a:t>Exemple : Servlet qui permet d’utiliser la suivi de session pour un compteur</a:t>
            </a:r>
            <a:endParaRPr b="0" lang="fr-FR" sz="2600" spc="-1" strike="noStrike">
              <a:solidFill>
                <a:srgbClr val="000000"/>
              </a:solidFill>
              <a:latin typeface="Arial"/>
            </a:endParaRPr>
          </a:p>
        </p:txBody>
      </p:sp>
      <p:pic>
        <p:nvPicPr>
          <p:cNvPr id="179" name="Google Shape;353;p40" descr=""/>
          <p:cNvPicPr/>
          <p:nvPr/>
        </p:nvPicPr>
        <p:blipFill>
          <a:blip r:embed="rId1"/>
          <a:stretch/>
        </p:blipFill>
        <p:spPr>
          <a:xfrm>
            <a:off x="1272960" y="3313800"/>
            <a:ext cx="6539040" cy="2706840"/>
          </a:xfrm>
          <a:prstGeom prst="rect">
            <a:avLst/>
          </a:prstGeom>
          <a:ln w="0">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Exercice </a:t>
            </a:r>
            <a:endParaRPr b="0" lang="fr-FR" sz="5000" spc="-1" strike="noStrike">
              <a:solidFill>
                <a:srgbClr val="000000"/>
              </a:solidFill>
              <a:latin typeface="Arial"/>
            </a:endParaRPr>
          </a:p>
        </p:txBody>
      </p:sp>
      <p:sp>
        <p:nvSpPr>
          <p:cNvPr id="181"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600" spc="-1" strike="noStrike">
                <a:solidFill>
                  <a:schemeClr val="dk1"/>
                </a:solidFill>
                <a:latin typeface="Constantia"/>
                <a:ea typeface="Constantia"/>
              </a:rPr>
              <a:t>Créer une page html qui demande un nom d’utilisateur et un mot de passe  , après une vérification du information , l’utilisateur sera redirigé une page de bienvenue.</a:t>
            </a:r>
            <a:endParaRPr b="0" lang="fr-FR"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correction</a:t>
            </a:r>
            <a:endParaRPr b="0" lang="fr-FR" sz="5000" spc="-1" strike="noStrike">
              <a:solidFill>
                <a:srgbClr val="000000"/>
              </a:solidFill>
              <a:latin typeface="Arial"/>
            </a:endParaRPr>
          </a:p>
        </p:txBody>
      </p:sp>
      <p:sp>
        <p:nvSpPr>
          <p:cNvPr id="183" name="PlaceHolder 2"/>
          <p:cNvSpPr>
            <a:spLocks noGrp="1"/>
          </p:cNvSpPr>
          <p:nvPr>
            <p:ph/>
          </p:nvPr>
        </p:nvSpPr>
        <p:spPr>
          <a:xfrm>
            <a:off x="457200" y="1935360"/>
            <a:ext cx="8229240" cy="4388760"/>
          </a:xfrm>
          <a:prstGeom prst="rect">
            <a:avLst/>
          </a:prstGeom>
          <a:noFill/>
          <a:ln w="0">
            <a:noFill/>
          </a:ln>
        </p:spPr>
        <p:txBody>
          <a:bodyPr anchor="t">
            <a:normAutofit/>
          </a:bodyPr>
          <a:p>
            <a:pPr indent="0">
              <a:spcBef>
                <a:spcPts val="1417"/>
              </a:spcBef>
              <a:buNone/>
            </a:pPr>
            <a:endParaRPr b="0" lang="fr-FR" sz="2600" spc="-1" strike="noStrike">
              <a:solidFill>
                <a:schemeClr val="dk1"/>
              </a:solidFill>
              <a:latin typeface="Constantia"/>
              <a:ea typeface="Constantia"/>
            </a:endParaRPr>
          </a:p>
        </p:txBody>
      </p:sp>
      <p:pic>
        <p:nvPicPr>
          <p:cNvPr id="184" name="Google Shape;366;p42" descr=""/>
          <p:cNvPicPr/>
          <p:nvPr/>
        </p:nvPicPr>
        <p:blipFill>
          <a:blip r:embed="rId1"/>
          <a:stretch/>
        </p:blipFill>
        <p:spPr>
          <a:xfrm>
            <a:off x="1373400" y="2771640"/>
            <a:ext cx="6366600" cy="2241000"/>
          </a:xfrm>
          <a:prstGeom prst="rect">
            <a:avLst/>
          </a:prstGeom>
          <a:ln w="0">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buNone/>
            </a:pPr>
            <a:endParaRPr b="0" lang="fr-FR" sz="5000" spc="-1" strike="noStrike">
              <a:solidFill>
                <a:schemeClr val="dk2"/>
              </a:solidFill>
              <a:latin typeface="Calibri"/>
              <a:ea typeface="Calibri"/>
            </a:endParaRPr>
          </a:p>
        </p:txBody>
      </p:sp>
      <p:sp>
        <p:nvSpPr>
          <p:cNvPr id="186" name="PlaceHolder 2"/>
          <p:cNvSpPr>
            <a:spLocks noGrp="1"/>
          </p:cNvSpPr>
          <p:nvPr>
            <p:ph/>
          </p:nvPr>
        </p:nvSpPr>
        <p:spPr>
          <a:xfrm>
            <a:off x="457200" y="1935360"/>
            <a:ext cx="8229240" cy="4388760"/>
          </a:xfrm>
          <a:prstGeom prst="rect">
            <a:avLst/>
          </a:prstGeom>
          <a:noFill/>
          <a:ln w="0">
            <a:noFill/>
          </a:ln>
        </p:spPr>
        <p:txBody>
          <a:bodyPr anchor="t">
            <a:normAutofit/>
          </a:bodyPr>
          <a:p>
            <a:pPr indent="0">
              <a:spcBef>
                <a:spcPts val="1417"/>
              </a:spcBef>
              <a:buNone/>
            </a:pPr>
            <a:endParaRPr b="0" lang="fr-FR" sz="2600" spc="-1" strike="noStrike">
              <a:solidFill>
                <a:schemeClr val="dk1"/>
              </a:solidFill>
              <a:latin typeface="Constantia"/>
              <a:ea typeface="Constantia"/>
            </a:endParaRPr>
          </a:p>
        </p:txBody>
      </p:sp>
      <p:pic>
        <p:nvPicPr>
          <p:cNvPr id="187" name="Google Shape;373;p43" descr=""/>
          <p:cNvPicPr/>
          <p:nvPr/>
        </p:nvPicPr>
        <p:blipFill>
          <a:blip r:embed="rId1"/>
          <a:stretch/>
        </p:blipFill>
        <p:spPr>
          <a:xfrm>
            <a:off x="725400" y="2879640"/>
            <a:ext cx="7806600" cy="2349360"/>
          </a:xfrm>
          <a:prstGeom prst="rect">
            <a:avLst/>
          </a:prstGeom>
          <a:ln w="0">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buNone/>
            </a:pPr>
            <a:endParaRPr b="0" lang="fr-FR" sz="5000" spc="-1" strike="noStrike">
              <a:solidFill>
                <a:schemeClr val="dk2"/>
              </a:solidFill>
              <a:latin typeface="Calibri"/>
              <a:ea typeface="Calibri"/>
            </a:endParaRPr>
          </a:p>
        </p:txBody>
      </p:sp>
      <p:sp>
        <p:nvSpPr>
          <p:cNvPr id="189" name="PlaceHolder 2"/>
          <p:cNvSpPr>
            <a:spLocks noGrp="1"/>
          </p:cNvSpPr>
          <p:nvPr>
            <p:ph/>
          </p:nvPr>
        </p:nvSpPr>
        <p:spPr>
          <a:xfrm>
            <a:off x="457200" y="1935360"/>
            <a:ext cx="8229240" cy="4388760"/>
          </a:xfrm>
          <a:prstGeom prst="rect">
            <a:avLst/>
          </a:prstGeom>
          <a:noFill/>
          <a:ln w="0">
            <a:noFill/>
          </a:ln>
        </p:spPr>
        <p:txBody>
          <a:bodyPr anchor="t">
            <a:normAutofit/>
          </a:bodyPr>
          <a:p>
            <a:pPr indent="0">
              <a:spcBef>
                <a:spcPts val="1417"/>
              </a:spcBef>
              <a:buNone/>
            </a:pPr>
            <a:endParaRPr b="0" lang="fr-FR" sz="2600" spc="-1" strike="noStrike">
              <a:solidFill>
                <a:schemeClr val="dk1"/>
              </a:solidFill>
              <a:latin typeface="Constantia"/>
              <a:ea typeface="Constantia"/>
            </a:endParaRPr>
          </a:p>
        </p:txBody>
      </p:sp>
      <p:pic>
        <p:nvPicPr>
          <p:cNvPr id="190" name="Google Shape;380;p44" descr=""/>
          <p:cNvPicPr/>
          <p:nvPr/>
        </p:nvPicPr>
        <p:blipFill>
          <a:blip r:embed="rId1"/>
          <a:stretch/>
        </p:blipFill>
        <p:spPr>
          <a:xfrm>
            <a:off x="808920" y="2720520"/>
            <a:ext cx="7291440" cy="2508480"/>
          </a:xfrm>
          <a:prstGeom prst="rect">
            <a:avLst/>
          </a:prstGeom>
          <a:ln w="0">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JSP</a:t>
            </a:r>
            <a:endParaRPr b="0" lang="fr-FR" sz="5000" spc="-1" strike="noStrike">
              <a:solidFill>
                <a:srgbClr val="000000"/>
              </a:solidFill>
              <a:latin typeface="Arial"/>
            </a:endParaRPr>
          </a:p>
        </p:txBody>
      </p:sp>
      <p:sp>
        <p:nvSpPr>
          <p:cNvPr id="192"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600" spc="-1" strike="noStrike">
                <a:solidFill>
                  <a:schemeClr val="dk1"/>
                </a:solidFill>
                <a:latin typeface="Constantia"/>
                <a:ea typeface="Constantia"/>
              </a:rPr>
              <a:t>JSP : Java Server Pages</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 </a:t>
            </a:r>
            <a:r>
              <a:rPr b="0" lang="fr-FR" sz="2600" spc="-1" strike="noStrike">
                <a:solidFill>
                  <a:schemeClr val="dk1"/>
                </a:solidFill>
                <a:latin typeface="Constantia"/>
                <a:ea typeface="Constantia"/>
              </a:rPr>
              <a:t>Java Server Pages est une technologie qui combine Java et des Tags HTML dans un même document pour produire un fichier JSP.</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 </a:t>
            </a:r>
            <a:r>
              <a:rPr b="0" lang="fr-FR" sz="2600" spc="-1" strike="noStrike">
                <a:solidFill>
                  <a:schemeClr val="dk1"/>
                </a:solidFill>
                <a:latin typeface="Constantia"/>
                <a:ea typeface="Constantia"/>
              </a:rPr>
              <a:t>But : faciliter la génération dynamique de contenu de sites Web.</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 </a:t>
            </a:r>
            <a:r>
              <a:rPr b="0" lang="fr-FR" sz="2600" spc="-1" strike="noStrike">
                <a:solidFill>
                  <a:schemeClr val="dk1"/>
                </a:solidFill>
                <a:latin typeface="Constantia"/>
                <a:ea typeface="Constantia"/>
              </a:rPr>
              <a:t>Similitudes : PHP, ASP, etc..</a:t>
            </a:r>
            <a:endParaRPr b="0" lang="fr-FR"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JSP</a:t>
            </a:r>
            <a:endParaRPr b="0" lang="fr-FR" sz="5000" spc="-1" strike="noStrike">
              <a:solidFill>
                <a:srgbClr val="000000"/>
              </a:solidFill>
              <a:latin typeface="Arial"/>
            </a:endParaRPr>
          </a:p>
        </p:txBody>
      </p:sp>
      <p:sp>
        <p:nvSpPr>
          <p:cNvPr id="194"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600" spc="-1" strike="noStrike">
                <a:solidFill>
                  <a:schemeClr val="dk1"/>
                </a:solidFill>
                <a:latin typeface="Constantia"/>
                <a:ea typeface="Constantia"/>
              </a:rPr>
              <a:t>Exemple d’une page JSP</a:t>
            </a:r>
            <a:endParaRPr b="0" lang="fr-FR" sz="2600" spc="-1" strike="noStrike">
              <a:solidFill>
                <a:srgbClr val="000000"/>
              </a:solidFill>
              <a:latin typeface="Arial"/>
            </a:endParaRPr>
          </a:p>
        </p:txBody>
      </p:sp>
      <p:pic>
        <p:nvPicPr>
          <p:cNvPr id="195" name="Google Shape;393;p46" descr=""/>
          <p:cNvPicPr/>
          <p:nvPr/>
        </p:nvPicPr>
        <p:blipFill>
          <a:blip r:embed="rId1"/>
          <a:stretch/>
        </p:blipFill>
        <p:spPr>
          <a:xfrm>
            <a:off x="2051640" y="2709000"/>
            <a:ext cx="5162040" cy="3142800"/>
          </a:xfrm>
          <a:prstGeom prst="rect">
            <a:avLst/>
          </a:prstGeom>
          <a:ln w="0">
            <a:noFill/>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buNone/>
            </a:pPr>
            <a:endParaRPr b="0" lang="fr-FR" sz="5000" spc="-1" strike="noStrike">
              <a:solidFill>
                <a:schemeClr val="dk2"/>
              </a:solidFill>
              <a:latin typeface="Calibri"/>
              <a:ea typeface="Calibri"/>
            </a:endParaRPr>
          </a:p>
        </p:txBody>
      </p:sp>
      <p:sp>
        <p:nvSpPr>
          <p:cNvPr id="197"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600" spc="-1" strike="noStrike">
                <a:solidFill>
                  <a:schemeClr val="dk1"/>
                </a:solidFill>
                <a:latin typeface="Constantia"/>
                <a:ea typeface="Constantia"/>
              </a:rPr>
              <a:t>L'interprétation d'une page contenant des instructions JSP se fait de la manière suivante :</a:t>
            </a:r>
            <a:endParaRPr b="0" lang="fr-FR" sz="2600" spc="-1" strike="noStrike">
              <a:solidFill>
                <a:srgbClr val="000000"/>
              </a:solidFill>
              <a:latin typeface="Arial"/>
            </a:endParaRPr>
          </a:p>
          <a:p>
            <a:pPr lvl="1" marL="914400" indent="-514440">
              <a:lnSpc>
                <a:spcPct val="100000"/>
              </a:lnSpc>
              <a:spcBef>
                <a:spcPts val="479"/>
              </a:spcBef>
              <a:buClr>
                <a:srgbClr val="0f6fc6"/>
              </a:buClr>
              <a:buFont typeface="Calibri"/>
              <a:buAutoNum type="arabicPeriod"/>
            </a:pPr>
            <a:r>
              <a:rPr b="0" lang="fr-FR" sz="2400" spc="-1" strike="noStrike">
                <a:solidFill>
                  <a:schemeClr val="dk1"/>
                </a:solidFill>
                <a:latin typeface="Constantia"/>
                <a:ea typeface="Constantia"/>
              </a:rPr>
              <a:t> </a:t>
            </a:r>
            <a:r>
              <a:rPr b="0" lang="fr-FR" sz="2400" spc="-1" strike="noStrike">
                <a:solidFill>
                  <a:schemeClr val="dk1"/>
                </a:solidFill>
                <a:latin typeface="Constantia"/>
                <a:ea typeface="Constantia"/>
              </a:rPr>
              <a:t>L’ utilisateur demande, via son navigateur (client), un document possédant l'extension .jsp</a:t>
            </a:r>
            <a:endParaRPr b="0" lang="fr-FR" sz="2400" spc="-1" strike="noStrike">
              <a:solidFill>
                <a:srgbClr val="000000"/>
              </a:solidFill>
              <a:latin typeface="Arial"/>
            </a:endParaRPr>
          </a:p>
          <a:p>
            <a:pPr lvl="1" marL="914400" indent="-514440">
              <a:lnSpc>
                <a:spcPct val="100000"/>
              </a:lnSpc>
              <a:spcBef>
                <a:spcPts val="479"/>
              </a:spcBef>
              <a:buClr>
                <a:srgbClr val="0f6fc6"/>
              </a:buClr>
              <a:buFont typeface="Calibri"/>
              <a:buAutoNum type="arabicPeriod"/>
            </a:pPr>
            <a:r>
              <a:rPr b="0" lang="fr-FR" sz="2400" spc="-1" strike="noStrike">
                <a:solidFill>
                  <a:schemeClr val="dk1"/>
                </a:solidFill>
                <a:latin typeface="Constantia"/>
                <a:ea typeface="Constantia"/>
              </a:rPr>
              <a:t>Le serveur HTTP lance une servlet (application Java serveur) qui construit le code Java à partir du code contenu dans la page HTML.</a:t>
            </a:r>
            <a:endParaRPr b="0" lang="fr-FR" sz="2400" spc="-1" strike="noStrike">
              <a:solidFill>
                <a:srgbClr val="000000"/>
              </a:solidFill>
              <a:latin typeface="Arial"/>
            </a:endParaRPr>
          </a:p>
          <a:p>
            <a:pPr lvl="1" marL="914400" indent="-514440">
              <a:lnSpc>
                <a:spcPct val="100000"/>
              </a:lnSpc>
              <a:spcBef>
                <a:spcPts val="479"/>
              </a:spcBef>
              <a:buClr>
                <a:srgbClr val="0f6fc6"/>
              </a:buClr>
              <a:buFont typeface="Calibri"/>
              <a:buAutoNum type="arabicPeriod"/>
            </a:pPr>
            <a:r>
              <a:rPr b="0" lang="fr-FR" sz="2400" spc="-1" strike="noStrike">
                <a:solidFill>
                  <a:schemeClr val="dk1"/>
                </a:solidFill>
                <a:latin typeface="Constantia"/>
                <a:ea typeface="Constantia"/>
              </a:rPr>
              <a:t>Le programme résultant est compilé puis exécuté sur le serveur.</a:t>
            </a:r>
            <a:endParaRPr b="0" lang="fr-FR" sz="2400" spc="-1" strike="noStrike">
              <a:solidFill>
                <a:srgbClr val="000000"/>
              </a:solidFill>
              <a:latin typeface="Arial"/>
            </a:endParaRPr>
          </a:p>
          <a:p>
            <a:pPr lvl="1" marL="914400" indent="-514440">
              <a:lnSpc>
                <a:spcPct val="100000"/>
              </a:lnSpc>
              <a:spcBef>
                <a:spcPts val="479"/>
              </a:spcBef>
              <a:buClr>
                <a:srgbClr val="0f6fc6"/>
              </a:buClr>
              <a:buFont typeface="Calibri"/>
              <a:buAutoNum type="arabicPeriod"/>
            </a:pPr>
            <a:r>
              <a:rPr b="0" lang="fr-FR" sz="2400" spc="-1" strike="noStrike">
                <a:solidFill>
                  <a:schemeClr val="dk1"/>
                </a:solidFill>
                <a:latin typeface="Constantia"/>
                <a:ea typeface="Constantia"/>
              </a:rPr>
              <a:t>Le résultat est réintroduit dans la page renvoyée au client.</a:t>
            </a:r>
            <a:endParaRPr b="0" lang="fr-F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JSP</a:t>
            </a:r>
            <a:endParaRPr b="0" lang="fr-FR" sz="5000" spc="-1" strike="noStrike">
              <a:solidFill>
                <a:srgbClr val="000000"/>
              </a:solidFill>
              <a:latin typeface="Arial"/>
            </a:endParaRPr>
          </a:p>
        </p:txBody>
      </p:sp>
      <p:sp>
        <p:nvSpPr>
          <p:cNvPr id="199" name="PlaceHolder 2"/>
          <p:cNvSpPr>
            <a:spLocks noGrp="1"/>
          </p:cNvSpPr>
          <p:nvPr>
            <p:ph/>
          </p:nvPr>
        </p:nvSpPr>
        <p:spPr>
          <a:xfrm>
            <a:off x="457200" y="1935360"/>
            <a:ext cx="8229240" cy="4388760"/>
          </a:xfrm>
          <a:prstGeom prst="rect">
            <a:avLst/>
          </a:prstGeom>
          <a:noFill/>
          <a:ln w="0">
            <a:noFill/>
          </a:ln>
        </p:spPr>
        <p:txBody>
          <a:bodyPr anchor="t">
            <a:normAutofit/>
          </a:bodyPr>
          <a:p>
            <a:pPr indent="0">
              <a:spcBef>
                <a:spcPts val="1417"/>
              </a:spcBef>
              <a:buNone/>
            </a:pPr>
            <a:endParaRPr b="0" lang="fr-FR" sz="2600" spc="-1" strike="noStrike">
              <a:solidFill>
                <a:schemeClr val="dk1"/>
              </a:solidFill>
              <a:latin typeface="Constantia"/>
              <a:ea typeface="Constantia"/>
            </a:endParaRPr>
          </a:p>
        </p:txBody>
      </p:sp>
      <p:pic>
        <p:nvPicPr>
          <p:cNvPr id="200" name="Google Shape;406;p48" descr=""/>
          <p:cNvPicPr/>
          <p:nvPr/>
        </p:nvPicPr>
        <p:blipFill>
          <a:blip r:embed="rId1"/>
          <a:stretch/>
        </p:blipFill>
        <p:spPr>
          <a:xfrm>
            <a:off x="1547640" y="2493000"/>
            <a:ext cx="6009840" cy="3390480"/>
          </a:xfrm>
          <a:prstGeom prst="rect">
            <a:avLst/>
          </a:prstGeom>
          <a:ln w="0">
            <a:noFill/>
          </a:ln>
        </p:spPr>
      </p:pic>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Directives JSP : include</a:t>
            </a:r>
            <a:endParaRPr b="0" lang="fr-FR" sz="5000" spc="-1" strike="noStrike">
              <a:solidFill>
                <a:srgbClr val="000000"/>
              </a:solidFill>
              <a:latin typeface="Arial"/>
            </a:endParaRPr>
          </a:p>
        </p:txBody>
      </p:sp>
      <p:sp>
        <p:nvSpPr>
          <p:cNvPr id="202"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600" spc="-1" strike="noStrike">
                <a:solidFill>
                  <a:schemeClr val="dk1"/>
                </a:solidFill>
                <a:latin typeface="Constantia"/>
                <a:ea typeface="Constantia"/>
              </a:rPr>
              <a:t>Cette inclusion se fait au moment de la conversion</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 </a:t>
            </a:r>
            <a:r>
              <a:rPr b="0" lang="fr-FR" sz="2600" spc="-1" strike="noStrike">
                <a:solidFill>
                  <a:schemeClr val="dk1"/>
                </a:solidFill>
                <a:latin typeface="Constantia"/>
                <a:ea typeface="Constantia"/>
              </a:rPr>
              <a:t>Tout le contenu du fichier externe est inclus comme s’il était saisi directement dans la page JSP</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 </a:t>
            </a:r>
            <a:r>
              <a:rPr b="0" lang="fr-FR" sz="2600" spc="-1" strike="noStrike">
                <a:solidFill>
                  <a:schemeClr val="dk1"/>
                </a:solidFill>
                <a:latin typeface="Constantia"/>
                <a:ea typeface="Constantia"/>
              </a:rPr>
              <a:t>Exemple :</a:t>
            </a:r>
            <a:endParaRPr b="0" lang="fr-FR" sz="2600" spc="-1" strike="noStrike">
              <a:solidFill>
                <a:srgbClr val="000000"/>
              </a:solidFill>
              <a:latin typeface="Arial"/>
            </a:endParaRPr>
          </a:p>
          <a:p>
            <a:pPr lvl="1" marL="640080" indent="-246960">
              <a:lnSpc>
                <a:spcPct val="100000"/>
              </a:lnSpc>
              <a:spcBef>
                <a:spcPts val="479"/>
              </a:spcBef>
              <a:buClr>
                <a:srgbClr val="0f6fc6"/>
              </a:buClr>
              <a:buFont typeface="Noto Sans Symbols"/>
              <a:buChar char="⚫"/>
            </a:pPr>
            <a:r>
              <a:rPr b="0" lang="fr-FR" sz="2400" spc="-1" strike="noStrike">
                <a:solidFill>
                  <a:schemeClr val="dk1"/>
                </a:solidFill>
                <a:latin typeface="Constantia"/>
                <a:ea typeface="Constantia"/>
              </a:rPr>
              <a:t>&lt;%@ include file="unAutreFichier.jsp" %&gt;</a:t>
            </a:r>
            <a:endParaRPr b="0" lang="fr-F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Le protocole HTTP</a:t>
            </a:r>
            <a:endParaRPr b="0" lang="fr-FR" sz="5000" spc="-1" strike="noStrike">
              <a:solidFill>
                <a:srgbClr val="000000"/>
              </a:solidFill>
              <a:latin typeface="Arial"/>
            </a:endParaRPr>
          </a:p>
        </p:txBody>
      </p:sp>
      <p:sp>
        <p:nvSpPr>
          <p:cNvPr id="101"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600" spc="-1" strike="noStrike">
                <a:solidFill>
                  <a:schemeClr val="dk1"/>
                </a:solidFill>
                <a:latin typeface="Constantia"/>
                <a:ea typeface="Constantia"/>
              </a:rPr>
              <a:t>Le</a:t>
            </a:r>
            <a:r>
              <a:rPr b="1" lang="fr-FR" sz="2600" spc="-1" strike="noStrike">
                <a:solidFill>
                  <a:schemeClr val="dk1"/>
                </a:solidFill>
                <a:latin typeface="Constantia"/>
                <a:ea typeface="Constantia"/>
              </a:rPr>
              <a:t> </a:t>
            </a:r>
            <a:r>
              <a:rPr b="0" lang="fr-FR" sz="2600" spc="-1" strike="noStrike">
                <a:solidFill>
                  <a:schemeClr val="dk1"/>
                </a:solidFill>
                <a:latin typeface="Constantia"/>
                <a:ea typeface="Constantia"/>
              </a:rPr>
              <a:t>protocole http est un protocole qui permet de spécifier un ensemble de règles pour gérer la communication client, serveur , l’utilisateur saisit une adresse URL , le navigateur envoie une requête http , le serveur interprète la requête et renvoie la réponse http.</a:t>
            </a:r>
            <a:endParaRPr b="0" lang="fr-FR" sz="2600" spc="-1" strike="noStrike">
              <a:solidFill>
                <a:srgbClr val="000000"/>
              </a:solidFill>
              <a:latin typeface="Arial"/>
            </a:endParaRPr>
          </a:p>
          <a:p>
            <a:pPr marL="274320" indent="0">
              <a:lnSpc>
                <a:spcPct val="100000"/>
              </a:lnSpc>
              <a:spcBef>
                <a:spcPts val="519"/>
              </a:spcBef>
              <a:buNone/>
              <a:tabLst>
                <a:tab algn="l" pos="0"/>
              </a:tabLst>
            </a:pPr>
            <a:endParaRPr b="0" lang="fr-FR"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3" name="Google Shape;419;p50" descr=""/>
          <p:cNvPicPr/>
          <p:nvPr/>
        </p:nvPicPr>
        <p:blipFill>
          <a:blip r:embed="rId1"/>
          <a:stretch/>
        </p:blipFill>
        <p:spPr>
          <a:xfrm>
            <a:off x="968040" y="1620000"/>
            <a:ext cx="6771960" cy="3828600"/>
          </a:xfrm>
          <a:prstGeom prst="rect">
            <a:avLst/>
          </a:prstGeom>
          <a:ln w="0">
            <a:noFill/>
          </a:ln>
        </p:spPr>
      </p:pic>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Directives JSP : page</a:t>
            </a:r>
            <a:endParaRPr b="0" lang="fr-FR" sz="5000" spc="-1" strike="noStrike">
              <a:solidFill>
                <a:srgbClr val="000000"/>
              </a:solidFill>
              <a:latin typeface="Arial"/>
            </a:endParaRPr>
          </a:p>
        </p:txBody>
      </p:sp>
      <p:sp>
        <p:nvSpPr>
          <p:cNvPr id="205"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600" spc="-1" strike="noStrike">
                <a:solidFill>
                  <a:schemeClr val="dk1"/>
                </a:solidFill>
                <a:latin typeface="Constantia"/>
                <a:ea typeface="Constantia"/>
              </a:rPr>
              <a:t>La directive page définit des informations relatives à la page JSP</a:t>
            </a:r>
            <a:endParaRPr b="0" lang="fr-FR" sz="2600" spc="-1" strike="noStrike">
              <a:solidFill>
                <a:srgbClr val="000000"/>
              </a:solidFill>
              <a:latin typeface="Arial"/>
            </a:endParaRPr>
          </a:p>
          <a:p>
            <a:pPr marL="274320" indent="0">
              <a:lnSpc>
                <a:spcPct val="100000"/>
              </a:lnSpc>
              <a:spcBef>
                <a:spcPts val="519"/>
              </a:spcBef>
              <a:buNone/>
              <a:tabLst>
                <a:tab algn="l" pos="0"/>
              </a:tabLst>
            </a:pPr>
            <a:endParaRPr b="0" lang="fr-FR" sz="2600" spc="-1" strike="noStrike">
              <a:solidFill>
                <a:srgbClr val="000000"/>
              </a:solidFill>
              <a:latin typeface="Arial"/>
            </a:endParaRPr>
          </a:p>
          <a:p>
            <a:pPr marL="274320" indent="0">
              <a:lnSpc>
                <a:spcPct val="100000"/>
              </a:lnSpc>
              <a:spcBef>
                <a:spcPts val="519"/>
              </a:spcBef>
              <a:buNone/>
              <a:tabLst>
                <a:tab algn="l" pos="0"/>
              </a:tabLst>
            </a:pPr>
            <a:endParaRPr b="0" lang="fr-FR" sz="2600" spc="-1" strike="noStrike">
              <a:solidFill>
                <a:srgbClr val="000000"/>
              </a:solidFill>
              <a:latin typeface="Arial"/>
            </a:endParaRPr>
          </a:p>
          <a:p>
            <a:pPr lvl="1" marL="640080" indent="-246960">
              <a:lnSpc>
                <a:spcPct val="100000"/>
              </a:lnSpc>
              <a:spcBef>
                <a:spcPts val="479"/>
              </a:spcBef>
              <a:buClr>
                <a:srgbClr val="0f6fc6"/>
              </a:buClr>
              <a:buFont typeface="Noto Sans Symbols"/>
              <a:buChar char="⚫"/>
              <a:tabLst>
                <a:tab algn="l" pos="0"/>
              </a:tabLst>
            </a:pPr>
            <a:r>
              <a:rPr b="0" lang="fr-FR" sz="2400" spc="-1" strike="noStrike">
                <a:solidFill>
                  <a:schemeClr val="dk1"/>
                </a:solidFill>
                <a:latin typeface="Constantia"/>
                <a:ea typeface="Constantia"/>
              </a:rPr>
              <a:t>&lt;%@ page import=" java.util.* "  %&gt;</a:t>
            </a:r>
            <a:endParaRPr b="0" lang="fr-F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Les commentaires en JSP</a:t>
            </a:r>
            <a:endParaRPr b="0" lang="fr-FR" sz="5000" spc="-1" strike="noStrike">
              <a:solidFill>
                <a:srgbClr val="000000"/>
              </a:solidFill>
              <a:latin typeface="Arial"/>
            </a:endParaRPr>
          </a:p>
        </p:txBody>
      </p:sp>
      <p:sp>
        <p:nvSpPr>
          <p:cNvPr id="207"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600" spc="-1" strike="noStrike">
                <a:solidFill>
                  <a:schemeClr val="dk1"/>
                </a:solidFill>
                <a:latin typeface="Constantia"/>
                <a:ea typeface="Constantia"/>
              </a:rPr>
              <a:t>Cet élément de script est utilisé pour faire un commentaire dans le code JSP</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 </a:t>
            </a:r>
            <a:r>
              <a:rPr b="0" lang="fr-FR" sz="2600" spc="-1" strike="noStrike">
                <a:solidFill>
                  <a:schemeClr val="dk1"/>
                </a:solidFill>
                <a:latin typeface="Constantia"/>
                <a:ea typeface="Constantia"/>
              </a:rPr>
              <a:t>Le texte dans un commentaire JSP ne sera pas envoyé au client ni compilé dans la Servlet</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 </a:t>
            </a:r>
            <a:r>
              <a:rPr b="0" lang="fr-FR" sz="2600" spc="-1" strike="noStrike">
                <a:solidFill>
                  <a:schemeClr val="dk1"/>
                </a:solidFill>
                <a:latin typeface="Constantia"/>
                <a:ea typeface="Constantia"/>
              </a:rPr>
              <a:t>Les commentaires sont placés entre les symboles &lt;%-- et --%&gt;</a:t>
            </a:r>
            <a:endParaRPr b="0" lang="fr-FR" sz="2600" spc="-1" strike="noStrike">
              <a:solidFill>
                <a:srgbClr val="000000"/>
              </a:solidFill>
              <a:latin typeface="Arial"/>
            </a:endParaRPr>
          </a:p>
        </p:txBody>
      </p:sp>
      <p:pic>
        <p:nvPicPr>
          <p:cNvPr id="208" name="Google Shape;432;p52" descr=""/>
          <p:cNvPicPr/>
          <p:nvPr/>
        </p:nvPicPr>
        <p:blipFill>
          <a:blip r:embed="rId1"/>
          <a:stretch/>
        </p:blipFill>
        <p:spPr>
          <a:xfrm>
            <a:off x="2219400" y="4725000"/>
            <a:ext cx="6924240" cy="1895040"/>
          </a:xfrm>
          <a:prstGeom prst="rect">
            <a:avLst/>
          </a:prstGeom>
          <a:ln w="0">
            <a:noFill/>
          </a:ln>
        </p:spPr>
      </p:pic>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scriplet</a:t>
            </a:r>
            <a:endParaRPr b="0" lang="fr-FR" sz="5000" spc="-1" strike="noStrike">
              <a:solidFill>
                <a:srgbClr val="000000"/>
              </a:solidFill>
              <a:latin typeface="Arial"/>
            </a:endParaRPr>
          </a:p>
        </p:txBody>
      </p:sp>
      <p:sp>
        <p:nvSpPr>
          <p:cNvPr id="210"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600" spc="-1" strike="noStrike">
                <a:solidFill>
                  <a:schemeClr val="dk1"/>
                </a:solidFill>
                <a:latin typeface="Constantia"/>
                <a:ea typeface="Constantia"/>
              </a:rPr>
              <a:t>C’est un code qui est placée entre les symboles </a:t>
            </a:r>
            <a:r>
              <a:rPr b="1" lang="fr-FR" sz="2600" spc="-1" strike="noStrike">
                <a:solidFill>
                  <a:schemeClr val="dk1"/>
                </a:solidFill>
                <a:latin typeface="Constantia"/>
                <a:ea typeface="Constantia"/>
              </a:rPr>
              <a:t>&lt;% et %&gt;</a:t>
            </a:r>
            <a:endParaRPr b="0" lang="fr-FR" sz="2600" spc="-1" strike="noStrike">
              <a:solidFill>
                <a:srgbClr val="000000"/>
              </a:solidFill>
              <a:latin typeface="Arial"/>
            </a:endParaRPr>
          </a:p>
        </p:txBody>
      </p:sp>
      <p:pic>
        <p:nvPicPr>
          <p:cNvPr id="211" name="Google Shape;439;p53" descr=""/>
          <p:cNvPicPr/>
          <p:nvPr/>
        </p:nvPicPr>
        <p:blipFill>
          <a:blip r:embed="rId1"/>
          <a:stretch/>
        </p:blipFill>
        <p:spPr>
          <a:xfrm>
            <a:off x="827640" y="3213000"/>
            <a:ext cx="6771960" cy="1714320"/>
          </a:xfrm>
          <a:prstGeom prst="rect">
            <a:avLst/>
          </a:prstGeom>
          <a:ln w="0">
            <a:noFill/>
          </a:ln>
        </p:spPr>
      </p:pic>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Exercice 3</a:t>
            </a:r>
            <a:endParaRPr b="0" lang="fr-FR" sz="5000" spc="-1" strike="noStrike">
              <a:solidFill>
                <a:srgbClr val="000000"/>
              </a:solidFill>
              <a:latin typeface="Arial"/>
            </a:endParaRPr>
          </a:p>
        </p:txBody>
      </p:sp>
      <p:sp>
        <p:nvSpPr>
          <p:cNvPr id="213"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600" spc="-1" strike="noStrike">
                <a:solidFill>
                  <a:schemeClr val="dk1"/>
                </a:solidFill>
                <a:latin typeface="Constantia"/>
                <a:ea typeface="Constantia"/>
              </a:rPr>
              <a:t>Réaliser une page JSP de l’exemple précedent</a:t>
            </a:r>
            <a:endParaRPr b="0" lang="fr-FR"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expression</a:t>
            </a:r>
            <a:endParaRPr b="0" lang="fr-FR" sz="5000" spc="-1" strike="noStrike">
              <a:solidFill>
                <a:srgbClr val="000000"/>
              </a:solidFill>
              <a:latin typeface="Arial"/>
            </a:endParaRPr>
          </a:p>
        </p:txBody>
      </p:sp>
      <p:sp>
        <p:nvSpPr>
          <p:cNvPr id="215"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600" spc="-1" strike="noStrike">
                <a:solidFill>
                  <a:schemeClr val="dk1"/>
                </a:solidFill>
                <a:latin typeface="Constantia"/>
                <a:ea typeface="Constantia"/>
              </a:rPr>
              <a:t>Sert à évaluer une expression et à renvoyer sa valeur </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Les expressions sont placées entre les symboles &lt;%= et %&gt;</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 </a:t>
            </a:r>
            <a:r>
              <a:rPr b="0" lang="fr-FR" sz="2600" spc="-1" strike="noStrike">
                <a:solidFill>
                  <a:schemeClr val="dk1"/>
                </a:solidFill>
                <a:latin typeface="Constantia"/>
                <a:ea typeface="Constantia"/>
              </a:rPr>
              <a:t>Retourne une valeur String de l’expression</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 </a:t>
            </a:r>
            <a:r>
              <a:rPr b="0" lang="fr-FR" sz="2600" spc="-1" strike="noStrike">
                <a:solidFill>
                  <a:schemeClr val="dk1"/>
                </a:solidFill>
                <a:latin typeface="Constantia"/>
                <a:ea typeface="Constantia"/>
              </a:rPr>
              <a:t>Correspond à une scriplet de la forme &lt;% out.println(…); %&gt;</a:t>
            </a:r>
            <a:endParaRPr b="0" lang="fr-FR" sz="2600" spc="-1" strike="noStrike">
              <a:solidFill>
                <a:srgbClr val="000000"/>
              </a:solidFill>
              <a:latin typeface="Arial"/>
            </a:endParaRPr>
          </a:p>
        </p:txBody>
      </p:sp>
      <p:pic>
        <p:nvPicPr>
          <p:cNvPr id="216" name="Google Shape;452;p55" descr=""/>
          <p:cNvPicPr/>
          <p:nvPr/>
        </p:nvPicPr>
        <p:blipFill>
          <a:blip r:embed="rId1"/>
          <a:stretch/>
        </p:blipFill>
        <p:spPr>
          <a:xfrm>
            <a:off x="4284000" y="4941000"/>
            <a:ext cx="4608000" cy="1685160"/>
          </a:xfrm>
          <a:prstGeom prst="rect">
            <a:avLst/>
          </a:prstGeom>
          <a:ln w="0">
            <a:noFill/>
          </a:ln>
        </p:spPr>
      </p:pic>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Java bean</a:t>
            </a:r>
            <a:endParaRPr b="0" lang="fr-FR" sz="5000" spc="-1" strike="noStrike">
              <a:solidFill>
                <a:srgbClr val="000000"/>
              </a:solidFill>
              <a:latin typeface="Arial"/>
            </a:endParaRPr>
          </a:p>
        </p:txBody>
      </p:sp>
      <p:sp>
        <p:nvSpPr>
          <p:cNvPr id="218" name="PlaceHolder 2"/>
          <p:cNvSpPr>
            <a:spLocks noGrp="1"/>
          </p:cNvSpPr>
          <p:nvPr>
            <p:ph/>
          </p:nvPr>
        </p:nvSpPr>
        <p:spPr>
          <a:xfrm>
            <a:off x="457200" y="1935360"/>
            <a:ext cx="8229240" cy="4388760"/>
          </a:xfrm>
          <a:prstGeom prst="rect">
            <a:avLst/>
          </a:prstGeom>
          <a:noFill/>
          <a:ln w="0">
            <a:noFill/>
          </a:ln>
        </p:spPr>
        <p:txBody>
          <a:bodyPr anchor="t">
            <a:normAutofit fontScale="90000"/>
          </a:bodyPr>
          <a:p>
            <a:pPr marL="266400" indent="-266400">
              <a:lnSpc>
                <a:spcPct val="100000"/>
              </a:lnSpc>
              <a:buClr>
                <a:srgbClr val="0bd0d9"/>
              </a:buClr>
              <a:buSzPct val="95000"/>
              <a:buFont typeface="Noto Sans Symbols"/>
              <a:buChar char="⚫"/>
            </a:pPr>
            <a:r>
              <a:rPr b="0" lang="fr-FR" sz="2600" spc="-1" strike="noStrike">
                <a:solidFill>
                  <a:schemeClr val="dk1"/>
                </a:solidFill>
                <a:latin typeface="Constantia"/>
                <a:ea typeface="Constantia"/>
              </a:rPr>
              <a:t>Pour déclarer et allouer un Java Beans dans une page JSP il faut employer l'action </a:t>
            </a:r>
            <a:endParaRPr b="0" lang="fr-FR" sz="2600" spc="-1" strike="noStrike">
              <a:solidFill>
                <a:srgbClr val="000000"/>
              </a:solidFill>
              <a:latin typeface="Arial"/>
            </a:endParaRPr>
          </a:p>
          <a:p>
            <a:pPr marL="266400" indent="0">
              <a:lnSpc>
                <a:spcPct val="100000"/>
              </a:lnSpc>
              <a:spcBef>
                <a:spcPts val="482"/>
              </a:spcBef>
              <a:buNone/>
              <a:tabLst>
                <a:tab algn="l" pos="0"/>
              </a:tabLst>
            </a:pPr>
            <a:endParaRPr b="0" lang="fr-FR" sz="2600" spc="-1" strike="noStrike">
              <a:solidFill>
                <a:srgbClr val="000000"/>
              </a:solidFill>
              <a:latin typeface="Arial"/>
            </a:endParaRPr>
          </a:p>
          <a:p>
            <a:pPr marL="266400" indent="0">
              <a:lnSpc>
                <a:spcPct val="100000"/>
              </a:lnSpc>
              <a:spcBef>
                <a:spcPts val="482"/>
              </a:spcBef>
              <a:buNone/>
              <a:tabLst>
                <a:tab algn="l" pos="0"/>
              </a:tabLst>
            </a:pPr>
            <a:endParaRPr b="0" lang="fr-FR" sz="2600" spc="-1" strike="noStrike">
              <a:solidFill>
                <a:srgbClr val="000000"/>
              </a:solidFill>
              <a:latin typeface="Arial"/>
            </a:endParaRPr>
          </a:p>
          <a:p>
            <a:pPr marL="266400" indent="-266400">
              <a:lnSpc>
                <a:spcPct val="100000"/>
              </a:lnSpc>
              <a:spcBef>
                <a:spcPts val="482"/>
              </a:spcBef>
              <a:buClr>
                <a:srgbClr val="0bd0d9"/>
              </a:buClr>
              <a:buSzPct val="95000"/>
              <a:buFont typeface="Noto Sans Symbols"/>
              <a:buChar char="⚫"/>
              <a:tabLst>
                <a:tab algn="l" pos="0"/>
              </a:tabLst>
            </a:pPr>
            <a:r>
              <a:rPr b="0" lang="fr-FR" sz="2600" spc="-1" strike="noStrike">
                <a:solidFill>
                  <a:schemeClr val="dk1"/>
                </a:solidFill>
                <a:latin typeface="Constantia"/>
                <a:ea typeface="Constantia"/>
              </a:rPr>
              <a:t>Exemple :</a:t>
            </a:r>
            <a:endParaRPr b="0" lang="fr-FR" sz="2600" spc="-1" strike="noStrike">
              <a:solidFill>
                <a:srgbClr val="000000"/>
              </a:solidFill>
              <a:latin typeface="Arial"/>
            </a:endParaRPr>
          </a:p>
          <a:p>
            <a:pPr lvl="1" marL="622440" indent="-239760">
              <a:lnSpc>
                <a:spcPct val="100000"/>
              </a:lnSpc>
              <a:spcBef>
                <a:spcPts val="445"/>
              </a:spcBef>
              <a:buClr>
                <a:srgbClr val="0f6fc6"/>
              </a:buClr>
              <a:buSzPct val="85000"/>
              <a:buFont typeface="Noto Sans Symbols"/>
              <a:buChar char="⚫"/>
              <a:tabLst>
                <a:tab algn="l" pos="0"/>
              </a:tabLst>
            </a:pPr>
            <a:r>
              <a:rPr b="0" lang="fr-FR" sz="2400" spc="-1" strike="noStrike">
                <a:solidFill>
                  <a:schemeClr val="dk1"/>
                </a:solidFill>
                <a:latin typeface="Constantia"/>
                <a:ea typeface="Constantia"/>
              </a:rPr>
              <a:t>id : nom de l'instance pour identification</a:t>
            </a:r>
            <a:endParaRPr b="0" lang="fr-FR" sz="2400" spc="-1" strike="noStrike">
              <a:solidFill>
                <a:srgbClr val="000000"/>
              </a:solidFill>
              <a:latin typeface="Arial"/>
            </a:endParaRPr>
          </a:p>
          <a:p>
            <a:pPr lvl="1" marL="622440" indent="-239760">
              <a:lnSpc>
                <a:spcPct val="100000"/>
              </a:lnSpc>
              <a:spcBef>
                <a:spcPts val="445"/>
              </a:spcBef>
              <a:buClr>
                <a:srgbClr val="0f6fc6"/>
              </a:buClr>
              <a:buSzPct val="85000"/>
              <a:buFont typeface="Noto Sans Symbols"/>
              <a:buChar char="⚫"/>
              <a:tabLst>
                <a:tab algn="l" pos="0"/>
              </a:tabLst>
            </a:pPr>
            <a:r>
              <a:rPr b="0" lang="fr-FR" sz="2400" spc="-1" strike="noStrike">
                <a:solidFill>
                  <a:schemeClr val="dk1"/>
                </a:solidFill>
                <a:latin typeface="Constantia"/>
                <a:ea typeface="Constantia"/>
              </a:rPr>
              <a:t>class : Nom de la classe du bean  </a:t>
            </a:r>
            <a:endParaRPr b="0" lang="fr-FR" sz="2400" spc="-1" strike="noStrike">
              <a:solidFill>
                <a:srgbClr val="000000"/>
              </a:solidFill>
              <a:latin typeface="Arial"/>
            </a:endParaRPr>
          </a:p>
          <a:p>
            <a:pPr lvl="1" marL="622440" indent="-239760">
              <a:lnSpc>
                <a:spcPct val="100000"/>
              </a:lnSpc>
              <a:spcBef>
                <a:spcPts val="445"/>
              </a:spcBef>
              <a:buClr>
                <a:srgbClr val="0f6fc6"/>
              </a:buClr>
              <a:buSzPct val="85000"/>
              <a:buFont typeface="Noto Sans Symbols"/>
              <a:buChar char="⚫"/>
              <a:tabLst>
                <a:tab algn="l" pos="0"/>
              </a:tabLst>
            </a:pPr>
            <a:r>
              <a:rPr b="0" lang="fr-FR" sz="2400" spc="-1" strike="noStrike">
                <a:solidFill>
                  <a:schemeClr val="dk1"/>
                </a:solidFill>
                <a:latin typeface="Constantia"/>
                <a:ea typeface="Constantia"/>
              </a:rPr>
              <a:t>scope : portée de la validité de l'objet Bean : </a:t>
            </a:r>
            <a:endParaRPr b="0" lang="fr-FR" sz="2400" spc="-1" strike="noStrike">
              <a:solidFill>
                <a:srgbClr val="000000"/>
              </a:solidFill>
              <a:latin typeface="Arial"/>
            </a:endParaRPr>
          </a:p>
          <a:p>
            <a:pPr lvl="2" marL="889200" indent="-239760">
              <a:lnSpc>
                <a:spcPct val="100000"/>
              </a:lnSpc>
              <a:spcBef>
                <a:spcPts val="388"/>
              </a:spcBef>
              <a:buClr>
                <a:srgbClr val="009dd9"/>
              </a:buClr>
              <a:buSzPct val="70000"/>
              <a:buFont typeface="Noto Sans Symbols"/>
              <a:buChar char="⚫"/>
              <a:tabLst>
                <a:tab algn="l" pos="0"/>
              </a:tabLst>
            </a:pPr>
            <a:r>
              <a:rPr b="0" lang="fr-FR" sz="2100" spc="-1" strike="noStrike">
                <a:solidFill>
                  <a:schemeClr val="dk1"/>
                </a:solidFill>
                <a:latin typeface="Constantia"/>
                <a:ea typeface="Constantia"/>
              </a:rPr>
              <a:t>page : Bean valide pour la requête sans transmission  </a:t>
            </a:r>
            <a:endParaRPr b="0" lang="fr-FR" sz="2100" spc="-1" strike="noStrike">
              <a:solidFill>
                <a:srgbClr val="000000"/>
              </a:solidFill>
              <a:latin typeface="Arial"/>
            </a:endParaRPr>
          </a:p>
          <a:p>
            <a:pPr lvl="2" marL="889200" indent="-239760">
              <a:lnSpc>
                <a:spcPct val="100000"/>
              </a:lnSpc>
              <a:spcBef>
                <a:spcPts val="388"/>
              </a:spcBef>
              <a:buClr>
                <a:srgbClr val="009dd9"/>
              </a:buClr>
              <a:buSzPct val="70000"/>
              <a:buFont typeface="Noto Sans Symbols"/>
              <a:buChar char="⚫"/>
              <a:tabLst>
                <a:tab algn="l" pos="0"/>
              </a:tabLst>
            </a:pPr>
            <a:r>
              <a:rPr b="0" lang="fr-FR" sz="2100" spc="-1" strike="noStrike">
                <a:solidFill>
                  <a:schemeClr val="dk1"/>
                </a:solidFill>
                <a:latin typeface="Constantia"/>
                <a:ea typeface="Constantia"/>
              </a:rPr>
              <a:t>request : Bean valide pour la requête et peut être transmise (forward) </a:t>
            </a:r>
            <a:endParaRPr b="0" lang="fr-FR" sz="2100" spc="-1" strike="noStrike">
              <a:solidFill>
                <a:srgbClr val="000000"/>
              </a:solidFill>
              <a:latin typeface="Arial"/>
            </a:endParaRPr>
          </a:p>
          <a:p>
            <a:pPr lvl="2" marL="889200" indent="-239760">
              <a:lnSpc>
                <a:spcPct val="100000"/>
              </a:lnSpc>
              <a:spcBef>
                <a:spcPts val="388"/>
              </a:spcBef>
              <a:buClr>
                <a:srgbClr val="009dd9"/>
              </a:buClr>
              <a:buSzPct val="70000"/>
              <a:buFont typeface="Noto Sans Symbols"/>
              <a:buChar char="⚫"/>
              <a:tabLst>
                <a:tab algn="l" pos="0"/>
              </a:tabLst>
            </a:pPr>
            <a:r>
              <a:rPr b="0" lang="fr-FR" sz="2100" spc="-1" strike="noStrike">
                <a:solidFill>
                  <a:schemeClr val="dk1"/>
                </a:solidFill>
                <a:latin typeface="Constantia"/>
                <a:ea typeface="Constantia"/>
              </a:rPr>
              <a:t>session : Bean ayant la durée de vie de la session  </a:t>
            </a:r>
            <a:endParaRPr b="0" lang="fr-FR" sz="2100" spc="-1" strike="noStrike">
              <a:solidFill>
                <a:srgbClr val="000000"/>
              </a:solidFill>
              <a:latin typeface="Arial"/>
            </a:endParaRPr>
          </a:p>
          <a:p>
            <a:pPr lvl="2" marL="889200" indent="-239760">
              <a:lnSpc>
                <a:spcPct val="100000"/>
              </a:lnSpc>
              <a:spcBef>
                <a:spcPts val="388"/>
              </a:spcBef>
              <a:buClr>
                <a:srgbClr val="009dd9"/>
              </a:buClr>
              <a:buSzPct val="70000"/>
              <a:buFont typeface="Noto Sans Symbols"/>
              <a:buChar char="⚫"/>
              <a:tabLst>
                <a:tab algn="l" pos="0"/>
              </a:tabLst>
            </a:pPr>
            <a:r>
              <a:rPr b="0" lang="fr-FR" sz="2100" spc="-1" strike="noStrike">
                <a:solidFill>
                  <a:schemeClr val="dk1"/>
                </a:solidFill>
                <a:latin typeface="Constantia"/>
                <a:ea typeface="Constantia"/>
              </a:rPr>
              <a:t>application : Bean créée pour l'application WEB courante</a:t>
            </a:r>
            <a:endParaRPr b="0" lang="fr-FR" sz="2100" spc="-1" strike="noStrike">
              <a:solidFill>
                <a:srgbClr val="000000"/>
              </a:solidFill>
              <a:latin typeface="Arial"/>
            </a:endParaRPr>
          </a:p>
        </p:txBody>
      </p:sp>
      <p:pic>
        <p:nvPicPr>
          <p:cNvPr id="219" name="Google Shape;459;p56" descr=""/>
          <p:cNvPicPr/>
          <p:nvPr/>
        </p:nvPicPr>
        <p:blipFill>
          <a:blip r:embed="rId1"/>
          <a:stretch/>
        </p:blipFill>
        <p:spPr>
          <a:xfrm>
            <a:off x="2051640" y="2781000"/>
            <a:ext cx="5324760" cy="575640"/>
          </a:xfrm>
          <a:prstGeom prst="rect">
            <a:avLst/>
          </a:prstGeom>
          <a:ln w="0">
            <a:noFill/>
          </a:ln>
        </p:spPr>
      </p:pic>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L’utilisation du javaBean</a:t>
            </a:r>
            <a:endParaRPr b="0" lang="fr-FR" sz="5000" spc="-1" strike="noStrike">
              <a:solidFill>
                <a:srgbClr val="000000"/>
              </a:solidFill>
              <a:latin typeface="Arial"/>
            </a:endParaRPr>
          </a:p>
        </p:txBody>
      </p:sp>
      <p:sp>
        <p:nvSpPr>
          <p:cNvPr id="221" name="PlaceHolder 2"/>
          <p:cNvSpPr>
            <a:spLocks noGrp="1"/>
          </p:cNvSpPr>
          <p:nvPr>
            <p:ph/>
          </p:nvPr>
        </p:nvSpPr>
        <p:spPr>
          <a:xfrm>
            <a:off x="428760" y="20001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600" spc="-1" strike="noStrike">
                <a:solidFill>
                  <a:schemeClr val="dk1"/>
                </a:solidFill>
                <a:latin typeface="Constantia"/>
                <a:ea typeface="Constantia"/>
              </a:rPr>
              <a:t>Pour lire une propriété :</a:t>
            </a:r>
            <a:endParaRPr b="0" lang="fr-FR" sz="2600" spc="-1" strike="noStrike">
              <a:solidFill>
                <a:srgbClr val="000000"/>
              </a:solidFill>
              <a:latin typeface="Arial"/>
            </a:endParaRPr>
          </a:p>
          <a:p>
            <a:pPr marL="274320" indent="0">
              <a:lnSpc>
                <a:spcPct val="100000"/>
              </a:lnSpc>
              <a:spcBef>
                <a:spcPts val="519"/>
              </a:spcBef>
              <a:buNone/>
              <a:tabLst>
                <a:tab algn="l" pos="0"/>
              </a:tabLst>
            </a:pPr>
            <a:endParaRPr b="0" lang="fr-FR" sz="2600" spc="-1" strike="noStrike">
              <a:solidFill>
                <a:srgbClr val="000000"/>
              </a:solidFill>
              <a:latin typeface="Arial"/>
            </a:endParaRPr>
          </a:p>
          <a:p>
            <a:pPr marL="274320" indent="0">
              <a:lnSpc>
                <a:spcPct val="100000"/>
              </a:lnSpc>
              <a:spcBef>
                <a:spcPts val="519"/>
              </a:spcBef>
              <a:buNone/>
              <a:tabLst>
                <a:tab algn="l" pos="0"/>
              </a:tabLst>
            </a:pP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tabLst>
                <a:tab algn="l" pos="0"/>
              </a:tabLst>
            </a:pPr>
            <a:r>
              <a:rPr b="0" lang="fr-FR" sz="2600" spc="-1" strike="noStrike">
                <a:solidFill>
                  <a:schemeClr val="dk1"/>
                </a:solidFill>
                <a:latin typeface="Constantia"/>
                <a:ea typeface="Constantia"/>
              </a:rPr>
              <a:t>Pour modifier la valeur d’une proprieté</a:t>
            </a:r>
            <a:endParaRPr b="0" lang="fr-FR" sz="2600" spc="-1" strike="noStrike">
              <a:solidFill>
                <a:srgbClr val="000000"/>
              </a:solidFill>
              <a:latin typeface="Arial"/>
            </a:endParaRPr>
          </a:p>
          <a:p>
            <a:pPr marL="274320" indent="0">
              <a:lnSpc>
                <a:spcPct val="100000"/>
              </a:lnSpc>
              <a:spcBef>
                <a:spcPts val="519"/>
              </a:spcBef>
              <a:buNone/>
              <a:tabLst>
                <a:tab algn="l" pos="0"/>
              </a:tabLst>
            </a:pPr>
            <a:endParaRPr b="0" lang="fr-FR" sz="2600" spc="-1" strike="noStrike">
              <a:solidFill>
                <a:srgbClr val="000000"/>
              </a:solidFill>
              <a:latin typeface="Arial"/>
            </a:endParaRPr>
          </a:p>
          <a:p>
            <a:pPr marL="914400" indent="0">
              <a:lnSpc>
                <a:spcPct val="100000"/>
              </a:lnSpc>
              <a:spcBef>
                <a:spcPts val="420"/>
              </a:spcBef>
              <a:buNone/>
              <a:tabLst>
                <a:tab algn="l" pos="0"/>
              </a:tabLst>
            </a:pPr>
            <a:endParaRPr b="0" lang="fr-FR" sz="2100" spc="-1" strike="noStrike">
              <a:solidFill>
                <a:srgbClr val="000000"/>
              </a:solidFill>
              <a:latin typeface="Arial"/>
            </a:endParaRPr>
          </a:p>
        </p:txBody>
      </p:sp>
      <p:pic>
        <p:nvPicPr>
          <p:cNvPr id="222" name="Google Shape;466;p57" descr=""/>
          <p:cNvPicPr/>
          <p:nvPr/>
        </p:nvPicPr>
        <p:blipFill>
          <a:blip r:embed="rId1"/>
          <a:stretch/>
        </p:blipFill>
        <p:spPr>
          <a:xfrm>
            <a:off x="2571840" y="2786040"/>
            <a:ext cx="3460680" cy="359640"/>
          </a:xfrm>
          <a:prstGeom prst="rect">
            <a:avLst/>
          </a:prstGeom>
          <a:ln w="0">
            <a:noFill/>
          </a:ln>
        </p:spPr>
      </p:pic>
      <p:pic>
        <p:nvPicPr>
          <p:cNvPr id="223" name="Google Shape;467;p57" descr=""/>
          <p:cNvPicPr/>
          <p:nvPr/>
        </p:nvPicPr>
        <p:blipFill>
          <a:blip r:embed="rId2"/>
          <a:stretch/>
        </p:blipFill>
        <p:spPr>
          <a:xfrm>
            <a:off x="2714760" y="4357800"/>
            <a:ext cx="3800160" cy="361440"/>
          </a:xfrm>
          <a:prstGeom prst="rect">
            <a:avLst/>
          </a:prstGeom>
          <a:ln w="0">
            <a:noFill/>
          </a:ln>
        </p:spPr>
      </p:pic>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704160"/>
            <a:ext cx="8229240" cy="1142640"/>
          </a:xfrm>
          <a:prstGeom prst="rect">
            <a:avLst/>
          </a:prstGeom>
          <a:noFill/>
          <a:ln w="0">
            <a:noFill/>
          </a:ln>
        </p:spPr>
        <p:txBody>
          <a:bodyPr lIns="0" rIns="0" bIns="0" anchor="b">
            <a:normAutofit fontScale="75000"/>
          </a:bodyPr>
          <a:p>
            <a:pPr indent="0">
              <a:lnSpc>
                <a:spcPct val="100000"/>
              </a:lnSpc>
              <a:buNone/>
              <a:tabLst>
                <a:tab algn="l" pos="0"/>
              </a:tabLst>
            </a:pPr>
            <a:r>
              <a:rPr b="0" lang="fr-FR" sz="5000" spc="-1" strike="noStrike">
                <a:solidFill>
                  <a:schemeClr val="dk2"/>
                </a:solidFill>
                <a:latin typeface="Calibri"/>
                <a:ea typeface="Calibri"/>
              </a:rPr>
              <a:t>Envoyer une information vers une servlet</a:t>
            </a:r>
            <a:endParaRPr b="0" lang="fr-FR" sz="5000" spc="-1" strike="noStrike">
              <a:solidFill>
                <a:srgbClr val="000000"/>
              </a:solidFill>
              <a:latin typeface="Arial"/>
            </a:endParaRPr>
          </a:p>
        </p:txBody>
      </p:sp>
      <p:sp>
        <p:nvSpPr>
          <p:cNvPr id="225" name="PlaceHolder 2"/>
          <p:cNvSpPr>
            <a:spLocks noGrp="1"/>
          </p:cNvSpPr>
          <p:nvPr>
            <p:ph/>
          </p:nvPr>
        </p:nvSpPr>
        <p:spPr>
          <a:xfrm>
            <a:off x="457200" y="1935360"/>
            <a:ext cx="8229240" cy="4388760"/>
          </a:xfrm>
          <a:prstGeom prst="rect">
            <a:avLst/>
          </a:prstGeom>
          <a:noFill/>
          <a:ln w="0">
            <a:noFill/>
          </a:ln>
        </p:spPr>
        <p:txBody>
          <a:bodyPr anchor="t">
            <a:normAutofit fontScale="90000"/>
          </a:bodyPr>
          <a:p>
            <a:pPr marL="266400" indent="-266400">
              <a:lnSpc>
                <a:spcPct val="100000"/>
              </a:lnSpc>
              <a:buClr>
                <a:srgbClr val="0bd0d9"/>
              </a:buClr>
              <a:buSzPct val="95000"/>
              <a:buFont typeface="Noto Sans Symbols"/>
              <a:buChar char="⚫"/>
            </a:pPr>
            <a:r>
              <a:rPr b="0" lang="fr-FR" sz="2600" spc="-1" strike="noStrike">
                <a:solidFill>
                  <a:schemeClr val="dk1"/>
                </a:solidFill>
                <a:latin typeface="Constantia"/>
                <a:ea typeface="Constantia"/>
              </a:rPr>
              <a:t>Pour envoyer une donnée depuis une servlet vers une  page JSP , il faut appeler la méthode setAttribute(),pour  y enregister un attribut</a:t>
            </a:r>
            <a:endParaRPr b="0" lang="fr-FR" sz="2600" spc="-1" strike="noStrike">
              <a:solidFill>
                <a:srgbClr val="000000"/>
              </a:solidFill>
              <a:latin typeface="Arial"/>
            </a:endParaRPr>
          </a:p>
          <a:p>
            <a:pPr lvl="1" marL="622440" indent="-239760">
              <a:lnSpc>
                <a:spcPct val="100000"/>
              </a:lnSpc>
              <a:spcBef>
                <a:spcPts val="445"/>
              </a:spcBef>
              <a:buClr>
                <a:srgbClr val="0f6fc6"/>
              </a:buClr>
              <a:buSzPct val="85000"/>
              <a:buFont typeface="Noto Sans Symbols"/>
              <a:buChar char="⚫"/>
            </a:pPr>
            <a:r>
              <a:rPr b="0" lang="fr-FR" sz="2400" spc="-1" strike="noStrike">
                <a:solidFill>
                  <a:schemeClr val="dk1"/>
                </a:solidFill>
                <a:latin typeface="Constantia"/>
                <a:ea typeface="Constantia"/>
              </a:rPr>
              <a:t>request.setAttribute("nom", variable);</a:t>
            </a:r>
            <a:endParaRPr b="0" lang="fr-FR" sz="2400" spc="-1" strike="noStrike">
              <a:solidFill>
                <a:srgbClr val="000000"/>
              </a:solidFill>
              <a:latin typeface="Arial"/>
            </a:endParaRPr>
          </a:p>
          <a:p>
            <a:pPr marL="622440" indent="0">
              <a:lnSpc>
                <a:spcPct val="100000"/>
              </a:lnSpc>
              <a:spcBef>
                <a:spcPts val="445"/>
              </a:spcBef>
              <a:buNone/>
              <a:tabLst>
                <a:tab algn="l" pos="0"/>
              </a:tabLst>
            </a:pPr>
            <a:endParaRPr b="0" lang="fr-FR" sz="2400" spc="-1" strike="noStrike">
              <a:solidFill>
                <a:srgbClr val="000000"/>
              </a:solidFill>
              <a:latin typeface="Arial"/>
            </a:endParaRPr>
          </a:p>
          <a:p>
            <a:pPr marL="266400" indent="-266400">
              <a:lnSpc>
                <a:spcPct val="100000"/>
              </a:lnSpc>
              <a:spcBef>
                <a:spcPts val="482"/>
              </a:spcBef>
              <a:buClr>
                <a:srgbClr val="0bd0d9"/>
              </a:buClr>
              <a:buSzPct val="95000"/>
              <a:buFont typeface="Noto Sans Symbols"/>
              <a:buChar char="⚫"/>
              <a:tabLst>
                <a:tab algn="l" pos="0"/>
              </a:tabLst>
            </a:pPr>
            <a:r>
              <a:rPr b="0" lang="fr-FR" sz="2600" spc="-1" strike="noStrike">
                <a:solidFill>
                  <a:schemeClr val="dk1"/>
                </a:solidFill>
                <a:latin typeface="Constantia"/>
                <a:ea typeface="Constantia"/>
              </a:rPr>
              <a:t>Après il faut appeler la page qui recevera l’attribut , par la commande </a:t>
            </a:r>
            <a:endParaRPr b="0" lang="fr-FR" sz="2600" spc="-1" strike="noStrike">
              <a:solidFill>
                <a:srgbClr val="000000"/>
              </a:solidFill>
              <a:latin typeface="Arial"/>
            </a:endParaRPr>
          </a:p>
          <a:p>
            <a:pPr lvl="1" marL="622440" indent="-239760">
              <a:lnSpc>
                <a:spcPct val="100000"/>
              </a:lnSpc>
              <a:spcBef>
                <a:spcPts val="445"/>
              </a:spcBef>
              <a:buClr>
                <a:srgbClr val="0f6fc6"/>
              </a:buClr>
              <a:buSzPct val="85000"/>
              <a:buFont typeface="Noto Sans Symbols"/>
              <a:buChar char="⚫"/>
              <a:tabLst>
                <a:tab algn="l" pos="0"/>
              </a:tabLst>
            </a:pPr>
            <a:r>
              <a:rPr b="0" lang="fr-FR" sz="2400" spc="-1" strike="noStrike">
                <a:solidFill>
                  <a:schemeClr val="dk1"/>
                </a:solidFill>
                <a:latin typeface="Constantia"/>
                <a:ea typeface="Constantia"/>
              </a:rPr>
              <a:t>this.getServletContext().getRequestDispatcher( "/WEB-INF/page.jsp" ).forward( request, response );</a:t>
            </a:r>
            <a:endParaRPr b="0" lang="fr-FR" sz="2400" spc="-1" strike="noStrike">
              <a:solidFill>
                <a:srgbClr val="000000"/>
              </a:solidFill>
              <a:latin typeface="Arial"/>
            </a:endParaRPr>
          </a:p>
          <a:p>
            <a:pPr marL="622440" indent="0">
              <a:lnSpc>
                <a:spcPct val="100000"/>
              </a:lnSpc>
              <a:spcBef>
                <a:spcPts val="445"/>
              </a:spcBef>
              <a:buNone/>
              <a:tabLst>
                <a:tab algn="l" pos="0"/>
              </a:tabLst>
            </a:pPr>
            <a:endParaRPr b="0" lang="fr-FR" sz="2400" spc="-1" strike="noStrike">
              <a:solidFill>
                <a:srgbClr val="000000"/>
              </a:solidFill>
              <a:latin typeface="Arial"/>
            </a:endParaRPr>
          </a:p>
          <a:p>
            <a:pPr lvl="1" marL="266400" indent="-266400">
              <a:lnSpc>
                <a:spcPct val="100000"/>
              </a:lnSpc>
              <a:spcBef>
                <a:spcPts val="445"/>
              </a:spcBef>
              <a:buClr>
                <a:srgbClr val="0bd0d9"/>
              </a:buClr>
              <a:buSzPct val="95000"/>
              <a:buFont typeface="Noto Sans Symbols"/>
              <a:buChar char="⚫"/>
              <a:tabLst>
                <a:tab algn="l" pos="0"/>
              </a:tabLst>
            </a:pPr>
            <a:r>
              <a:rPr b="0" lang="fr-FR" sz="2400" spc="-1" strike="noStrike">
                <a:solidFill>
                  <a:schemeClr val="dk1"/>
                </a:solidFill>
                <a:latin typeface="Constantia"/>
                <a:ea typeface="Constantia"/>
              </a:rPr>
              <a:t>Au niveau de la page JSP , il faut appeler la méthode getAttribute() pour recevoir la valeur de l’attribut</a:t>
            </a:r>
            <a:endParaRPr b="0" lang="fr-FR" sz="2400" spc="-1" strike="noStrike">
              <a:solidFill>
                <a:srgbClr val="000000"/>
              </a:solidFill>
              <a:latin typeface="Arial"/>
            </a:endParaRPr>
          </a:p>
          <a:p>
            <a:pPr marL="266400" indent="0">
              <a:lnSpc>
                <a:spcPct val="100000"/>
              </a:lnSpc>
              <a:spcBef>
                <a:spcPts val="482"/>
              </a:spcBef>
              <a:buNone/>
              <a:tabLst>
                <a:tab algn="l" pos="0"/>
              </a:tabLst>
            </a:pPr>
            <a:endParaRPr b="0" lang="fr-FR" sz="2600" spc="-1" strike="noStrike">
              <a:solidFill>
                <a:srgbClr val="000000"/>
              </a:solidFill>
              <a:latin typeface="Arial"/>
            </a:endParaRPr>
          </a:p>
          <a:p>
            <a:pPr marL="622440" indent="0">
              <a:lnSpc>
                <a:spcPct val="100000"/>
              </a:lnSpc>
              <a:spcBef>
                <a:spcPts val="445"/>
              </a:spcBef>
              <a:buNone/>
              <a:tabLst>
                <a:tab algn="l" pos="0"/>
              </a:tabLst>
            </a:pPr>
            <a:endParaRPr b="0" lang="fr-FR" sz="2400" spc="-1" strike="noStrike">
              <a:solidFill>
                <a:srgbClr val="000000"/>
              </a:solidFill>
              <a:latin typeface="Arial"/>
            </a:endParaRPr>
          </a:p>
          <a:p>
            <a:pPr marL="622440" indent="0">
              <a:lnSpc>
                <a:spcPct val="100000"/>
              </a:lnSpc>
              <a:spcBef>
                <a:spcPts val="445"/>
              </a:spcBef>
              <a:buNone/>
              <a:tabLst>
                <a:tab algn="l" pos="0"/>
              </a:tabLst>
            </a:pPr>
            <a:endParaRPr b="0" lang="fr-FR" sz="2400" spc="-1" strike="noStrike">
              <a:solidFill>
                <a:srgbClr val="000000"/>
              </a:solidFill>
              <a:latin typeface="Arial"/>
            </a:endParaRPr>
          </a:p>
          <a:p>
            <a:pPr marL="622440" indent="0">
              <a:lnSpc>
                <a:spcPct val="100000"/>
              </a:lnSpc>
              <a:spcBef>
                <a:spcPts val="445"/>
              </a:spcBef>
              <a:buNone/>
              <a:tabLst>
                <a:tab algn="l" pos="0"/>
              </a:tabLst>
            </a:pPr>
            <a:endParaRPr b="0" lang="fr-F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Les Expressions EL</a:t>
            </a:r>
            <a:endParaRPr b="0" lang="fr-FR" sz="5000" spc="-1" strike="noStrike">
              <a:solidFill>
                <a:srgbClr val="000000"/>
              </a:solidFill>
              <a:latin typeface="Arial"/>
            </a:endParaRPr>
          </a:p>
        </p:txBody>
      </p:sp>
      <p:sp>
        <p:nvSpPr>
          <p:cNvPr id="227"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600" spc="-1" strike="noStrike">
                <a:solidFill>
                  <a:schemeClr val="dk1"/>
                </a:solidFill>
                <a:latin typeface="Constantia"/>
                <a:ea typeface="Constantia"/>
              </a:rPr>
              <a:t>Les </a:t>
            </a:r>
            <a:r>
              <a:rPr b="1" lang="fr-FR" sz="2600" spc="-1" strike="noStrike">
                <a:solidFill>
                  <a:schemeClr val="dk1"/>
                </a:solidFill>
                <a:latin typeface="Constantia"/>
                <a:ea typeface="Constantia"/>
              </a:rPr>
              <a:t>Expressions Languages</a:t>
            </a:r>
            <a:r>
              <a:rPr b="0" lang="fr-FR" sz="2600" spc="-1" strike="noStrike">
                <a:solidFill>
                  <a:schemeClr val="dk1"/>
                </a:solidFill>
                <a:latin typeface="Constantia"/>
                <a:ea typeface="Constantia"/>
              </a:rPr>
              <a:t> (</a:t>
            </a:r>
            <a:r>
              <a:rPr b="1" lang="fr-FR" sz="2600" spc="-1" strike="noStrike">
                <a:solidFill>
                  <a:schemeClr val="dk1"/>
                </a:solidFill>
                <a:latin typeface="Constantia"/>
                <a:ea typeface="Constantia"/>
              </a:rPr>
              <a:t>EL</a:t>
            </a:r>
            <a:r>
              <a:rPr b="0" lang="fr-FR" sz="2600" spc="-1" strike="noStrike">
                <a:solidFill>
                  <a:schemeClr val="dk1"/>
                </a:solidFill>
                <a:latin typeface="Constantia"/>
                <a:ea typeface="Constantia"/>
              </a:rPr>
              <a:t>) permettent de manipuler les données au sein d'une page JSP plus simplement qu'avec les scriptlets Java.</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Une expression EL est de la forme suivante :</a:t>
            </a:r>
            <a:endParaRPr b="0" lang="fr-FR" sz="2600" spc="-1" strike="noStrike">
              <a:solidFill>
                <a:srgbClr val="000000"/>
              </a:solidFill>
              <a:latin typeface="Arial"/>
            </a:endParaRPr>
          </a:p>
          <a:p>
            <a:pPr marL="274320" indent="0">
              <a:lnSpc>
                <a:spcPct val="100000"/>
              </a:lnSpc>
              <a:spcBef>
                <a:spcPts val="519"/>
              </a:spcBef>
              <a:buNone/>
              <a:tabLst>
                <a:tab algn="l" pos="0"/>
              </a:tabLst>
            </a:pPr>
            <a:endParaRPr b="0" lang="fr-FR" sz="2600" spc="-1" strike="noStrike">
              <a:solidFill>
                <a:srgbClr val="000000"/>
              </a:solidFill>
              <a:latin typeface="Arial"/>
            </a:endParaRPr>
          </a:p>
          <a:p>
            <a:pPr marL="914400" indent="0">
              <a:lnSpc>
                <a:spcPct val="100000"/>
              </a:lnSpc>
              <a:spcBef>
                <a:spcPts val="879"/>
              </a:spcBef>
              <a:buNone/>
              <a:tabLst>
                <a:tab algn="l" pos="0"/>
              </a:tabLst>
            </a:pPr>
            <a:r>
              <a:rPr b="0" lang="fr-FR" sz="2100" spc="-1" strike="noStrike">
                <a:solidFill>
                  <a:schemeClr val="dk1"/>
                </a:solidFill>
                <a:latin typeface="Constantia"/>
                <a:ea typeface="Constantia"/>
              </a:rPr>
              <a:t>                      </a:t>
            </a:r>
            <a:r>
              <a:rPr b="0" lang="fr-FR" sz="4400" spc="-1" strike="noStrike">
                <a:solidFill>
                  <a:schemeClr val="dk1"/>
                </a:solidFill>
                <a:latin typeface="Constantia"/>
                <a:ea typeface="Constantia"/>
              </a:rPr>
              <a:t>${ expression }</a:t>
            </a:r>
            <a:endParaRPr b="0" lang="fr-FR"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Echange client serveur</a:t>
            </a:r>
            <a:endParaRPr b="0" lang="fr-FR" sz="5000" spc="-1" strike="noStrike">
              <a:solidFill>
                <a:srgbClr val="000000"/>
              </a:solidFill>
              <a:latin typeface="Arial"/>
            </a:endParaRPr>
          </a:p>
        </p:txBody>
      </p:sp>
      <p:sp>
        <p:nvSpPr>
          <p:cNvPr id="103"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600" spc="-1" strike="noStrike">
                <a:solidFill>
                  <a:schemeClr val="dk1"/>
                </a:solidFill>
                <a:latin typeface="Constantia"/>
                <a:ea typeface="Constantia"/>
              </a:rPr>
              <a:t>Le client dans la plupart des cas c’est un navigateur web .</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Coté serveur , c’est le serveur HTTP qui s’occupe du travail .</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Il écoute tous ce qu’il arrive sur le port «  port 80»</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Après la réception de la requête par le serveur HTTP , il délègue la tache a un conteneur  web pour effectuer le traitement .</a:t>
            </a: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pPr>
            <a:r>
              <a:rPr b="0" lang="fr-FR" sz="2600" spc="-1" strike="noStrike">
                <a:solidFill>
                  <a:schemeClr val="dk1"/>
                </a:solidFill>
                <a:latin typeface="Constantia"/>
                <a:ea typeface="Constantia"/>
              </a:rPr>
              <a:t>Le serveur HTTP et le conteneur web constitue ce qu’on appel un serveur d’application.</a:t>
            </a:r>
            <a:endParaRPr b="0" lang="fr-FR"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Exemple</a:t>
            </a:r>
            <a:endParaRPr b="0" lang="fr-FR" sz="5000" spc="-1" strike="noStrike">
              <a:solidFill>
                <a:srgbClr val="000000"/>
              </a:solidFill>
              <a:latin typeface="Arial"/>
            </a:endParaRPr>
          </a:p>
        </p:txBody>
      </p:sp>
      <p:sp>
        <p:nvSpPr>
          <p:cNvPr id="229" name="PlaceHolder 2"/>
          <p:cNvSpPr>
            <a:spLocks noGrp="1"/>
          </p:cNvSpPr>
          <p:nvPr>
            <p:ph/>
          </p:nvPr>
        </p:nvSpPr>
        <p:spPr>
          <a:xfrm>
            <a:off x="457200" y="1935360"/>
            <a:ext cx="8229240" cy="4388760"/>
          </a:xfrm>
          <a:prstGeom prst="rect">
            <a:avLst/>
          </a:prstGeom>
          <a:noFill/>
          <a:ln w="0">
            <a:noFill/>
          </a:ln>
        </p:spPr>
        <p:txBody>
          <a:bodyPr anchor="t">
            <a:normAutofit/>
          </a:bodyPr>
          <a:p>
            <a:pPr indent="0">
              <a:spcBef>
                <a:spcPts val="1417"/>
              </a:spcBef>
              <a:buNone/>
            </a:pPr>
            <a:endParaRPr b="0" lang="fr-FR" sz="2600" spc="-1" strike="noStrike">
              <a:solidFill>
                <a:schemeClr val="dk1"/>
              </a:solidFill>
              <a:latin typeface="Constantia"/>
              <a:ea typeface="Constantia"/>
            </a:endParaRPr>
          </a:p>
        </p:txBody>
      </p:sp>
      <p:pic>
        <p:nvPicPr>
          <p:cNvPr id="230" name="Google Shape;486;p60" descr=""/>
          <p:cNvPicPr/>
          <p:nvPr/>
        </p:nvPicPr>
        <p:blipFill>
          <a:blip r:embed="rId1"/>
          <a:stretch/>
        </p:blipFill>
        <p:spPr>
          <a:xfrm>
            <a:off x="500040" y="3643200"/>
            <a:ext cx="2226240" cy="1176120"/>
          </a:xfrm>
          <a:prstGeom prst="rect">
            <a:avLst/>
          </a:prstGeom>
          <a:ln w="0">
            <a:noFill/>
          </a:ln>
        </p:spPr>
      </p:pic>
      <p:sp>
        <p:nvSpPr>
          <p:cNvPr id="231" name="Google Shape;487;p60"/>
          <p:cNvSpPr/>
          <p:nvPr/>
        </p:nvSpPr>
        <p:spPr>
          <a:xfrm>
            <a:off x="2714760" y="4000680"/>
            <a:ext cx="2071440" cy="428400"/>
          </a:xfrm>
          <a:prstGeom prst="rightArrow">
            <a:avLst>
              <a:gd name="adj1" fmla="val 50000"/>
              <a:gd name="adj2" fmla="val 50000"/>
            </a:avLst>
          </a:prstGeom>
          <a:solidFill>
            <a:schemeClr val="accent1"/>
          </a:solidFill>
          <a:ln w="25400">
            <a:solidFill>
              <a:srgbClr val="0a5190"/>
            </a:solidFill>
            <a:round/>
          </a:ln>
        </p:spPr>
        <p:style>
          <a:lnRef idx="0"/>
          <a:fillRef idx="0"/>
          <a:effectRef idx="0"/>
          <a:fontRef idx="minor"/>
        </p:style>
        <p:txBody>
          <a:bodyPr anchor="ctr">
            <a:noAutofit/>
          </a:bodyPr>
          <a:p>
            <a:pPr algn="ctr">
              <a:lnSpc>
                <a:spcPct val="100000"/>
              </a:lnSpc>
              <a:tabLst>
                <a:tab algn="l" pos="0"/>
              </a:tabLst>
            </a:pPr>
            <a:endParaRPr b="0" lang="fr-FR" sz="1400" spc="-1" strike="noStrike">
              <a:solidFill>
                <a:srgbClr val="000000"/>
              </a:solidFill>
              <a:latin typeface="Arial"/>
            </a:endParaRPr>
          </a:p>
        </p:txBody>
      </p:sp>
      <p:pic>
        <p:nvPicPr>
          <p:cNvPr id="232" name="Google Shape;488;p60" descr=""/>
          <p:cNvPicPr/>
          <p:nvPr/>
        </p:nvPicPr>
        <p:blipFill>
          <a:blip r:embed="rId2"/>
          <a:stretch/>
        </p:blipFill>
        <p:spPr>
          <a:xfrm>
            <a:off x="4857840" y="3286080"/>
            <a:ext cx="4209840" cy="1819080"/>
          </a:xfrm>
          <a:prstGeom prst="rect">
            <a:avLst/>
          </a:prstGeom>
          <a:ln w="0">
            <a:noFill/>
          </a:ln>
        </p:spPr>
      </p:pic>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Exemple parametre</a:t>
            </a:r>
            <a:endParaRPr b="0" lang="fr-FR" sz="5000" spc="-1" strike="noStrike">
              <a:solidFill>
                <a:srgbClr val="000000"/>
              </a:solidFill>
              <a:latin typeface="Arial"/>
            </a:endParaRPr>
          </a:p>
        </p:txBody>
      </p:sp>
      <p:pic>
        <p:nvPicPr>
          <p:cNvPr id="234" name="Google Shape;494;p61" descr=""/>
          <p:cNvPicPr/>
          <p:nvPr/>
        </p:nvPicPr>
        <p:blipFill>
          <a:blip r:embed="rId1"/>
          <a:stretch/>
        </p:blipFill>
        <p:spPr>
          <a:xfrm>
            <a:off x="500040" y="1928880"/>
            <a:ext cx="4419360" cy="2409480"/>
          </a:xfrm>
          <a:prstGeom prst="rect">
            <a:avLst/>
          </a:prstGeom>
          <a:ln w="0">
            <a:noFill/>
          </a:ln>
        </p:spPr>
      </p:pic>
      <p:pic>
        <p:nvPicPr>
          <p:cNvPr id="235" name="Google Shape;495;p61" descr=""/>
          <p:cNvPicPr/>
          <p:nvPr/>
        </p:nvPicPr>
        <p:blipFill>
          <a:blip r:embed="rId2"/>
          <a:stretch/>
        </p:blipFill>
        <p:spPr>
          <a:xfrm>
            <a:off x="4929120" y="4357800"/>
            <a:ext cx="4214520" cy="2591280"/>
          </a:xfrm>
          <a:prstGeom prst="rect">
            <a:avLst/>
          </a:prstGeom>
          <a:ln w="0">
            <a:noFill/>
          </a:ln>
        </p:spPr>
      </p:pic>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Les Beans</a:t>
            </a:r>
            <a:endParaRPr b="0" lang="fr-FR" sz="5000" spc="-1" strike="noStrike">
              <a:solidFill>
                <a:srgbClr val="000000"/>
              </a:solidFill>
              <a:latin typeface="Arial"/>
            </a:endParaRPr>
          </a:p>
        </p:txBody>
      </p:sp>
      <p:sp>
        <p:nvSpPr>
          <p:cNvPr id="237" name="PlaceHolder 2"/>
          <p:cNvSpPr>
            <a:spLocks noGrp="1"/>
          </p:cNvSpPr>
          <p:nvPr>
            <p:ph/>
          </p:nvPr>
        </p:nvSpPr>
        <p:spPr>
          <a:xfrm>
            <a:off x="457200" y="1935360"/>
            <a:ext cx="8229240" cy="4388760"/>
          </a:xfrm>
          <a:prstGeom prst="rect">
            <a:avLst/>
          </a:prstGeom>
          <a:noFill/>
          <a:ln w="0">
            <a:noFill/>
          </a:ln>
        </p:spPr>
        <p:txBody>
          <a:bodyPr anchor="t">
            <a:normAutofit/>
          </a:bodyPr>
          <a:p>
            <a:pPr indent="0">
              <a:spcBef>
                <a:spcPts val="1417"/>
              </a:spcBef>
              <a:buNone/>
            </a:pPr>
            <a:endParaRPr b="0" lang="fr-FR" sz="2600" spc="-1" strike="noStrike">
              <a:solidFill>
                <a:schemeClr val="dk1"/>
              </a:solidFill>
              <a:latin typeface="Constantia"/>
              <a:ea typeface="Constantia"/>
            </a:endParaRPr>
          </a:p>
        </p:txBody>
      </p:sp>
      <p:pic>
        <p:nvPicPr>
          <p:cNvPr id="238" name="Google Shape;502;p62" descr=""/>
          <p:cNvPicPr/>
          <p:nvPr/>
        </p:nvPicPr>
        <p:blipFill>
          <a:blip r:embed="rId1"/>
          <a:stretch/>
        </p:blipFill>
        <p:spPr>
          <a:xfrm>
            <a:off x="1714320" y="2928960"/>
            <a:ext cx="5428800" cy="3120120"/>
          </a:xfrm>
          <a:prstGeom prst="rect">
            <a:avLst/>
          </a:prstGeom>
          <a:ln w="0">
            <a:noFill/>
          </a:ln>
        </p:spPr>
      </p:pic>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Introduction JSTL</a:t>
            </a:r>
            <a:endParaRPr b="0" lang="fr-FR" sz="5000" spc="-1" strike="noStrike">
              <a:solidFill>
                <a:srgbClr val="000000"/>
              </a:solidFill>
              <a:latin typeface="Arial"/>
            </a:endParaRPr>
          </a:p>
        </p:txBody>
      </p:sp>
      <p:sp>
        <p:nvSpPr>
          <p:cNvPr id="240"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90000"/>
              </a:lnSpc>
              <a:buClr>
                <a:srgbClr val="0bd0d9"/>
              </a:buClr>
              <a:buFont typeface="Noto Sans Symbols"/>
              <a:buChar char="⚫"/>
            </a:pPr>
            <a:r>
              <a:rPr b="0" lang="fr-FR" sz="2000" spc="-1" strike="noStrike">
                <a:solidFill>
                  <a:schemeClr val="dk1"/>
                </a:solidFill>
                <a:latin typeface="Arial"/>
                <a:ea typeface="Arial"/>
              </a:rPr>
              <a:t>Depuis la version </a:t>
            </a:r>
            <a:r>
              <a:rPr b="0" i="1" lang="fr-FR" sz="2000" spc="-1" strike="noStrike">
                <a:solidFill>
                  <a:schemeClr val="dk2"/>
                </a:solidFill>
                <a:latin typeface="Arial"/>
                <a:ea typeface="Arial"/>
              </a:rPr>
              <a:t>JSP 1.2</a:t>
            </a:r>
            <a:endParaRPr b="0" lang="fr-FR" sz="2000" spc="-1" strike="noStrike">
              <a:solidFill>
                <a:srgbClr val="000000"/>
              </a:solidFill>
              <a:latin typeface="Arial"/>
            </a:endParaRPr>
          </a:p>
          <a:p>
            <a:pPr marL="274320" indent="-274320">
              <a:lnSpc>
                <a:spcPct val="90000"/>
              </a:lnSpc>
              <a:spcBef>
                <a:spcPts val="400"/>
              </a:spcBef>
              <a:buClr>
                <a:srgbClr val="0bd0d9"/>
              </a:buClr>
              <a:buFont typeface="Noto Sans Symbols"/>
              <a:buChar char="⚫"/>
            </a:pPr>
            <a:r>
              <a:rPr b="0" lang="fr-FR" sz="2000" spc="-1" strike="noStrike">
                <a:solidFill>
                  <a:schemeClr val="dk1"/>
                </a:solidFill>
                <a:latin typeface="Arial"/>
                <a:ea typeface="Arial"/>
              </a:rPr>
              <a:t>Spécification développé par le groupe d’experts </a:t>
            </a:r>
            <a:r>
              <a:rPr b="0" i="1" lang="fr-FR" sz="2000" spc="-1" strike="noStrike">
                <a:solidFill>
                  <a:schemeClr val="dk2"/>
                </a:solidFill>
                <a:latin typeface="Arial"/>
                <a:ea typeface="Arial"/>
              </a:rPr>
              <a:t>JSR 52</a:t>
            </a:r>
            <a:endParaRPr b="0" lang="fr-FR" sz="2000" spc="-1" strike="noStrike">
              <a:solidFill>
                <a:srgbClr val="000000"/>
              </a:solidFill>
              <a:latin typeface="Arial"/>
            </a:endParaRPr>
          </a:p>
          <a:p>
            <a:pPr marL="274320" indent="-274320">
              <a:lnSpc>
                <a:spcPct val="90000"/>
              </a:lnSpc>
              <a:spcBef>
                <a:spcPts val="400"/>
              </a:spcBef>
              <a:buClr>
                <a:srgbClr val="0bd0d9"/>
              </a:buClr>
              <a:buFont typeface="Noto Sans Symbols"/>
              <a:buChar char="⚫"/>
            </a:pPr>
            <a:r>
              <a:rPr b="0" lang="fr-FR" sz="2000" spc="-1" strike="noStrike">
                <a:solidFill>
                  <a:schemeClr val="dk1"/>
                </a:solidFill>
                <a:latin typeface="Arial"/>
                <a:ea typeface="Arial"/>
              </a:rPr>
              <a:t>Collection de </a:t>
            </a:r>
            <a:r>
              <a:rPr b="0" lang="fr-FR" sz="2000" spc="-1" strike="noStrike">
                <a:solidFill>
                  <a:schemeClr val="dk2"/>
                </a:solidFill>
                <a:latin typeface="Arial"/>
                <a:ea typeface="Arial"/>
              </a:rPr>
              <a:t>Tag Librairies personnalisées</a:t>
            </a:r>
            <a:r>
              <a:rPr b="0" lang="fr-FR" sz="2000" spc="-1" strike="noStrike">
                <a:solidFill>
                  <a:schemeClr val="dk1"/>
                </a:solidFill>
                <a:latin typeface="Arial"/>
                <a:ea typeface="Arial"/>
              </a:rPr>
              <a:t> qui implémentent la plus part des </a:t>
            </a:r>
            <a:r>
              <a:rPr b="0" lang="fr-FR" sz="2000" spc="-1" strike="noStrike">
                <a:solidFill>
                  <a:schemeClr val="dk2"/>
                </a:solidFill>
                <a:latin typeface="Arial"/>
                <a:ea typeface="Arial"/>
              </a:rPr>
              <a:t>fonctions communes aux pages web</a:t>
            </a:r>
            <a:r>
              <a:rPr b="0" lang="fr-FR" sz="2000" spc="-1" strike="noStrike">
                <a:solidFill>
                  <a:schemeClr val="dk1"/>
                </a:solidFill>
                <a:latin typeface="Arial"/>
                <a:ea typeface="Arial"/>
              </a:rPr>
              <a:t>:</a:t>
            </a:r>
            <a:endParaRPr b="0" lang="fr-FR" sz="2000" spc="-1" strike="noStrike">
              <a:solidFill>
                <a:srgbClr val="000000"/>
              </a:solidFill>
              <a:latin typeface="Arial"/>
            </a:endParaRPr>
          </a:p>
          <a:p>
            <a:pPr lvl="1" marL="640080" indent="-246960">
              <a:lnSpc>
                <a:spcPct val="90000"/>
              </a:lnSpc>
              <a:spcBef>
                <a:spcPts val="360"/>
              </a:spcBef>
              <a:buClr>
                <a:srgbClr val="0f6fc6"/>
              </a:buClr>
              <a:buFont typeface="Noto Sans Symbols"/>
              <a:buChar char="⚫"/>
            </a:pPr>
            <a:r>
              <a:rPr b="0" lang="fr-FR" sz="1800" spc="-1" strike="noStrike">
                <a:solidFill>
                  <a:schemeClr val="dk1"/>
                </a:solidFill>
                <a:latin typeface="Arial"/>
                <a:ea typeface="Arial"/>
              </a:rPr>
              <a:t>Itérations et conditions (core)</a:t>
            </a:r>
            <a:endParaRPr b="0" lang="fr-FR" sz="1800" spc="-1" strike="noStrike">
              <a:solidFill>
                <a:srgbClr val="000000"/>
              </a:solidFill>
              <a:latin typeface="Arial"/>
            </a:endParaRPr>
          </a:p>
          <a:p>
            <a:pPr lvl="1" marL="640080" indent="-246960">
              <a:lnSpc>
                <a:spcPct val="90000"/>
              </a:lnSpc>
              <a:spcBef>
                <a:spcPts val="360"/>
              </a:spcBef>
              <a:buClr>
                <a:srgbClr val="0f6fc6"/>
              </a:buClr>
              <a:buFont typeface="Noto Sans Symbols"/>
              <a:buChar char="⚫"/>
            </a:pPr>
            <a:r>
              <a:rPr b="0" lang="fr-FR" sz="1800" spc="-1" strike="noStrike">
                <a:solidFill>
                  <a:schemeClr val="dk1"/>
                </a:solidFill>
                <a:latin typeface="Arial"/>
                <a:ea typeface="Arial"/>
              </a:rPr>
              <a:t>Manipulation de XML (xml)</a:t>
            </a:r>
            <a:endParaRPr b="0" lang="fr-FR" sz="1800" spc="-1" strike="noStrike">
              <a:solidFill>
                <a:srgbClr val="000000"/>
              </a:solidFill>
              <a:latin typeface="Arial"/>
            </a:endParaRPr>
          </a:p>
          <a:p>
            <a:pPr lvl="1" marL="640080" indent="-246960">
              <a:lnSpc>
                <a:spcPct val="90000"/>
              </a:lnSpc>
              <a:spcBef>
                <a:spcPts val="360"/>
              </a:spcBef>
              <a:buClr>
                <a:srgbClr val="0f6fc6"/>
              </a:buClr>
              <a:buFont typeface="Noto Sans Symbols"/>
              <a:buChar char="⚫"/>
            </a:pPr>
            <a:r>
              <a:rPr b="0" lang="fr-FR" sz="1800" spc="-1" strike="noStrike">
                <a:solidFill>
                  <a:schemeClr val="dk1"/>
                </a:solidFill>
                <a:latin typeface="Arial"/>
                <a:ea typeface="Arial"/>
              </a:rPr>
              <a:t>Accès au bases de données (sql)</a:t>
            </a:r>
            <a:endParaRPr b="0" lang="fr-FR" sz="1800" spc="-1" strike="noStrike">
              <a:solidFill>
                <a:srgbClr val="000000"/>
              </a:solidFill>
              <a:latin typeface="Arial"/>
            </a:endParaRPr>
          </a:p>
          <a:p>
            <a:pPr lvl="1" marL="640080" indent="-246960">
              <a:lnSpc>
                <a:spcPct val="90000"/>
              </a:lnSpc>
              <a:spcBef>
                <a:spcPts val="360"/>
              </a:spcBef>
              <a:buClr>
                <a:srgbClr val="0f6fc6"/>
              </a:buClr>
              <a:buFont typeface="Noto Sans Symbols"/>
              <a:buChar char="⚫"/>
            </a:pPr>
            <a:r>
              <a:rPr b="0" lang="fr-FR" sz="1800" spc="-1" strike="noStrike">
                <a:solidFill>
                  <a:schemeClr val="dk1"/>
                </a:solidFill>
                <a:latin typeface="Arial"/>
                <a:ea typeface="Arial"/>
              </a:rPr>
              <a:t>…</a:t>
            </a:r>
            <a:endParaRPr b="0" lang="fr-FR" sz="1800" spc="-1" strike="noStrike">
              <a:solidFill>
                <a:srgbClr val="000000"/>
              </a:solidFill>
              <a:latin typeface="Arial"/>
            </a:endParaRPr>
          </a:p>
          <a:p>
            <a:pPr marL="274320" indent="-274320">
              <a:lnSpc>
                <a:spcPct val="90000"/>
              </a:lnSpc>
              <a:spcBef>
                <a:spcPts val="400"/>
              </a:spcBef>
              <a:buClr>
                <a:srgbClr val="0bd0d9"/>
              </a:buClr>
              <a:buFont typeface="Noto Sans Symbols"/>
              <a:buChar char="⚫"/>
            </a:pPr>
            <a:r>
              <a:rPr b="0" lang="fr-FR" sz="2000" spc="-1" strike="noStrike">
                <a:solidFill>
                  <a:schemeClr val="dk1"/>
                </a:solidFill>
                <a:latin typeface="Arial"/>
                <a:ea typeface="Arial"/>
              </a:rPr>
              <a:t>Utilisation du langage EL (Expression Language)</a:t>
            </a:r>
            <a:endParaRPr b="0" lang="fr-F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Avantage JSTL</a:t>
            </a:r>
            <a:endParaRPr b="0" lang="fr-FR" sz="5000" spc="-1" strike="noStrike">
              <a:solidFill>
                <a:srgbClr val="000000"/>
              </a:solidFill>
              <a:latin typeface="Arial"/>
            </a:endParaRPr>
          </a:p>
        </p:txBody>
      </p:sp>
      <p:sp>
        <p:nvSpPr>
          <p:cNvPr id="242" name="PlaceHolder 2"/>
          <p:cNvSpPr>
            <a:spLocks noGrp="1"/>
          </p:cNvSpPr>
          <p:nvPr>
            <p:ph/>
          </p:nvPr>
        </p:nvSpPr>
        <p:spPr>
          <a:xfrm>
            <a:off x="457200" y="1935360"/>
            <a:ext cx="8229240" cy="4388760"/>
          </a:xfrm>
          <a:prstGeom prst="rect">
            <a:avLst/>
          </a:prstGeom>
          <a:noFill/>
          <a:ln w="0">
            <a:noFill/>
          </a:ln>
        </p:spPr>
        <p:txBody>
          <a:bodyPr anchor="t">
            <a:normAutofit/>
          </a:bodyPr>
          <a:p>
            <a:pPr marL="640080" indent="0">
              <a:lnSpc>
                <a:spcPct val="90000"/>
              </a:lnSpc>
              <a:buNone/>
              <a:tabLst>
                <a:tab algn="l" pos="0"/>
              </a:tabLst>
            </a:pPr>
            <a:endParaRPr b="0" lang="fr-FR" sz="1800" spc="-1" strike="noStrike">
              <a:solidFill>
                <a:srgbClr val="000000"/>
              </a:solidFill>
              <a:latin typeface="Arial"/>
            </a:endParaRPr>
          </a:p>
          <a:p>
            <a:pPr marL="640080" indent="0">
              <a:lnSpc>
                <a:spcPct val="90000"/>
              </a:lnSpc>
              <a:spcBef>
                <a:spcPts val="360"/>
              </a:spcBef>
              <a:buNone/>
              <a:tabLst>
                <a:tab algn="l" pos="0"/>
              </a:tabLst>
            </a:pPr>
            <a:endParaRPr b="0" lang="fr-FR" sz="1800" spc="-1" strike="noStrike">
              <a:solidFill>
                <a:srgbClr val="000000"/>
              </a:solidFill>
              <a:latin typeface="Arial"/>
            </a:endParaRPr>
          </a:p>
          <a:p>
            <a:pPr marL="640080" indent="0">
              <a:lnSpc>
                <a:spcPct val="90000"/>
              </a:lnSpc>
              <a:spcBef>
                <a:spcPts val="360"/>
              </a:spcBef>
              <a:buNone/>
              <a:tabLst>
                <a:tab algn="l" pos="0"/>
              </a:tabLst>
            </a:pPr>
            <a:endParaRPr b="0" lang="fr-FR" sz="1800" spc="-1" strike="noStrike">
              <a:solidFill>
                <a:srgbClr val="000000"/>
              </a:solidFill>
              <a:latin typeface="Arial"/>
            </a:endParaRPr>
          </a:p>
          <a:p>
            <a:pPr lvl="1" marL="640080" indent="-246960">
              <a:lnSpc>
                <a:spcPct val="90000"/>
              </a:lnSpc>
              <a:spcBef>
                <a:spcPts val="360"/>
              </a:spcBef>
              <a:buClr>
                <a:srgbClr val="0f6fc6"/>
              </a:buClr>
              <a:buFont typeface="Noto Sans Symbols"/>
              <a:buChar char="⚫"/>
              <a:tabLst>
                <a:tab algn="l" pos="0"/>
              </a:tabLst>
            </a:pPr>
            <a:r>
              <a:rPr b="0" lang="fr-FR" sz="1800" spc="-1" strike="noStrike">
                <a:solidFill>
                  <a:schemeClr val="dk1"/>
                </a:solidFill>
                <a:latin typeface="Arial"/>
                <a:ea typeface="Arial"/>
              </a:rPr>
              <a:t>Code simple, lisible et facile à maintenir</a:t>
            </a:r>
            <a:endParaRPr b="0" lang="fr-FR" sz="1800" spc="-1" strike="noStrike">
              <a:solidFill>
                <a:srgbClr val="000000"/>
              </a:solidFill>
              <a:latin typeface="Arial"/>
            </a:endParaRPr>
          </a:p>
          <a:p>
            <a:pPr lvl="1" marL="640080" indent="-246960">
              <a:lnSpc>
                <a:spcPct val="90000"/>
              </a:lnSpc>
              <a:spcBef>
                <a:spcPts val="360"/>
              </a:spcBef>
              <a:buClr>
                <a:srgbClr val="0f6fc6"/>
              </a:buClr>
              <a:buFont typeface="Noto Sans Symbols"/>
              <a:buChar char="⚫"/>
              <a:tabLst>
                <a:tab algn="l" pos="0"/>
              </a:tabLst>
            </a:pPr>
            <a:r>
              <a:rPr b="0" lang="fr-FR" sz="1800" spc="-1" strike="noStrike">
                <a:solidFill>
                  <a:schemeClr val="dk1"/>
                </a:solidFill>
                <a:latin typeface="Arial"/>
                <a:ea typeface="Arial"/>
              </a:rPr>
              <a:t>Le concepteur de page est libéré de code Java</a:t>
            </a:r>
            <a:endParaRPr b="0" lang="fr-FR" sz="1800" spc="-1" strike="noStrike">
              <a:solidFill>
                <a:srgbClr val="000000"/>
              </a:solidFill>
              <a:latin typeface="Arial"/>
            </a:endParaRPr>
          </a:p>
          <a:p>
            <a:pPr lvl="1" marL="640080" indent="-246960">
              <a:lnSpc>
                <a:spcPct val="90000"/>
              </a:lnSpc>
              <a:spcBef>
                <a:spcPts val="360"/>
              </a:spcBef>
              <a:buClr>
                <a:srgbClr val="0f6fc6"/>
              </a:buClr>
              <a:buFont typeface="Noto Sans Symbols"/>
              <a:buChar char="⚫"/>
              <a:tabLst>
                <a:tab algn="l" pos="0"/>
              </a:tabLst>
            </a:pPr>
            <a:r>
              <a:rPr b="0" lang="fr-FR" sz="1800" spc="-1" strike="noStrike">
                <a:solidFill>
                  <a:schemeClr val="dk1"/>
                </a:solidFill>
                <a:latin typeface="Arial"/>
                <a:ea typeface="Arial"/>
              </a:rPr>
              <a:t>Évite au développeur d’écrire à chaque fois les fonctions de bases.</a:t>
            </a:r>
            <a:endParaRPr b="0" lang="fr-FR" sz="1800" spc="-1" strike="noStrike">
              <a:solidFill>
                <a:srgbClr val="000000"/>
              </a:solidFill>
              <a:latin typeface="Arial"/>
            </a:endParaRPr>
          </a:p>
          <a:p>
            <a:pPr lvl="1" marL="640080" indent="-246960">
              <a:lnSpc>
                <a:spcPct val="90000"/>
              </a:lnSpc>
              <a:spcBef>
                <a:spcPts val="360"/>
              </a:spcBef>
              <a:buClr>
                <a:srgbClr val="0f6fc6"/>
              </a:buClr>
              <a:buFont typeface="Noto Sans Symbols"/>
              <a:buChar char="⚫"/>
              <a:tabLst>
                <a:tab algn="l" pos="0"/>
              </a:tabLst>
            </a:pPr>
            <a:r>
              <a:rPr b="0" lang="fr-FR" sz="1800" spc="-1" strike="noStrike">
                <a:solidFill>
                  <a:schemeClr val="dk1"/>
                </a:solidFill>
                <a:latin typeface="Arial"/>
                <a:ea typeface="Arial"/>
              </a:rPr>
              <a:t>respecter au mieux le découpage en couches recommandé par le modèle MVC</a:t>
            </a:r>
            <a:endParaRPr b="0" lang="fr-FR" sz="1800" spc="-1" strike="noStrike">
              <a:solidFill>
                <a:srgbClr val="000000"/>
              </a:solidFill>
              <a:latin typeface="Arial"/>
            </a:endParaRPr>
          </a:p>
          <a:p>
            <a:pPr marL="274320" indent="0">
              <a:lnSpc>
                <a:spcPct val="100000"/>
              </a:lnSpc>
              <a:spcBef>
                <a:spcPts val="519"/>
              </a:spcBef>
              <a:buNone/>
              <a:tabLst>
                <a:tab algn="l" pos="0"/>
              </a:tabLst>
            </a:pPr>
            <a:endParaRPr b="0" lang="fr-FR"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Configuration</a:t>
            </a:r>
            <a:endParaRPr b="0" lang="fr-FR" sz="5000" spc="-1" strike="noStrike">
              <a:solidFill>
                <a:srgbClr val="000000"/>
              </a:solidFill>
              <a:latin typeface="Arial"/>
            </a:endParaRPr>
          </a:p>
        </p:txBody>
      </p:sp>
      <p:sp>
        <p:nvSpPr>
          <p:cNvPr id="244"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600" spc="-1" strike="noStrike">
                <a:solidFill>
                  <a:schemeClr val="dk1"/>
                </a:solidFill>
                <a:latin typeface="Constantia"/>
                <a:ea typeface="Constantia"/>
              </a:rPr>
              <a:t>Pour commencer a travailler avec les JSTL sur une page JSP , il est nécessaire de rajouter la syntaxe suivante au début de votre page JSP </a:t>
            </a:r>
            <a:endParaRPr b="0" lang="fr-FR" sz="2600" spc="-1" strike="noStrike">
              <a:solidFill>
                <a:srgbClr val="000000"/>
              </a:solidFill>
              <a:latin typeface="Arial"/>
            </a:endParaRPr>
          </a:p>
          <a:p>
            <a:pPr marL="274320" indent="0">
              <a:lnSpc>
                <a:spcPct val="100000"/>
              </a:lnSpc>
              <a:spcBef>
                <a:spcPts val="519"/>
              </a:spcBef>
              <a:buNone/>
              <a:tabLst>
                <a:tab algn="l" pos="0"/>
              </a:tabLst>
            </a:pPr>
            <a:endParaRPr b="0" lang="fr-FR" sz="2600" spc="-1" strike="noStrike">
              <a:solidFill>
                <a:srgbClr val="000000"/>
              </a:solidFill>
              <a:latin typeface="Arial"/>
            </a:endParaRPr>
          </a:p>
          <a:p>
            <a:pPr marL="274320" indent="0">
              <a:lnSpc>
                <a:spcPct val="100000"/>
              </a:lnSpc>
              <a:spcBef>
                <a:spcPts val="519"/>
              </a:spcBef>
              <a:buNone/>
              <a:tabLst>
                <a:tab algn="l" pos="0"/>
              </a:tabLst>
            </a:pP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tabLst>
                <a:tab algn="l" pos="0"/>
              </a:tabLst>
            </a:pPr>
            <a:r>
              <a:rPr b="0" lang="fr-FR" sz="2600" spc="-1" strike="noStrike">
                <a:solidFill>
                  <a:schemeClr val="dk1"/>
                </a:solidFill>
                <a:latin typeface="Constantia"/>
                <a:ea typeface="Constantia"/>
              </a:rPr>
              <a:t>Après si vous utiliser le serveur tomcat vous devez rajouter le jar concernant JSTL a votre projet , pour le serveur Glassfish , il est déjà intégré.</a:t>
            </a:r>
            <a:endParaRPr b="0" lang="fr-FR" sz="2600" spc="-1" strike="noStrike">
              <a:solidFill>
                <a:srgbClr val="000000"/>
              </a:solidFill>
              <a:latin typeface="Arial"/>
            </a:endParaRPr>
          </a:p>
        </p:txBody>
      </p:sp>
      <p:pic>
        <p:nvPicPr>
          <p:cNvPr id="245" name="Google Shape;521;p65" descr=""/>
          <p:cNvPicPr/>
          <p:nvPr/>
        </p:nvPicPr>
        <p:blipFill>
          <a:blip r:embed="rId1"/>
          <a:stretch/>
        </p:blipFill>
        <p:spPr>
          <a:xfrm>
            <a:off x="539640" y="3429000"/>
            <a:ext cx="7694280" cy="507600"/>
          </a:xfrm>
          <a:prstGeom prst="rect">
            <a:avLst/>
          </a:prstGeom>
          <a:ln w="0">
            <a:noFill/>
          </a:ln>
        </p:spPr>
      </p:pic>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Affichage des expression </a:t>
            </a:r>
            <a:endParaRPr b="0" lang="fr-FR" sz="5000" spc="-1" strike="noStrike">
              <a:solidFill>
                <a:srgbClr val="000000"/>
              </a:solidFill>
              <a:latin typeface="Arial"/>
            </a:endParaRPr>
          </a:p>
        </p:txBody>
      </p:sp>
      <p:sp>
        <p:nvSpPr>
          <p:cNvPr id="247"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800" spc="-1" strike="noStrike">
                <a:solidFill>
                  <a:schemeClr val="dk1"/>
                </a:solidFill>
                <a:latin typeface="Constantia"/>
                <a:ea typeface="Constantia"/>
              </a:rPr>
              <a:t>La balise utilisé pour l’affichage des expressions est &lt;c:out value="" /&gt;</a:t>
            </a:r>
            <a:endParaRPr b="0" lang="fr-FR" sz="2800" spc="-1" strike="noStrike">
              <a:solidFill>
                <a:srgbClr val="000000"/>
              </a:solidFill>
              <a:latin typeface="Arial"/>
            </a:endParaRPr>
          </a:p>
          <a:p>
            <a:pPr marL="274320" indent="-274320">
              <a:lnSpc>
                <a:spcPct val="100000"/>
              </a:lnSpc>
              <a:spcBef>
                <a:spcPts val="561"/>
              </a:spcBef>
              <a:buClr>
                <a:srgbClr val="0bd0d9"/>
              </a:buClr>
              <a:buFont typeface="Noto Sans Symbols"/>
              <a:buChar char="⚫"/>
            </a:pPr>
            <a:r>
              <a:rPr b="0" lang="fr-FR" sz="2800" spc="-1" strike="noStrike">
                <a:solidFill>
                  <a:schemeClr val="dk1"/>
                </a:solidFill>
                <a:latin typeface="Constantia"/>
                <a:ea typeface="Constantia"/>
              </a:rPr>
              <a:t>Exemple d’utilisation:</a:t>
            </a:r>
            <a:endParaRPr b="0" lang="fr-FR" sz="2800" spc="-1" strike="noStrike">
              <a:solidFill>
                <a:srgbClr val="000000"/>
              </a:solidFill>
              <a:latin typeface="Arial"/>
            </a:endParaRPr>
          </a:p>
          <a:p>
            <a:pPr marL="274320" indent="0">
              <a:lnSpc>
                <a:spcPct val="100000"/>
              </a:lnSpc>
              <a:spcBef>
                <a:spcPts val="561"/>
              </a:spcBef>
              <a:buNone/>
              <a:tabLst>
                <a:tab algn="l" pos="0"/>
              </a:tabLst>
            </a:pPr>
            <a:endParaRPr b="0" lang="fr-FR" sz="2800" spc="-1" strike="noStrike">
              <a:solidFill>
                <a:srgbClr val="000000"/>
              </a:solidFill>
              <a:latin typeface="Arial"/>
            </a:endParaRPr>
          </a:p>
          <a:p>
            <a:pPr marL="274320" indent="0">
              <a:lnSpc>
                <a:spcPct val="100000"/>
              </a:lnSpc>
              <a:spcBef>
                <a:spcPts val="561"/>
              </a:spcBef>
              <a:buNone/>
              <a:tabLst>
                <a:tab algn="l" pos="0"/>
              </a:tabLst>
            </a:pPr>
            <a:endParaRPr b="0" lang="fr-FR" sz="2800" spc="-1" strike="noStrike">
              <a:solidFill>
                <a:srgbClr val="000000"/>
              </a:solidFill>
              <a:latin typeface="Arial"/>
            </a:endParaRPr>
          </a:p>
          <a:p>
            <a:pPr marL="274320" indent="-274320">
              <a:lnSpc>
                <a:spcPct val="100000"/>
              </a:lnSpc>
              <a:spcBef>
                <a:spcPts val="561"/>
              </a:spcBef>
              <a:buClr>
                <a:srgbClr val="0bd0d9"/>
              </a:buClr>
              <a:buFont typeface="Noto Sans Symbols"/>
              <a:buChar char="⚫"/>
              <a:tabLst>
                <a:tab algn="l" pos="0"/>
              </a:tabLst>
            </a:pPr>
            <a:r>
              <a:rPr b="0" lang="fr-FR" sz="2800" spc="-1" strike="noStrike">
                <a:solidFill>
                  <a:schemeClr val="dk1"/>
                </a:solidFill>
                <a:latin typeface="Constantia"/>
                <a:ea typeface="Constantia"/>
              </a:rPr>
              <a:t>Si vous utiliser du code HTML dans value , il sera afficher , mais pour activer le traitement de ce code vous devez rajouter l’attribut escapeXml="false« </a:t>
            </a:r>
            <a:endParaRPr b="0" lang="fr-FR" sz="2800" spc="-1" strike="noStrike">
              <a:solidFill>
                <a:srgbClr val="000000"/>
              </a:solidFill>
              <a:latin typeface="Arial"/>
            </a:endParaRPr>
          </a:p>
          <a:p>
            <a:pPr marL="274320" indent="0">
              <a:lnSpc>
                <a:spcPct val="100000"/>
              </a:lnSpc>
              <a:spcBef>
                <a:spcPts val="519"/>
              </a:spcBef>
              <a:buNone/>
              <a:tabLst>
                <a:tab algn="l" pos="0"/>
              </a:tabLst>
            </a:pPr>
            <a:endParaRPr b="0" lang="fr-FR" sz="2600" spc="-1" strike="noStrike">
              <a:solidFill>
                <a:srgbClr val="000000"/>
              </a:solidFill>
              <a:latin typeface="Arial"/>
            </a:endParaRPr>
          </a:p>
          <a:p>
            <a:pPr marL="274320" indent="0">
              <a:lnSpc>
                <a:spcPct val="100000"/>
              </a:lnSpc>
              <a:spcBef>
                <a:spcPts val="519"/>
              </a:spcBef>
              <a:buNone/>
              <a:tabLst>
                <a:tab algn="l" pos="0"/>
              </a:tabLst>
            </a:pPr>
            <a:endParaRPr b="0" lang="fr-FR" sz="2600" spc="-1" strike="noStrike">
              <a:solidFill>
                <a:srgbClr val="000000"/>
              </a:solidFill>
              <a:latin typeface="Arial"/>
            </a:endParaRPr>
          </a:p>
        </p:txBody>
      </p:sp>
      <p:pic>
        <p:nvPicPr>
          <p:cNvPr id="248" name="Google Shape;528;p66" descr=""/>
          <p:cNvPicPr/>
          <p:nvPr/>
        </p:nvPicPr>
        <p:blipFill>
          <a:blip r:embed="rId1"/>
          <a:stretch/>
        </p:blipFill>
        <p:spPr>
          <a:xfrm>
            <a:off x="1475640" y="3357000"/>
            <a:ext cx="5769000" cy="722880"/>
          </a:xfrm>
          <a:prstGeom prst="rect">
            <a:avLst/>
          </a:prstGeom>
          <a:ln w="0">
            <a:noFill/>
          </a:ln>
        </p:spPr>
      </p:pic>
      <p:pic>
        <p:nvPicPr>
          <p:cNvPr id="249" name="Google Shape;529;p66" descr=""/>
          <p:cNvPicPr/>
          <p:nvPr/>
        </p:nvPicPr>
        <p:blipFill>
          <a:blip r:embed="rId2"/>
          <a:stretch/>
        </p:blipFill>
        <p:spPr>
          <a:xfrm>
            <a:off x="827640" y="5727240"/>
            <a:ext cx="7750080" cy="653760"/>
          </a:xfrm>
          <a:prstGeom prst="rect">
            <a:avLst/>
          </a:prstGeom>
          <a:ln w="0">
            <a:noFill/>
          </a:ln>
        </p:spPr>
      </p:pic>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Les variables</a:t>
            </a:r>
            <a:endParaRPr b="0" lang="fr-FR" sz="5000" spc="-1" strike="noStrike">
              <a:solidFill>
                <a:srgbClr val="000000"/>
              </a:solidFill>
              <a:latin typeface="Arial"/>
            </a:endParaRPr>
          </a:p>
        </p:txBody>
      </p:sp>
      <p:sp>
        <p:nvSpPr>
          <p:cNvPr id="251"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600" spc="-1" strike="noStrike">
                <a:solidFill>
                  <a:schemeClr val="dk1"/>
                </a:solidFill>
                <a:latin typeface="Constantia"/>
                <a:ea typeface="Constantia"/>
              </a:rPr>
              <a:t>La déclaration des variables se fait de la manière suivante:</a:t>
            </a:r>
            <a:endParaRPr b="0" lang="fr-FR" sz="2600" spc="-1" strike="noStrike">
              <a:solidFill>
                <a:srgbClr val="000000"/>
              </a:solidFill>
              <a:latin typeface="Arial"/>
            </a:endParaRPr>
          </a:p>
          <a:p>
            <a:pPr marL="274320" indent="0">
              <a:lnSpc>
                <a:spcPct val="100000"/>
              </a:lnSpc>
              <a:spcBef>
                <a:spcPts val="519"/>
              </a:spcBef>
              <a:buNone/>
              <a:tabLst>
                <a:tab algn="l" pos="0"/>
              </a:tabLst>
            </a:pPr>
            <a:endParaRPr b="0" lang="fr-FR" sz="2600" spc="-1" strike="noStrike">
              <a:solidFill>
                <a:srgbClr val="000000"/>
              </a:solidFill>
              <a:latin typeface="Arial"/>
            </a:endParaRPr>
          </a:p>
          <a:p>
            <a:pPr marL="274320" indent="0">
              <a:lnSpc>
                <a:spcPct val="100000"/>
              </a:lnSpc>
              <a:spcBef>
                <a:spcPts val="519"/>
              </a:spcBef>
              <a:buNone/>
              <a:tabLst>
                <a:tab algn="l" pos="0"/>
              </a:tabLst>
            </a:pP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tabLst>
                <a:tab algn="l" pos="0"/>
              </a:tabLst>
            </a:pPr>
            <a:r>
              <a:rPr b="0" lang="fr-FR" sz="2600" spc="-1" strike="noStrike">
                <a:solidFill>
                  <a:schemeClr val="dk1"/>
                </a:solidFill>
                <a:latin typeface="Constantia"/>
                <a:ea typeface="Constantia"/>
              </a:rPr>
              <a:t>L’attribut scope peut prendre plusieurs valeur </a:t>
            </a:r>
            <a:endParaRPr b="0" lang="fr-FR" sz="2600" spc="-1" strike="noStrike">
              <a:solidFill>
                <a:srgbClr val="000000"/>
              </a:solidFill>
              <a:latin typeface="Arial"/>
            </a:endParaRPr>
          </a:p>
          <a:p>
            <a:pPr lvl="1" marL="640080" indent="-246960">
              <a:lnSpc>
                <a:spcPct val="100000"/>
              </a:lnSpc>
              <a:spcBef>
                <a:spcPts val="479"/>
              </a:spcBef>
              <a:buClr>
                <a:srgbClr val="0f6fc6"/>
              </a:buClr>
              <a:buFont typeface="Noto Sans Symbols"/>
              <a:buChar char="⚫"/>
              <a:tabLst>
                <a:tab algn="l" pos="0"/>
              </a:tabLst>
            </a:pPr>
            <a:r>
              <a:rPr b="0" lang="fr-FR" sz="2400" spc="-1" strike="noStrike">
                <a:solidFill>
                  <a:schemeClr val="dk1"/>
                </a:solidFill>
                <a:latin typeface="Constantia"/>
                <a:ea typeface="Constantia"/>
              </a:rPr>
              <a:t>Page</a:t>
            </a:r>
            <a:endParaRPr b="0" lang="fr-FR" sz="2400" spc="-1" strike="noStrike">
              <a:solidFill>
                <a:srgbClr val="000000"/>
              </a:solidFill>
              <a:latin typeface="Arial"/>
            </a:endParaRPr>
          </a:p>
          <a:p>
            <a:pPr lvl="1" marL="640080" indent="-246960">
              <a:lnSpc>
                <a:spcPct val="100000"/>
              </a:lnSpc>
              <a:spcBef>
                <a:spcPts val="479"/>
              </a:spcBef>
              <a:buClr>
                <a:srgbClr val="0f6fc6"/>
              </a:buClr>
              <a:buFont typeface="Noto Sans Symbols"/>
              <a:buChar char="⚫"/>
              <a:tabLst>
                <a:tab algn="l" pos="0"/>
              </a:tabLst>
            </a:pPr>
            <a:r>
              <a:rPr b="0" lang="fr-FR" sz="2400" spc="-1" strike="noStrike">
                <a:solidFill>
                  <a:schemeClr val="dk1"/>
                </a:solidFill>
                <a:latin typeface="Constantia"/>
                <a:ea typeface="Constantia"/>
              </a:rPr>
              <a:t>Request</a:t>
            </a:r>
            <a:endParaRPr b="0" lang="fr-FR" sz="2400" spc="-1" strike="noStrike">
              <a:solidFill>
                <a:srgbClr val="000000"/>
              </a:solidFill>
              <a:latin typeface="Arial"/>
            </a:endParaRPr>
          </a:p>
          <a:p>
            <a:pPr lvl="1" marL="640080" indent="-246960">
              <a:lnSpc>
                <a:spcPct val="100000"/>
              </a:lnSpc>
              <a:spcBef>
                <a:spcPts val="479"/>
              </a:spcBef>
              <a:buClr>
                <a:srgbClr val="0f6fc6"/>
              </a:buClr>
              <a:buFont typeface="Noto Sans Symbols"/>
              <a:buChar char="⚫"/>
              <a:tabLst>
                <a:tab algn="l" pos="0"/>
              </a:tabLst>
            </a:pPr>
            <a:r>
              <a:rPr b="0" lang="fr-FR" sz="2400" spc="-1" strike="noStrike">
                <a:solidFill>
                  <a:schemeClr val="dk1"/>
                </a:solidFill>
                <a:latin typeface="Constantia"/>
                <a:ea typeface="Constantia"/>
              </a:rPr>
              <a:t>Session</a:t>
            </a:r>
            <a:endParaRPr b="0" lang="fr-FR" sz="2400" spc="-1" strike="noStrike">
              <a:solidFill>
                <a:srgbClr val="000000"/>
              </a:solidFill>
              <a:latin typeface="Arial"/>
            </a:endParaRPr>
          </a:p>
          <a:p>
            <a:pPr lvl="1" marL="640080" indent="-246960">
              <a:lnSpc>
                <a:spcPct val="100000"/>
              </a:lnSpc>
              <a:spcBef>
                <a:spcPts val="479"/>
              </a:spcBef>
              <a:buClr>
                <a:srgbClr val="0f6fc6"/>
              </a:buClr>
              <a:buFont typeface="Noto Sans Symbols"/>
              <a:buChar char="⚫"/>
              <a:tabLst>
                <a:tab algn="l" pos="0"/>
              </a:tabLst>
            </a:pPr>
            <a:r>
              <a:rPr b="0" lang="fr-FR" sz="2400" spc="-1" strike="noStrike">
                <a:solidFill>
                  <a:schemeClr val="dk1"/>
                </a:solidFill>
                <a:latin typeface="Constantia"/>
                <a:ea typeface="Constantia"/>
              </a:rPr>
              <a:t>Application</a:t>
            </a:r>
            <a:endParaRPr b="0" lang="fr-FR" sz="2400" spc="-1" strike="noStrike">
              <a:solidFill>
                <a:srgbClr val="000000"/>
              </a:solidFill>
              <a:latin typeface="Arial"/>
            </a:endParaRPr>
          </a:p>
          <a:p>
            <a:pPr marL="274320" indent="-274320">
              <a:lnSpc>
                <a:spcPct val="100000"/>
              </a:lnSpc>
              <a:spcBef>
                <a:spcPts val="519"/>
              </a:spcBef>
              <a:buClr>
                <a:srgbClr val="0bd0d9"/>
              </a:buClr>
              <a:buFont typeface="Noto Sans Symbols"/>
              <a:buChar char="⚫"/>
              <a:tabLst>
                <a:tab algn="l" pos="0"/>
              </a:tabLst>
            </a:pPr>
            <a:r>
              <a:rPr b="0" lang="fr-FR" sz="2600" spc="-1" strike="noStrike">
                <a:solidFill>
                  <a:schemeClr val="dk1"/>
                </a:solidFill>
                <a:latin typeface="Constantia"/>
                <a:ea typeface="Constantia"/>
              </a:rPr>
              <a:t>L’affichage du variable se fait de la manière suivante :</a:t>
            </a:r>
            <a:endParaRPr b="0" lang="fr-FR" sz="2600" spc="-1" strike="noStrike">
              <a:solidFill>
                <a:srgbClr val="000000"/>
              </a:solidFill>
              <a:latin typeface="Arial"/>
            </a:endParaRPr>
          </a:p>
          <a:p>
            <a:pPr marL="274320" indent="0">
              <a:lnSpc>
                <a:spcPct val="100000"/>
              </a:lnSpc>
              <a:spcBef>
                <a:spcPts val="519"/>
              </a:spcBef>
              <a:buNone/>
              <a:tabLst>
                <a:tab algn="l" pos="0"/>
              </a:tabLst>
            </a:pPr>
            <a:endParaRPr b="0" lang="fr-FR" sz="2600" spc="-1" strike="noStrike">
              <a:solidFill>
                <a:srgbClr val="000000"/>
              </a:solidFill>
              <a:latin typeface="Arial"/>
            </a:endParaRPr>
          </a:p>
          <a:p>
            <a:pPr marL="274320" indent="0">
              <a:lnSpc>
                <a:spcPct val="100000"/>
              </a:lnSpc>
              <a:spcBef>
                <a:spcPts val="519"/>
              </a:spcBef>
              <a:buNone/>
              <a:tabLst>
                <a:tab algn="l" pos="0"/>
              </a:tabLst>
            </a:pPr>
            <a:endParaRPr b="0" lang="fr-FR" sz="2600" spc="-1" strike="noStrike">
              <a:solidFill>
                <a:srgbClr val="000000"/>
              </a:solidFill>
              <a:latin typeface="Arial"/>
            </a:endParaRPr>
          </a:p>
        </p:txBody>
      </p:sp>
      <p:pic>
        <p:nvPicPr>
          <p:cNvPr id="252" name="Google Shape;536;p67" descr=""/>
          <p:cNvPicPr/>
          <p:nvPr/>
        </p:nvPicPr>
        <p:blipFill>
          <a:blip r:embed="rId1"/>
          <a:stretch/>
        </p:blipFill>
        <p:spPr>
          <a:xfrm>
            <a:off x="539640" y="2700000"/>
            <a:ext cx="8220240" cy="656640"/>
          </a:xfrm>
          <a:prstGeom prst="rect">
            <a:avLst/>
          </a:prstGeom>
          <a:ln w="0">
            <a:noFill/>
          </a:ln>
        </p:spPr>
      </p:pic>
      <p:pic>
        <p:nvPicPr>
          <p:cNvPr id="253" name="Google Shape;537;p67" descr=""/>
          <p:cNvPicPr/>
          <p:nvPr/>
        </p:nvPicPr>
        <p:blipFill>
          <a:blip r:embed="rId2"/>
          <a:stretch/>
        </p:blipFill>
        <p:spPr>
          <a:xfrm>
            <a:off x="1331640" y="6093360"/>
            <a:ext cx="5775480" cy="678240"/>
          </a:xfrm>
          <a:prstGeom prst="rect">
            <a:avLst/>
          </a:prstGeom>
          <a:ln w="0">
            <a:noFill/>
          </a:ln>
        </p:spPr>
      </p:pic>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Les conditions</a:t>
            </a:r>
            <a:endParaRPr b="0" lang="fr-FR" sz="5000" spc="-1" strike="noStrike">
              <a:solidFill>
                <a:srgbClr val="000000"/>
              </a:solidFill>
              <a:latin typeface="Arial"/>
            </a:endParaRPr>
          </a:p>
        </p:txBody>
      </p:sp>
      <p:sp>
        <p:nvSpPr>
          <p:cNvPr id="255"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800" spc="-1" strike="noStrike">
                <a:solidFill>
                  <a:schemeClr val="dk1"/>
                </a:solidFill>
                <a:latin typeface="Constantia"/>
                <a:ea typeface="Constantia"/>
              </a:rPr>
              <a:t>Une condition en JSTL se fait de la manière suivante</a:t>
            </a:r>
            <a:endParaRPr b="0" lang="fr-FR" sz="2800" spc="-1" strike="noStrike">
              <a:solidFill>
                <a:srgbClr val="000000"/>
              </a:solidFill>
              <a:latin typeface="Arial"/>
            </a:endParaRPr>
          </a:p>
          <a:p>
            <a:pPr marL="274320" indent="0">
              <a:lnSpc>
                <a:spcPct val="100000"/>
              </a:lnSpc>
              <a:spcBef>
                <a:spcPts val="561"/>
              </a:spcBef>
              <a:buNone/>
              <a:tabLst>
                <a:tab algn="l" pos="0"/>
              </a:tabLst>
            </a:pPr>
            <a:endParaRPr b="0" lang="fr-FR" sz="2800" spc="-1" strike="noStrike">
              <a:solidFill>
                <a:srgbClr val="000000"/>
              </a:solidFill>
              <a:latin typeface="Arial"/>
            </a:endParaRPr>
          </a:p>
          <a:p>
            <a:pPr marL="274320" indent="0">
              <a:lnSpc>
                <a:spcPct val="100000"/>
              </a:lnSpc>
              <a:spcBef>
                <a:spcPts val="561"/>
              </a:spcBef>
              <a:buNone/>
              <a:tabLst>
                <a:tab algn="l" pos="0"/>
              </a:tabLst>
            </a:pPr>
            <a:endParaRPr b="0" lang="fr-FR" sz="2800" spc="-1" strike="noStrike">
              <a:solidFill>
                <a:srgbClr val="000000"/>
              </a:solidFill>
              <a:latin typeface="Arial"/>
            </a:endParaRPr>
          </a:p>
          <a:p>
            <a:pPr marL="274320" indent="-274320">
              <a:lnSpc>
                <a:spcPct val="100000"/>
              </a:lnSpc>
              <a:spcBef>
                <a:spcPts val="561"/>
              </a:spcBef>
              <a:buClr>
                <a:srgbClr val="0bd0d9"/>
              </a:buClr>
              <a:buFont typeface="Arial"/>
              <a:buChar char="•"/>
              <a:tabLst>
                <a:tab algn="l" pos="0"/>
              </a:tabLst>
            </a:pPr>
            <a:r>
              <a:rPr b="0" lang="fr-FR" sz="2800" spc="-1" strike="noStrike">
                <a:solidFill>
                  <a:schemeClr val="dk1"/>
                </a:solidFill>
                <a:latin typeface="Constantia"/>
                <a:ea typeface="Constantia"/>
              </a:rPr>
              <a:t>Concernant else , il n’existe pas en JSTL, mais on peut l’utiliser avec une syntaxe très proche de case en java </a:t>
            </a:r>
            <a:endParaRPr b="0" lang="fr-FR" sz="2800" spc="-1" strike="noStrike">
              <a:solidFill>
                <a:srgbClr val="000000"/>
              </a:solidFill>
              <a:latin typeface="Arial"/>
            </a:endParaRPr>
          </a:p>
          <a:p>
            <a:pPr marL="274320" indent="0">
              <a:lnSpc>
                <a:spcPct val="100000"/>
              </a:lnSpc>
              <a:spcBef>
                <a:spcPts val="561"/>
              </a:spcBef>
              <a:buNone/>
              <a:tabLst>
                <a:tab algn="l" pos="0"/>
              </a:tabLst>
            </a:pPr>
            <a:endParaRPr b="0" lang="fr-FR" sz="2800" spc="-1" strike="noStrike">
              <a:solidFill>
                <a:srgbClr val="000000"/>
              </a:solidFill>
              <a:latin typeface="Arial"/>
            </a:endParaRPr>
          </a:p>
          <a:p>
            <a:pPr marL="274320" indent="0">
              <a:lnSpc>
                <a:spcPct val="100000"/>
              </a:lnSpc>
              <a:spcBef>
                <a:spcPts val="561"/>
              </a:spcBef>
              <a:buNone/>
              <a:tabLst>
                <a:tab algn="l" pos="0"/>
              </a:tabLst>
            </a:pPr>
            <a:endParaRPr b="0" lang="fr-FR" sz="2800" spc="-1" strike="noStrike">
              <a:solidFill>
                <a:srgbClr val="000000"/>
              </a:solidFill>
              <a:latin typeface="Arial"/>
            </a:endParaRPr>
          </a:p>
        </p:txBody>
      </p:sp>
      <p:pic>
        <p:nvPicPr>
          <p:cNvPr id="256" name="Google Shape;544;p68" descr=""/>
          <p:cNvPicPr/>
          <p:nvPr/>
        </p:nvPicPr>
        <p:blipFill>
          <a:blip r:embed="rId1"/>
          <a:stretch/>
        </p:blipFill>
        <p:spPr>
          <a:xfrm>
            <a:off x="2903760" y="2493000"/>
            <a:ext cx="3972240" cy="1162440"/>
          </a:xfrm>
          <a:prstGeom prst="rect">
            <a:avLst/>
          </a:prstGeom>
          <a:ln w="0">
            <a:noFill/>
          </a:ln>
        </p:spPr>
      </p:pic>
      <p:pic>
        <p:nvPicPr>
          <p:cNvPr id="257" name="Google Shape;545;p68" descr=""/>
          <p:cNvPicPr/>
          <p:nvPr/>
        </p:nvPicPr>
        <p:blipFill>
          <a:blip r:embed="rId2"/>
          <a:stretch/>
        </p:blipFill>
        <p:spPr>
          <a:xfrm>
            <a:off x="1544040" y="5204520"/>
            <a:ext cx="7564320" cy="1680480"/>
          </a:xfrm>
          <a:prstGeom prst="rect">
            <a:avLst/>
          </a:prstGeom>
          <a:ln w="0">
            <a:noFill/>
          </a:ln>
        </p:spPr>
      </p:pic>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Les boucles</a:t>
            </a:r>
            <a:endParaRPr b="0" lang="fr-FR" sz="5000" spc="-1" strike="noStrike">
              <a:solidFill>
                <a:srgbClr val="000000"/>
              </a:solidFill>
              <a:latin typeface="Arial"/>
            </a:endParaRPr>
          </a:p>
        </p:txBody>
      </p:sp>
      <p:sp>
        <p:nvSpPr>
          <p:cNvPr id="259"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600" spc="-1" strike="noStrike">
                <a:solidFill>
                  <a:schemeClr val="dk1"/>
                </a:solidFill>
                <a:latin typeface="Constantia"/>
                <a:ea typeface="Constantia"/>
              </a:rPr>
              <a:t>L’utilisation des boucles se fait de la manière suivante :</a:t>
            </a:r>
            <a:endParaRPr b="0" lang="fr-FR" sz="2600" spc="-1" strike="noStrike">
              <a:solidFill>
                <a:srgbClr val="000000"/>
              </a:solidFill>
              <a:latin typeface="Arial"/>
            </a:endParaRPr>
          </a:p>
          <a:p>
            <a:pPr marL="274320" indent="0">
              <a:lnSpc>
                <a:spcPct val="100000"/>
              </a:lnSpc>
              <a:spcBef>
                <a:spcPts val="519"/>
              </a:spcBef>
              <a:buNone/>
              <a:tabLst>
                <a:tab algn="l" pos="0"/>
              </a:tabLst>
            </a:pPr>
            <a:endParaRPr b="0" lang="fr-FR" sz="2600" spc="-1" strike="noStrike">
              <a:solidFill>
                <a:srgbClr val="000000"/>
              </a:solidFill>
              <a:latin typeface="Arial"/>
            </a:endParaRPr>
          </a:p>
        </p:txBody>
      </p:sp>
      <p:pic>
        <p:nvPicPr>
          <p:cNvPr id="260" name="Google Shape;552;p69" descr=""/>
          <p:cNvPicPr/>
          <p:nvPr/>
        </p:nvPicPr>
        <p:blipFill>
          <a:blip r:embed="rId1"/>
          <a:stretch/>
        </p:blipFill>
        <p:spPr>
          <a:xfrm>
            <a:off x="1824840" y="2637000"/>
            <a:ext cx="5411160" cy="13590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Structure d’une application JEE</a:t>
            </a:r>
            <a:endParaRPr b="0" lang="fr-FR" sz="5000" spc="-1" strike="noStrike">
              <a:solidFill>
                <a:srgbClr val="000000"/>
              </a:solidFill>
              <a:latin typeface="Arial"/>
            </a:endParaRPr>
          </a:p>
        </p:txBody>
      </p:sp>
      <p:pic>
        <p:nvPicPr>
          <p:cNvPr id="105" name="Google Shape;147;p7" descr="https://user.oc-static.com/files/378001_379000/378688.png"/>
          <p:cNvPicPr/>
          <p:nvPr/>
        </p:nvPicPr>
        <p:blipFill>
          <a:blip r:embed="rId1"/>
          <a:stretch/>
        </p:blipFill>
        <p:spPr>
          <a:xfrm>
            <a:off x="1265760" y="1935000"/>
            <a:ext cx="6612120" cy="4389120"/>
          </a:xfrm>
          <a:prstGeom prst="rect">
            <a:avLst/>
          </a:prstGeom>
          <a:ln w="0">
            <a:noFill/>
          </a:ln>
        </p:spPr>
      </p:pic>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Les redirections</a:t>
            </a:r>
            <a:endParaRPr b="0" lang="fr-FR" sz="5000" spc="-1" strike="noStrike">
              <a:solidFill>
                <a:srgbClr val="000000"/>
              </a:solidFill>
              <a:latin typeface="Arial"/>
            </a:endParaRPr>
          </a:p>
        </p:txBody>
      </p:sp>
      <p:sp>
        <p:nvSpPr>
          <p:cNvPr id="262"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600" spc="-1" strike="noStrike">
                <a:solidFill>
                  <a:schemeClr val="dk1"/>
                </a:solidFill>
                <a:latin typeface="Constantia"/>
                <a:ea typeface="Constantia"/>
              </a:rPr>
              <a:t>Si par exemple nous voulons faire une redirection vers une page jsp en passant des paramètres , la syntaxe est la suivante :</a:t>
            </a:r>
            <a:endParaRPr b="0" lang="fr-FR" sz="2600" spc="-1" strike="noStrike">
              <a:solidFill>
                <a:srgbClr val="000000"/>
              </a:solidFill>
              <a:latin typeface="Arial"/>
            </a:endParaRPr>
          </a:p>
          <a:p>
            <a:pPr marL="274320" indent="0">
              <a:lnSpc>
                <a:spcPct val="100000"/>
              </a:lnSpc>
              <a:spcBef>
                <a:spcPts val="519"/>
              </a:spcBef>
              <a:buNone/>
              <a:tabLst>
                <a:tab algn="l" pos="0"/>
              </a:tabLst>
            </a:pPr>
            <a:endParaRPr b="0" lang="fr-FR" sz="2600" spc="-1" strike="noStrike">
              <a:solidFill>
                <a:srgbClr val="000000"/>
              </a:solidFill>
              <a:latin typeface="Arial"/>
            </a:endParaRPr>
          </a:p>
        </p:txBody>
      </p:sp>
      <p:pic>
        <p:nvPicPr>
          <p:cNvPr id="263" name="Google Shape;559;p70" descr=""/>
          <p:cNvPicPr/>
          <p:nvPr/>
        </p:nvPicPr>
        <p:blipFill>
          <a:blip r:embed="rId1"/>
          <a:stretch/>
        </p:blipFill>
        <p:spPr>
          <a:xfrm>
            <a:off x="1698840" y="3373200"/>
            <a:ext cx="4672800" cy="1279440"/>
          </a:xfrm>
          <a:prstGeom prst="rect">
            <a:avLst/>
          </a:prstGeom>
          <a:ln w="0">
            <a:noFill/>
          </a:ln>
        </p:spPr>
      </p:pic>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Les liens</a:t>
            </a:r>
            <a:endParaRPr b="0" lang="fr-FR" sz="5000" spc="-1" strike="noStrike">
              <a:solidFill>
                <a:srgbClr val="000000"/>
              </a:solidFill>
              <a:latin typeface="Arial"/>
            </a:endParaRPr>
          </a:p>
        </p:txBody>
      </p:sp>
      <p:sp>
        <p:nvSpPr>
          <p:cNvPr id="265"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600" spc="-1" strike="noStrike">
                <a:solidFill>
                  <a:schemeClr val="dk1"/>
                </a:solidFill>
                <a:latin typeface="Constantia"/>
                <a:ea typeface="Constantia"/>
              </a:rPr>
              <a:t>L’utilisation des liens se fait de la même manière que les redirections </a:t>
            </a:r>
            <a:endParaRPr b="0" lang="fr-FR" sz="2600" spc="-1" strike="noStrike">
              <a:solidFill>
                <a:srgbClr val="000000"/>
              </a:solidFill>
              <a:latin typeface="Arial"/>
            </a:endParaRPr>
          </a:p>
          <a:p>
            <a:pPr marL="274320" indent="0">
              <a:lnSpc>
                <a:spcPct val="100000"/>
              </a:lnSpc>
              <a:spcBef>
                <a:spcPts val="519"/>
              </a:spcBef>
              <a:buNone/>
              <a:tabLst>
                <a:tab algn="l" pos="0"/>
              </a:tabLst>
            </a:pPr>
            <a:endParaRPr b="0" lang="fr-FR" sz="2600" spc="-1" strike="noStrike">
              <a:solidFill>
                <a:srgbClr val="000000"/>
              </a:solidFill>
              <a:latin typeface="Arial"/>
            </a:endParaRPr>
          </a:p>
        </p:txBody>
      </p:sp>
      <p:pic>
        <p:nvPicPr>
          <p:cNvPr id="266" name="Google Shape;566;p71" descr=""/>
          <p:cNvPicPr/>
          <p:nvPr/>
        </p:nvPicPr>
        <p:blipFill>
          <a:blip r:embed="rId1"/>
          <a:stretch/>
        </p:blipFill>
        <p:spPr>
          <a:xfrm>
            <a:off x="1331640" y="3141000"/>
            <a:ext cx="5724360" cy="1780920"/>
          </a:xfrm>
          <a:prstGeom prst="rect">
            <a:avLst/>
          </a:prstGeom>
          <a:ln w="0">
            <a:noFill/>
          </a:ln>
        </p:spPr>
      </p:pic>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Exercice </a:t>
            </a:r>
            <a:endParaRPr b="0" lang="fr-FR" sz="5000" spc="-1" strike="noStrike">
              <a:solidFill>
                <a:srgbClr val="000000"/>
              </a:solidFill>
              <a:latin typeface="Arial"/>
            </a:endParaRPr>
          </a:p>
        </p:txBody>
      </p:sp>
      <p:sp>
        <p:nvSpPr>
          <p:cNvPr id="268"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600" spc="-1" strike="noStrike">
                <a:solidFill>
                  <a:schemeClr val="dk1"/>
                </a:solidFill>
                <a:latin typeface="Constantia"/>
                <a:ea typeface="Constantia"/>
              </a:rPr>
              <a:t>Réaliser un formulaire qui demande a l’utilisateur de saisir un nom et prénom et afficher le résultat dans une autre page jsp en utilisant les JSTL.</a:t>
            </a:r>
            <a:endParaRPr b="0" lang="fr-FR"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Le modèle MVC</a:t>
            </a:r>
            <a:endParaRPr b="0" lang="fr-FR" sz="5000" spc="-1" strike="noStrike">
              <a:solidFill>
                <a:srgbClr val="000000"/>
              </a:solidFill>
              <a:latin typeface="Arial"/>
            </a:endParaRPr>
          </a:p>
        </p:txBody>
      </p:sp>
      <p:sp>
        <p:nvSpPr>
          <p:cNvPr id="107" name="PlaceHolder 2"/>
          <p:cNvSpPr>
            <a:spLocks noGrp="1"/>
          </p:cNvSpPr>
          <p:nvPr>
            <p:ph/>
          </p:nvPr>
        </p:nvSpPr>
        <p:spPr>
          <a:xfrm>
            <a:off x="457200" y="1935360"/>
            <a:ext cx="8229240" cy="4388760"/>
          </a:xfrm>
          <a:prstGeom prst="rect">
            <a:avLst/>
          </a:prstGeom>
          <a:noFill/>
          <a:ln w="0">
            <a:noFill/>
          </a:ln>
        </p:spPr>
        <p:txBody>
          <a:bodyPr anchor="t">
            <a:normAutofit/>
          </a:bodyPr>
          <a:p>
            <a:pPr marL="274320" indent="-274320">
              <a:lnSpc>
                <a:spcPct val="100000"/>
              </a:lnSpc>
              <a:buClr>
                <a:srgbClr val="0bd0d9"/>
              </a:buClr>
              <a:buFont typeface="Noto Sans Symbols"/>
              <a:buChar char="⚫"/>
            </a:pPr>
            <a:r>
              <a:rPr b="0" lang="fr-FR" sz="2600" spc="-1" strike="noStrike">
                <a:solidFill>
                  <a:schemeClr val="dk1"/>
                </a:solidFill>
                <a:latin typeface="Constantia"/>
                <a:ea typeface="Constantia"/>
              </a:rPr>
              <a:t>MVC est un modèle de conception</a:t>
            </a:r>
            <a:endParaRPr b="0" lang="fr-FR" sz="2600" spc="-1" strike="noStrike">
              <a:solidFill>
                <a:srgbClr val="000000"/>
              </a:solidFill>
              <a:latin typeface="Arial"/>
            </a:endParaRPr>
          </a:p>
          <a:p>
            <a:pPr marL="274320" indent="0">
              <a:lnSpc>
                <a:spcPct val="100000"/>
              </a:lnSpc>
              <a:spcBef>
                <a:spcPts val="519"/>
              </a:spcBef>
              <a:buNone/>
              <a:tabLst>
                <a:tab algn="l" pos="0"/>
              </a:tabLst>
            </a:pPr>
            <a:endParaRPr b="0" lang="fr-FR" sz="2600" spc="-1" strike="noStrike">
              <a:solidFill>
                <a:srgbClr val="000000"/>
              </a:solidFill>
              <a:latin typeface="Arial"/>
            </a:endParaRPr>
          </a:p>
          <a:p>
            <a:pPr marL="274320" indent="-274320">
              <a:lnSpc>
                <a:spcPct val="100000"/>
              </a:lnSpc>
              <a:spcBef>
                <a:spcPts val="519"/>
              </a:spcBef>
              <a:buClr>
                <a:srgbClr val="0bd0d9"/>
              </a:buClr>
              <a:buFont typeface="Noto Sans Symbols"/>
              <a:buChar char="⚫"/>
              <a:tabLst>
                <a:tab algn="l" pos="0"/>
              </a:tabLst>
            </a:pPr>
            <a:r>
              <a:rPr b="0" lang="fr-FR" sz="2600" spc="-1" strike="noStrike">
                <a:solidFill>
                  <a:schemeClr val="dk1"/>
                </a:solidFill>
                <a:latin typeface="Constantia"/>
                <a:ea typeface="Constantia"/>
              </a:rPr>
              <a:t>Un modèle de conception est une simple bonne pratique, qui répond à un problème de conception d'une application.</a:t>
            </a:r>
            <a:endParaRPr b="0" lang="fr-FR" sz="2600" spc="-1" strike="noStrike">
              <a:solidFill>
                <a:srgbClr val="000000"/>
              </a:solidFill>
              <a:latin typeface="Arial"/>
            </a:endParaRPr>
          </a:p>
          <a:p>
            <a:pPr marL="274320" indent="0">
              <a:lnSpc>
                <a:spcPct val="100000"/>
              </a:lnSpc>
              <a:spcBef>
                <a:spcPts val="519"/>
              </a:spcBef>
              <a:buNone/>
              <a:tabLst>
                <a:tab algn="l" pos="0"/>
              </a:tabLst>
            </a:pPr>
            <a:endParaRPr b="0" lang="fr-FR" sz="2600" spc="-1" strike="noStrike">
              <a:solidFill>
                <a:srgbClr val="000000"/>
              </a:solidFill>
              <a:latin typeface="Arial"/>
            </a:endParaRPr>
          </a:p>
          <a:p>
            <a:pPr marL="274320" indent="0">
              <a:lnSpc>
                <a:spcPct val="100000"/>
              </a:lnSpc>
              <a:spcBef>
                <a:spcPts val="519"/>
              </a:spcBef>
              <a:buNone/>
              <a:tabLst>
                <a:tab algn="l" pos="0"/>
              </a:tabLst>
            </a:pPr>
            <a:endParaRPr b="0" lang="fr-FR"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704160"/>
            <a:ext cx="8229240" cy="1142640"/>
          </a:xfrm>
          <a:prstGeom prst="rect">
            <a:avLst/>
          </a:prstGeom>
          <a:noFill/>
          <a:ln w="0">
            <a:noFill/>
          </a:ln>
        </p:spPr>
        <p:txBody>
          <a:bodyPr lIns="0" rIns="0" bIns="0" anchor="b">
            <a:normAutofit/>
          </a:bodyPr>
          <a:p>
            <a:pPr indent="0">
              <a:lnSpc>
                <a:spcPct val="100000"/>
              </a:lnSpc>
              <a:buNone/>
              <a:tabLst>
                <a:tab algn="l" pos="0"/>
              </a:tabLst>
            </a:pPr>
            <a:r>
              <a:rPr b="0" lang="fr-FR" sz="5000" spc="-1" strike="noStrike">
                <a:solidFill>
                  <a:schemeClr val="dk2"/>
                </a:solidFill>
                <a:latin typeface="Calibri"/>
                <a:ea typeface="Calibri"/>
              </a:rPr>
              <a:t>Le modèle MVC</a:t>
            </a:r>
            <a:endParaRPr b="0" lang="fr-FR" sz="5000" spc="-1" strike="noStrike">
              <a:solidFill>
                <a:srgbClr val="000000"/>
              </a:solidFill>
              <a:latin typeface="Arial"/>
            </a:endParaRPr>
          </a:p>
        </p:txBody>
      </p:sp>
      <p:sp>
        <p:nvSpPr>
          <p:cNvPr id="109" name="PlaceHolder 2"/>
          <p:cNvSpPr>
            <a:spLocks noGrp="1"/>
          </p:cNvSpPr>
          <p:nvPr>
            <p:ph/>
          </p:nvPr>
        </p:nvSpPr>
        <p:spPr>
          <a:xfrm>
            <a:off x="457200" y="1935360"/>
            <a:ext cx="8229240" cy="4388760"/>
          </a:xfrm>
          <a:prstGeom prst="rect">
            <a:avLst/>
          </a:prstGeom>
          <a:noFill/>
          <a:ln w="0">
            <a:noFill/>
          </a:ln>
        </p:spPr>
        <p:txBody>
          <a:bodyPr anchor="t">
            <a:normAutofit fontScale="68000"/>
          </a:bodyPr>
          <a:p>
            <a:pPr marL="266040" indent="-266040">
              <a:lnSpc>
                <a:spcPct val="100000"/>
              </a:lnSpc>
              <a:buClr>
                <a:srgbClr val="0bd0d9"/>
              </a:buClr>
              <a:buSzPct val="95000"/>
              <a:buFont typeface="Noto Sans Symbols"/>
              <a:buChar char="⚫"/>
            </a:pPr>
            <a:r>
              <a:rPr b="0" lang="fr-FR" sz="2600" spc="-1" strike="noStrike">
                <a:solidFill>
                  <a:schemeClr val="dk1"/>
                </a:solidFill>
                <a:latin typeface="Constantia"/>
                <a:ea typeface="Constantia"/>
              </a:rPr>
              <a:t>Programmer en utilisant MVC sépare votre application en 3 couches principales:</a:t>
            </a:r>
            <a:endParaRPr b="0" lang="fr-FR" sz="2600" spc="-1" strike="noStrike">
              <a:solidFill>
                <a:srgbClr val="000000"/>
              </a:solidFill>
              <a:latin typeface="Arial"/>
            </a:endParaRPr>
          </a:p>
          <a:p>
            <a:pPr marL="266040" indent="0">
              <a:lnSpc>
                <a:spcPct val="100000"/>
              </a:lnSpc>
              <a:spcBef>
                <a:spcPts val="363"/>
              </a:spcBef>
              <a:buNone/>
              <a:tabLst>
                <a:tab algn="l" pos="0"/>
              </a:tabLst>
            </a:pPr>
            <a:endParaRPr b="0" lang="fr-FR" sz="2600" spc="-1" strike="noStrike">
              <a:solidFill>
                <a:srgbClr val="000000"/>
              </a:solidFill>
              <a:latin typeface="Arial"/>
            </a:endParaRPr>
          </a:p>
          <a:p>
            <a:pPr lvl="1" marL="621720" indent="-239760">
              <a:lnSpc>
                <a:spcPct val="100000"/>
              </a:lnSpc>
              <a:spcBef>
                <a:spcPts val="337"/>
              </a:spcBef>
              <a:buClr>
                <a:srgbClr val="0f6fc6"/>
              </a:buClr>
              <a:buSzPct val="85000"/>
              <a:buFont typeface="Noto Sans Symbols"/>
              <a:buChar char="⚫"/>
              <a:tabLst>
                <a:tab algn="l" pos="0"/>
              </a:tabLst>
            </a:pPr>
            <a:r>
              <a:rPr b="1" lang="fr-FR" sz="2400" spc="-1" strike="noStrike">
                <a:solidFill>
                  <a:schemeClr val="dk1"/>
                </a:solidFill>
                <a:latin typeface="Constantia"/>
                <a:ea typeface="Constantia"/>
              </a:rPr>
              <a:t>La couche Model: </a:t>
            </a:r>
            <a:r>
              <a:rPr b="0" lang="fr-FR" sz="2400" spc="-1" strike="noStrike">
                <a:solidFill>
                  <a:schemeClr val="dk1"/>
                </a:solidFill>
                <a:latin typeface="Constantia"/>
                <a:ea typeface="Constantia"/>
              </a:rPr>
              <a:t>La couche Model représente la partie de l’application qui exécute la logique métier. Cela signifie qu’elle est responsable de récupérer les données, de les convertir selon des concepts chargés de sens pour votre application, tels que le traitement, la validation, l’association et beaucoup d’autres tâches concernant la manipulation des données.</a:t>
            </a:r>
            <a:endParaRPr b="0" lang="fr-FR" sz="2400" spc="-1" strike="noStrike">
              <a:solidFill>
                <a:srgbClr val="000000"/>
              </a:solidFill>
              <a:latin typeface="Arial"/>
            </a:endParaRPr>
          </a:p>
          <a:p>
            <a:pPr marL="621720" indent="0">
              <a:lnSpc>
                <a:spcPct val="100000"/>
              </a:lnSpc>
              <a:spcBef>
                <a:spcPts val="337"/>
              </a:spcBef>
              <a:buNone/>
              <a:tabLst>
                <a:tab algn="l" pos="0"/>
              </a:tabLst>
            </a:pPr>
            <a:endParaRPr b="0" lang="fr-FR" sz="2400" spc="-1" strike="noStrike">
              <a:solidFill>
                <a:srgbClr val="000000"/>
              </a:solidFill>
              <a:latin typeface="Arial"/>
            </a:endParaRPr>
          </a:p>
          <a:p>
            <a:pPr lvl="1" marL="621720" indent="-239760">
              <a:lnSpc>
                <a:spcPct val="100000"/>
              </a:lnSpc>
              <a:spcBef>
                <a:spcPts val="337"/>
              </a:spcBef>
              <a:buClr>
                <a:srgbClr val="0f6fc6"/>
              </a:buClr>
              <a:buSzPct val="85000"/>
              <a:buFont typeface="Noto Sans Symbols"/>
              <a:buChar char="⚫"/>
              <a:tabLst>
                <a:tab algn="l" pos="0"/>
              </a:tabLst>
            </a:pPr>
            <a:r>
              <a:rPr b="1" lang="fr-FR" sz="2400" spc="-1" strike="noStrike">
                <a:solidFill>
                  <a:schemeClr val="dk1"/>
                </a:solidFill>
                <a:latin typeface="Constantia"/>
                <a:ea typeface="Constantia"/>
              </a:rPr>
              <a:t>La couche Vue: </a:t>
            </a:r>
            <a:r>
              <a:rPr b="0" lang="fr-FR" sz="2400" spc="-1" strike="noStrike">
                <a:solidFill>
                  <a:schemeClr val="dk1"/>
                </a:solidFill>
                <a:latin typeface="Constantia"/>
                <a:ea typeface="Constantia"/>
              </a:rPr>
              <a:t>La Vue retourne une présentation des données venant du model. Etant séparée par les Objets Model, elle est responsable de l’utilisation des informations dont elle dispose pour produire une interface de présentation de votre application.</a:t>
            </a:r>
            <a:endParaRPr b="0" lang="fr-FR" sz="2400" spc="-1" strike="noStrike">
              <a:solidFill>
                <a:srgbClr val="000000"/>
              </a:solidFill>
              <a:latin typeface="Arial"/>
            </a:endParaRPr>
          </a:p>
          <a:p>
            <a:pPr marL="621720" indent="0">
              <a:lnSpc>
                <a:spcPct val="100000"/>
              </a:lnSpc>
              <a:spcBef>
                <a:spcPts val="337"/>
              </a:spcBef>
              <a:buNone/>
              <a:tabLst>
                <a:tab algn="l" pos="0"/>
              </a:tabLst>
            </a:pPr>
            <a:endParaRPr b="0" lang="fr-FR" sz="2400" spc="-1" strike="noStrike">
              <a:solidFill>
                <a:srgbClr val="000000"/>
              </a:solidFill>
              <a:latin typeface="Arial"/>
            </a:endParaRPr>
          </a:p>
          <a:p>
            <a:pPr lvl="1" marL="621720" indent="-239760">
              <a:lnSpc>
                <a:spcPct val="100000"/>
              </a:lnSpc>
              <a:spcBef>
                <a:spcPts val="337"/>
              </a:spcBef>
              <a:buClr>
                <a:srgbClr val="0f6fc6"/>
              </a:buClr>
              <a:buSzPct val="85000"/>
              <a:buFont typeface="Noto Sans Symbols"/>
              <a:buChar char="⚫"/>
              <a:tabLst>
                <a:tab algn="l" pos="0"/>
              </a:tabLst>
            </a:pPr>
            <a:r>
              <a:rPr b="1" lang="fr-FR" sz="2400" spc="-1" strike="noStrike">
                <a:solidFill>
                  <a:schemeClr val="dk1"/>
                </a:solidFill>
                <a:latin typeface="Constantia"/>
                <a:ea typeface="Constantia"/>
              </a:rPr>
              <a:t>La couche Controller: </a:t>
            </a:r>
            <a:r>
              <a:rPr b="0" lang="fr-FR" sz="2400" spc="-1" strike="noStrike">
                <a:solidFill>
                  <a:schemeClr val="dk1"/>
                </a:solidFill>
                <a:latin typeface="Constantia"/>
                <a:ea typeface="Constantia"/>
              </a:rPr>
              <a:t>La couche Controller gère les requêtes des utilisateurs. Elle est responsable de retourner une réponse avec l’aide mutuelle des couches Model et Vue. Ils sont considérés comme des managers </a:t>
            </a:r>
            <a:endParaRPr b="0" lang="fr-FR" sz="2400" spc="-1" strike="noStrike">
              <a:solidFill>
                <a:srgbClr val="000000"/>
              </a:solidFill>
              <a:latin typeface="Arial"/>
            </a:endParaRPr>
          </a:p>
          <a:p>
            <a:pPr marL="621720" indent="0">
              <a:lnSpc>
                <a:spcPct val="100000"/>
              </a:lnSpc>
              <a:spcBef>
                <a:spcPts val="337"/>
              </a:spcBef>
              <a:buNone/>
              <a:tabLst>
                <a:tab algn="l" pos="0"/>
              </a:tabLst>
            </a:pPr>
            <a:endParaRPr b="0" lang="fr-F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Débit">
  <a:themeElements>
    <a:clrScheme name="Débit">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Débit">
  <a:themeElements>
    <a:clrScheme name="Débit">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528</TotalTime>
  <Application>LibreOffice/7.5.4.2$Windows_X86_64 LibreOffice_project/36ccfdc35048b057fd9854c757a8b67ec53977b6</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2016-01-09T18:14:18Z</dcterms:created>
  <dc:creator>Dardour Med</dc:creator>
  <dc:description/>
  <dc:language>fr-FR</dc:language>
  <cp:lastModifiedBy/>
  <dcterms:modified xsi:type="dcterms:W3CDTF">2023-07-26T17:18:15Z</dcterms:modified>
  <cp:revision>1</cp:revision>
  <dc:subject/>
  <dc:title/>
</cp:coreProperties>
</file>