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0" r:id="rId2"/>
    <p:sldId id="322" r:id="rId3"/>
    <p:sldId id="321" r:id="rId4"/>
  </p:sldIdLst>
  <p:sldSz cx="9906000" cy="6858000" type="A4"/>
  <p:notesSz cx="6767513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2886">
          <p15:clr>
            <a:srgbClr val="A4A3A4"/>
          </p15:clr>
        </p15:guide>
        <p15:guide id="9" pos="3120">
          <p15:clr>
            <a:srgbClr val="A4A3A4"/>
          </p15:clr>
        </p15:guide>
        <p15:guide id="10" pos="398">
          <p15:clr>
            <a:srgbClr val="A4A3A4"/>
          </p15:clr>
        </p15:guide>
        <p15:guide id="11" pos="5842">
          <p15:clr>
            <a:srgbClr val="A4A3A4"/>
          </p15:clr>
        </p15:guide>
        <p15:guide id="12" pos="4481">
          <p15:clr>
            <a:srgbClr val="A4A3A4"/>
          </p15:clr>
        </p15:guide>
        <p15:guide id="13" pos="1170">
          <p15:clr>
            <a:srgbClr val="A4A3A4"/>
          </p15:clr>
        </p15:guide>
        <p15:guide id="14" pos="6068">
          <p15:clr>
            <a:srgbClr val="A4A3A4"/>
          </p15:clr>
        </p15:guide>
        <p15:guide id="15" pos="1759">
          <p15:clr>
            <a:srgbClr val="A4A3A4"/>
          </p15:clr>
        </p15:guide>
        <p15:guide id="16" pos="23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DCDCDC"/>
    <a:srgbClr val="000000"/>
    <a:srgbClr val="4D4D4D"/>
    <a:srgbClr val="777777"/>
    <a:srgbClr val="B2B2B2"/>
    <a:srgbClr val="C0C0C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7" autoAdjust="0"/>
    <p:restoredTop sz="61840" autoAdjust="0"/>
  </p:normalViewPr>
  <p:slideViewPr>
    <p:cSldViewPr>
      <p:cViewPr varScale="1">
        <p:scale>
          <a:sx n="67" d="100"/>
          <a:sy n="67" d="100"/>
        </p:scale>
        <p:origin x="3036" y="72"/>
      </p:cViewPr>
      <p:guideLst>
        <p:guide orient="horz" pos="2160"/>
        <p:guide orient="horz" pos="346"/>
        <p:guide orient="horz" pos="119"/>
        <p:guide orient="horz" pos="3838"/>
        <p:guide orient="horz" pos="482"/>
        <p:guide orient="horz" pos="1207"/>
        <p:guide orient="horz" pos="3475"/>
        <p:guide orient="horz" pos="2886"/>
        <p:guide pos="3120"/>
        <p:guide pos="398"/>
        <p:guide pos="5842"/>
        <p:guide pos="4481"/>
        <p:guide pos="1170"/>
        <p:guide pos="6068"/>
        <p:guide pos="1759"/>
        <p:guide pos="23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42950"/>
            <a:ext cx="536257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49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F3D863-3AB6-4FDD-88C2-386A1D5668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6401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Klassische Dateiablage in Ordnern</a:t>
            </a:r>
          </a:p>
          <a:p>
            <a:r>
              <a:rPr lang="de-DE" dirty="0"/>
              <a:t>Privat und häufig geschäftlich</a:t>
            </a:r>
          </a:p>
          <a:p>
            <a:endParaRPr lang="de-DE" dirty="0"/>
          </a:p>
          <a:p>
            <a:r>
              <a:rPr lang="de-DE" dirty="0"/>
              <a:t>Dateien ablegen, bei Änderungen anhängen von Versionsnummern oder Daten</a:t>
            </a:r>
          </a:p>
          <a:p>
            <a:r>
              <a:rPr lang="de-DE" dirty="0"/>
              <a:t>Nachteile:</a:t>
            </a:r>
          </a:p>
          <a:p>
            <a:r>
              <a:rPr lang="de-DE" dirty="0"/>
              <a:t>Unübersichtlich</a:t>
            </a:r>
          </a:p>
          <a:p>
            <a:r>
              <a:rPr lang="de-DE" dirty="0"/>
              <a:t>	Manuelle Namen evtl. schwer nachzuvollziehen</a:t>
            </a:r>
          </a:p>
          <a:p>
            <a:r>
              <a:rPr lang="de-DE" dirty="0"/>
              <a:t>	nicht automatische Benennung kann zu Fehlern oder Kreativität führen</a:t>
            </a:r>
          </a:p>
          <a:p>
            <a:r>
              <a:rPr lang="de-DE" dirty="0"/>
              <a:t>	inkonsequent</a:t>
            </a:r>
          </a:p>
          <a:p>
            <a:r>
              <a:rPr lang="de-DE" dirty="0"/>
              <a:t>	Wenig Suchkriterien</a:t>
            </a:r>
          </a:p>
          <a:p>
            <a:r>
              <a:rPr lang="de-DE" dirty="0"/>
              <a:t>Abhängigkeiten</a:t>
            </a:r>
          </a:p>
          <a:p>
            <a:r>
              <a:rPr lang="de-DE" dirty="0"/>
              <a:t>	Referenzen müssen evtl. häufig neu angelegt werden</a:t>
            </a:r>
          </a:p>
          <a:p>
            <a:r>
              <a:rPr lang="de-DE" dirty="0"/>
              <a:t>	Verlust bei Umbenennung</a:t>
            </a:r>
          </a:p>
          <a:p>
            <a:r>
              <a:rPr lang="de-DE" dirty="0"/>
              <a:t>	Erschwert, wenn nur manche Bauteile geändert werden, hoher Speicheraufwand</a:t>
            </a:r>
          </a:p>
          <a:p>
            <a:r>
              <a:rPr lang="de-DE" dirty="0"/>
              <a:t>Berechtigung</a:t>
            </a:r>
          </a:p>
          <a:p>
            <a:r>
              <a:rPr lang="de-DE" dirty="0"/>
              <a:t>	schwer zu definieren und zu warten</a:t>
            </a:r>
          </a:p>
          <a:p>
            <a:r>
              <a:rPr lang="de-DE" dirty="0"/>
              <a:t>	gleichzeitiges öffnen und ändern u.U.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3D863-3AB6-4FDD-88C2-386A1D5668B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199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Speichern über Metadaten</a:t>
            </a:r>
          </a:p>
          <a:p>
            <a:r>
              <a:rPr lang="de-DE" dirty="0"/>
              <a:t>Versionsstände können einfach nachvollzogen und rekonstruiert werden</a:t>
            </a:r>
          </a:p>
          <a:p>
            <a:r>
              <a:rPr lang="de-DE" dirty="0"/>
              <a:t>Änderungen können schriftlich dargestellt werden</a:t>
            </a:r>
          </a:p>
          <a:p>
            <a:r>
              <a:rPr lang="de-DE" dirty="0"/>
              <a:t>Alle alten Versionen werden gespeichert</a:t>
            </a:r>
          </a:p>
          <a:p>
            <a:r>
              <a:rPr lang="de-DE" dirty="0"/>
              <a:t>Automatisierung </a:t>
            </a:r>
            <a:r>
              <a:rPr lang="de-DE"/>
              <a:t>und Eindeutigkeit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3D863-3AB6-4FDD-88C2-386A1D5668B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594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PDM System</a:t>
            </a:r>
          </a:p>
          <a:p>
            <a:r>
              <a:rPr lang="de-DE" dirty="0"/>
              <a:t>Verwaltet alle Produktzugehörigen Daten</a:t>
            </a:r>
          </a:p>
          <a:p>
            <a:r>
              <a:rPr lang="de-DE" dirty="0"/>
              <a:t>Sehr häufig in Firmen, besonders auch mit CAD Daten</a:t>
            </a:r>
          </a:p>
          <a:p>
            <a:endParaRPr lang="de-DE" dirty="0"/>
          </a:p>
          <a:p>
            <a:r>
              <a:rPr lang="de-DE" dirty="0"/>
              <a:t>Übersichtlich</a:t>
            </a:r>
          </a:p>
          <a:p>
            <a:r>
              <a:rPr lang="de-DE" dirty="0"/>
              <a:t>	interne Verwaltung mit Versionsnummern</a:t>
            </a:r>
          </a:p>
          <a:p>
            <a:r>
              <a:rPr lang="de-DE" dirty="0"/>
              <a:t>	deutliche Abgrenzung der neusten Versionen</a:t>
            </a:r>
          </a:p>
          <a:p>
            <a:r>
              <a:rPr lang="de-DE" dirty="0"/>
              <a:t>	zusammengehörige Versionsstände gut ermittelbar</a:t>
            </a:r>
          </a:p>
          <a:p>
            <a:r>
              <a:rPr lang="de-DE" dirty="0"/>
              <a:t>	suchen über Produktdaten aus Metadaten</a:t>
            </a:r>
          </a:p>
          <a:p>
            <a:endParaRPr lang="de-DE" dirty="0"/>
          </a:p>
          <a:p>
            <a:r>
              <a:rPr lang="de-DE" dirty="0"/>
              <a:t>Berechtigungen</a:t>
            </a:r>
          </a:p>
          <a:p>
            <a:r>
              <a:rPr lang="de-DE" dirty="0"/>
              <a:t>	Dateien werden aus- und eingeloggt, kein paralleles Arbeiten möglich</a:t>
            </a:r>
          </a:p>
          <a:p>
            <a:r>
              <a:rPr lang="de-DE" dirty="0"/>
              <a:t>	Auch andere Systeme wie Nicolas, dieses für CAD typisch</a:t>
            </a:r>
          </a:p>
          <a:p>
            <a:endParaRPr lang="de-DE" dirty="0"/>
          </a:p>
          <a:p>
            <a:r>
              <a:rPr lang="de-DE" dirty="0"/>
              <a:t>Referenzen</a:t>
            </a:r>
          </a:p>
          <a:p>
            <a:r>
              <a:rPr lang="de-DE" dirty="0"/>
              <a:t>	einfache Verwaltung von Referenzen</a:t>
            </a:r>
          </a:p>
          <a:p>
            <a:r>
              <a:rPr lang="de-DE" dirty="0"/>
              <a:t>	keine multiple Speicherung notwendig</a:t>
            </a:r>
          </a:p>
          <a:p>
            <a:endParaRPr lang="de-DE" dirty="0"/>
          </a:p>
          <a:p>
            <a:r>
              <a:rPr lang="de-DE" dirty="0"/>
              <a:t>Wartungsaufwand</a:t>
            </a:r>
          </a:p>
          <a:p>
            <a:r>
              <a:rPr lang="de-DE" dirty="0"/>
              <a:t>	durch Automatismen stark vereinfacht</a:t>
            </a:r>
          </a:p>
          <a:p>
            <a:endParaRPr lang="de-DE" dirty="0"/>
          </a:p>
          <a:p>
            <a:r>
              <a:rPr lang="de-DE" dirty="0"/>
              <a:t>Weltweite  Systeme</a:t>
            </a:r>
          </a:p>
          <a:p>
            <a:r>
              <a:rPr lang="de-DE" dirty="0"/>
              <a:t>Weiterverwendung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3D863-3AB6-4FDD-88C2-386A1D5668B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811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Prof. Dr.-Ing. Ralf Stetter</a:t>
            </a:r>
          </a:p>
          <a:p>
            <a:pPr>
              <a:defRPr/>
            </a:pPr>
            <a:r>
              <a:rPr lang="en-US" sz="1600" dirty="0"/>
              <a:t>Konstruktionsmethodik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Folie </a:t>
            </a:r>
            <a:fld id="{1CB837AA-2D0E-468A-A859-72EDCC9222D1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932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Prof. Dr.-Ing. Ralf Stetter</a:t>
            </a:r>
          </a:p>
          <a:p>
            <a:pPr>
              <a:defRPr/>
            </a:pPr>
            <a:r>
              <a:rPr lang="en-US" sz="1600" dirty="0"/>
              <a:t>Konstruktionsmethodik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Folie </a:t>
            </a:r>
            <a:fld id="{4AB3FACF-7FFB-487C-9643-C1E3D626F4F6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3281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60338"/>
            <a:ext cx="864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5" tIns="47892" rIns="95785" bIns="4789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8491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latin typeface="Zurich LtCn BT" pitchFamily="34" charset="0"/>
              </a:defRPr>
            </a:lvl1pPr>
          </a:lstStyle>
          <a:p>
            <a:pPr>
              <a:defRPr/>
            </a:pPr>
            <a:r>
              <a:rPr lang="en-US" sz="1000" dirty="0"/>
              <a:t>Prof. Dr.-Ing. Ralf Stetter</a:t>
            </a:r>
          </a:p>
          <a:p>
            <a:pPr>
              <a:defRPr/>
            </a:pPr>
            <a:r>
              <a:rPr lang="en-US" dirty="0"/>
              <a:t>Konstruktionsmethodik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2849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latin typeface="Zurich LtCn BT" panose="020B0406020202040204" pitchFamily="34" charset="0"/>
              </a:defRPr>
            </a:lvl1pPr>
          </a:lstStyle>
          <a:p>
            <a:r>
              <a:rPr lang="en-US" altLang="de-DE"/>
              <a:t>Folie </a:t>
            </a:r>
            <a:fld id="{99569355-9436-4520-8027-B0CABA20E249}" type="slidenum">
              <a:rPr lang="en-US" altLang="de-DE"/>
              <a:pPr/>
              <a:t>‹Nr.›</a:t>
            </a:fld>
            <a:endParaRPr lang="en-US" alt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" y="6007435"/>
            <a:ext cx="2564660" cy="850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182563" indent="-18256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825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079500" indent="-184150" algn="l" defTabSz="957263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27175" indent="-1825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74850" indent="-182563" algn="l" defTabSz="957263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4320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892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464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036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7940-AD09-4F5E-8E99-E795F958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25" y="160338"/>
            <a:ext cx="8642350" cy="404496"/>
          </a:xfrm>
        </p:spPr>
        <p:txBody>
          <a:bodyPr/>
          <a:lstStyle/>
          <a:p>
            <a:r>
              <a:rPr lang="de-DE" dirty="0"/>
              <a:t>Dokumentenmanagement klassisch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E402DF-4AD6-483A-9A0F-18EA3308C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Dr.-Ing. Ralf Stetter</a:t>
            </a:r>
          </a:p>
          <a:p>
            <a:pPr>
              <a:defRPr/>
            </a:pPr>
            <a:r>
              <a:rPr lang="en-US" sz="1600"/>
              <a:t>Konstruktionsmethodik</a:t>
            </a:r>
            <a:endParaRPr lang="en-US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07EEF9-3159-40D6-A1F8-FBD03244D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/>
              <a:t>Folie </a:t>
            </a:r>
            <a:fld id="{4AB3FACF-7FFB-487C-9643-C1E3D626F4F6}" type="slidenum">
              <a:rPr lang="en-US" altLang="de-DE" smtClean="0"/>
              <a:pPr/>
              <a:t>1</a:t>
            </a:fld>
            <a:endParaRPr lang="en-US" alt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47DA7E-8367-45D0-AB9C-70C834899F38}"/>
              </a:ext>
            </a:extLst>
          </p:cNvPr>
          <p:cNvSpPr txBox="1"/>
          <p:nvPr/>
        </p:nvSpPr>
        <p:spPr>
          <a:xfrm>
            <a:off x="5588716" y="1595280"/>
            <a:ext cx="3231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Projekt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Baugruppe 1 Vers.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/>
              <a:t>Bauteil 1 Vers.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/>
              <a:t>Bauteil 2 Vers.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/>
              <a:t>Bauteil 2 Vers.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372A4E-856E-471B-A35F-984460907243}"/>
              </a:ext>
            </a:extLst>
          </p:cNvPr>
          <p:cNvSpPr txBox="1"/>
          <p:nvPr/>
        </p:nvSpPr>
        <p:spPr>
          <a:xfrm>
            <a:off x="1100572" y="1268760"/>
            <a:ext cx="373692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Hierarchische Ordnerstruktur: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Übersichtlichkeit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Referenzen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Berechtigungen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Wartungsaufwand</a:t>
            </a:r>
          </a:p>
        </p:txBody>
      </p:sp>
    </p:spTree>
    <p:extLst>
      <p:ext uri="{BB962C8B-B14F-4D97-AF65-F5344CB8AC3E}">
        <p14:creationId xmlns:p14="http://schemas.microsoft.com/office/powerpoint/2010/main" val="225421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12F4-08C9-4DA3-975D-52728A78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25" y="160338"/>
            <a:ext cx="8642350" cy="404496"/>
          </a:xfrm>
        </p:spPr>
        <p:txBody>
          <a:bodyPr/>
          <a:lstStyle/>
          <a:p>
            <a:r>
              <a:rPr lang="de-DE" dirty="0"/>
              <a:t>Versionierung im PDM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96E7A5-680D-4F10-BD58-88FC607972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Dr.-Ing. Ralf Stetter</a:t>
            </a:r>
          </a:p>
          <a:p>
            <a:pPr>
              <a:defRPr/>
            </a:pPr>
            <a:r>
              <a:rPr lang="en-US" sz="1600"/>
              <a:t>Konstruktionsmethodik</a:t>
            </a:r>
            <a:endParaRPr lang="en-US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2DF075-976E-4CAC-BDC6-D5B42849FF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/>
              <a:t>Folie </a:t>
            </a:r>
            <a:fld id="{4AB3FACF-7FFB-487C-9643-C1E3D626F4F6}" type="slidenum">
              <a:rPr lang="en-US" altLang="de-DE" smtClean="0"/>
              <a:pPr/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2077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B5E83-CCBC-4A13-A671-2C6E8887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25" y="160338"/>
            <a:ext cx="8642350" cy="404496"/>
          </a:xfrm>
        </p:spPr>
        <p:txBody>
          <a:bodyPr/>
          <a:lstStyle/>
          <a:p>
            <a:r>
              <a:rPr lang="de-DE" dirty="0"/>
              <a:t>Dokumentenmanagement PDM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D468DF-CBB7-4618-A29A-E1D5BB460C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Dr.-Ing. Ralf Stetter</a:t>
            </a:r>
          </a:p>
          <a:p>
            <a:pPr>
              <a:defRPr/>
            </a:pPr>
            <a:r>
              <a:rPr lang="en-US" sz="1600"/>
              <a:t>Konstruktionsmethodik</a:t>
            </a:r>
            <a:endParaRPr lang="en-US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C58BC0-B574-41E3-AE0B-2C5CD0325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de-DE"/>
              <a:t>Folie </a:t>
            </a:r>
            <a:fld id="{4AB3FACF-7FFB-487C-9643-C1E3D626F4F6}" type="slidenum">
              <a:rPr lang="en-US" altLang="de-DE" smtClean="0"/>
              <a:pPr/>
              <a:t>3</a:t>
            </a:fld>
            <a:endParaRPr lang="en-US" alt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85254D-AEDB-4BB9-98DA-3D3C14C097EA}"/>
              </a:ext>
            </a:extLst>
          </p:cNvPr>
          <p:cNvSpPr txBox="1"/>
          <p:nvPr/>
        </p:nvSpPr>
        <p:spPr>
          <a:xfrm>
            <a:off x="1352600" y="1484784"/>
            <a:ext cx="495061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Übersichtlichkeit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Referenzen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Berechtigungen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Wartungsaufwand</a:t>
            </a:r>
          </a:p>
        </p:txBody>
      </p:sp>
    </p:spTree>
    <p:extLst>
      <p:ext uri="{BB962C8B-B14F-4D97-AF65-F5344CB8AC3E}">
        <p14:creationId xmlns:p14="http://schemas.microsoft.com/office/powerpoint/2010/main" val="308418082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Vorlesungsfolien">
  <a:themeElements>
    <a:clrScheme name="Vorlage_Vorlesungsfolie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777777"/>
      </a:accent2>
      <a:accent3>
        <a:srgbClr val="FFFFFF"/>
      </a:accent3>
      <a:accent4>
        <a:srgbClr val="000000"/>
      </a:accent4>
      <a:accent5>
        <a:srgbClr val="DCDCDC"/>
      </a:accent5>
      <a:accent6>
        <a:srgbClr val="6B6B6B"/>
      </a:accent6>
      <a:hlink>
        <a:srgbClr val="808080"/>
      </a:hlink>
      <a:folHlink>
        <a:srgbClr val="333333"/>
      </a:folHlink>
    </a:clrScheme>
    <a:fontScheme name="Vorlage_Vorlesungsfoli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_Vorlesungsfoli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6B6B6B"/>
        </a:accent6>
        <a:hlink>
          <a:srgbClr val="808080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Vorlage_Vorlesungsfolien</Template>
  <TotalTime>0</TotalTime>
  <Words>270</Words>
  <Application>Microsoft Office PowerPoint</Application>
  <PresentationFormat>A4-Papier (210 x 297 mm)</PresentationFormat>
  <Paragraphs>80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Zurich LtCn BT</vt:lpstr>
      <vt:lpstr>Vorlage_Vorlesungsfolien</vt:lpstr>
      <vt:lpstr>Dokumentenmanagement klassisch</vt:lpstr>
      <vt:lpstr>Versionierung im PDM</vt:lpstr>
      <vt:lpstr>Dokumentenmanagement PDM</vt:lpstr>
    </vt:vector>
  </TitlesOfParts>
  <Company>TUM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Produktentwicklung und Konstruktion   Titel des Termins  SS 05 – Vorlesung xx – xx.xx.2005</dc:title>
  <dc:creator>ponn</dc:creator>
  <cp:lastModifiedBy>Jonas Bratke</cp:lastModifiedBy>
  <cp:revision>175</cp:revision>
  <dcterms:created xsi:type="dcterms:W3CDTF">2005-02-17T09:13:55Z</dcterms:created>
  <dcterms:modified xsi:type="dcterms:W3CDTF">2021-06-06T15:43:22Z</dcterms:modified>
</cp:coreProperties>
</file>