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9906000" cy="6858000" type="A4"/>
  <p:notesSz cx="6767513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2886">
          <p15:clr>
            <a:srgbClr val="A4A3A4"/>
          </p15:clr>
        </p15:guide>
        <p15:guide id="9" pos="3120">
          <p15:clr>
            <a:srgbClr val="A4A3A4"/>
          </p15:clr>
        </p15:guide>
        <p15:guide id="10" pos="398">
          <p15:clr>
            <a:srgbClr val="A4A3A4"/>
          </p15:clr>
        </p15:guide>
        <p15:guide id="11" pos="5842">
          <p15:clr>
            <a:srgbClr val="A4A3A4"/>
          </p15:clr>
        </p15:guide>
        <p15:guide id="12" pos="4481">
          <p15:clr>
            <a:srgbClr val="A4A3A4"/>
          </p15:clr>
        </p15:guide>
        <p15:guide id="13" pos="1170">
          <p15:clr>
            <a:srgbClr val="A4A3A4"/>
          </p15:clr>
        </p15:guide>
        <p15:guide id="14" pos="6068">
          <p15:clr>
            <a:srgbClr val="A4A3A4"/>
          </p15:clr>
        </p15:guide>
        <p15:guide id="15" pos="1759">
          <p15:clr>
            <a:srgbClr val="A4A3A4"/>
          </p15:clr>
        </p15:guide>
        <p15:guide id="16" pos="2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DCDCDC"/>
    <a:srgbClr val="000000"/>
    <a:srgbClr val="4D4D4D"/>
    <a:srgbClr val="777777"/>
    <a:srgbClr val="B2B2B2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1572" y="114"/>
      </p:cViewPr>
      <p:guideLst>
        <p:guide orient="horz" pos="2160"/>
        <p:guide orient="horz" pos="346"/>
        <p:guide orient="horz" pos="119"/>
        <p:guide orient="horz" pos="3838"/>
        <p:guide orient="horz" pos="482"/>
        <p:guide orient="horz" pos="1207"/>
        <p:guide orient="horz" pos="3475"/>
        <p:guide orient="horz" pos="2886"/>
        <p:guide pos="3120"/>
        <p:guide pos="398"/>
        <p:guide pos="5842"/>
        <p:guide pos="4481"/>
        <p:guide pos="1170"/>
        <p:guide pos="6068"/>
        <p:guide pos="1759"/>
        <p:guide pos="2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2950"/>
            <a:ext cx="536257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49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F3D863-3AB6-4FDD-88C2-386A1D5668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640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30984F-C58B-4877-95B9-68F661F554B7}" type="slidenum">
              <a:rPr lang="de-DE" altLang="de-DE"/>
              <a:pPr eaLnBrk="1" hangingPunct="1"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1CB837AA-2D0E-468A-A859-72EDCC9222D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93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4AB3FACF-7FFB-487C-9643-C1E3D626F4F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328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60338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5" tIns="47892" rIns="95785" bIns="47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8491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latin typeface="Zurich LtCn BT" pitchFamily="34" charset="0"/>
              </a:defRPr>
            </a:lvl1pPr>
          </a:lstStyle>
          <a:p>
            <a:pPr>
              <a:defRPr/>
            </a:pPr>
            <a:r>
              <a:rPr lang="en-US" sz="1000" dirty="0"/>
              <a:t>Prof. Dr.-Ing. Ralf Stetter</a:t>
            </a:r>
          </a:p>
          <a:p>
            <a:pPr>
              <a:defRPr/>
            </a:pPr>
            <a:r>
              <a:rPr lang="en-US" dirty="0"/>
              <a:t>Konstruktionsmethodik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Zurich LtCn BT" panose="020B0406020202040204" pitchFamily="34" charset="0"/>
              </a:defRPr>
            </a:lvl1pPr>
          </a:lstStyle>
          <a:p>
            <a:r>
              <a:rPr lang="en-US" altLang="de-DE"/>
              <a:t>Folie </a:t>
            </a:r>
            <a:fld id="{99569355-9436-4520-8027-B0CABA20E249}" type="slidenum">
              <a:rPr lang="en-US" altLang="de-DE"/>
              <a:pPr/>
              <a:t>‹Nr.›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" y="6007435"/>
            <a:ext cx="2564660" cy="850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182563" indent="-18256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79500" indent="-184150" algn="l" defTabSz="957263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27175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74850" indent="-182563" algn="l" defTabSz="957263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20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892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464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036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000">
                <a:latin typeface="Zurich LtCn BT" panose="020B0406020202040204" pitchFamily="34" charset="0"/>
              </a:rPr>
              <a:t>Namen</a:t>
            </a:r>
          </a:p>
          <a:p>
            <a:r>
              <a:rPr lang="en-US" altLang="de-DE" sz="1600">
                <a:latin typeface="Zurich LtCn BT" panose="020B0406020202040204" pitchFamily="34" charset="0"/>
              </a:rPr>
              <a:t>Konstruktionsmethodik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Zurich LtCn BT" panose="020B0406020202040204" pitchFamily="34" charset="0"/>
              </a:rPr>
              <a:t>Folie </a:t>
            </a:r>
            <a:fld id="{D8B95DB0-8A8F-4854-BBA7-7C1B5CD78844}" type="slidenum">
              <a:rPr lang="en-US" altLang="de-DE" sz="1600">
                <a:latin typeface="Zurich LtCn BT" panose="020B0406020202040204" pitchFamily="34" charset="0"/>
              </a:rPr>
              <a:pPr/>
              <a:t>1</a:t>
            </a:fld>
            <a:endParaRPr lang="en-US" altLang="de-DE" sz="1600">
              <a:latin typeface="Zurich LtCn BT" panose="020B040602020204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160338"/>
            <a:ext cx="8642350" cy="404812"/>
          </a:xfrm>
        </p:spPr>
        <p:txBody>
          <a:bodyPr/>
          <a:lstStyle/>
          <a:p>
            <a:pPr defTabSz="1073150" eaLnBrk="1" hangingPunct="1"/>
            <a:r>
              <a:rPr lang="de-DE" altLang="de-DE"/>
              <a:t>Überschrift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31825" y="765175"/>
            <a:ext cx="864235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94" tIns="42897" rIns="82494" bIns="42897">
            <a:spAutoFit/>
          </a:bodyPr>
          <a:lstStyle>
            <a:lvl1pPr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1800" dirty="0"/>
              <a:t>Text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  <a:p>
            <a:pPr marL="1028700"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  <a:p>
            <a:pPr marL="1428750"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Vorlesungsfolien">
  <a:themeElements>
    <a:clrScheme name="Vorlage_Vorlesungsfoli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777777"/>
      </a:accent2>
      <a:accent3>
        <a:srgbClr val="FFFFFF"/>
      </a:accent3>
      <a:accent4>
        <a:srgbClr val="000000"/>
      </a:accent4>
      <a:accent5>
        <a:srgbClr val="DCDCDC"/>
      </a:accent5>
      <a:accent6>
        <a:srgbClr val="6B6B6B"/>
      </a:accent6>
      <a:hlink>
        <a:srgbClr val="808080"/>
      </a:hlink>
      <a:folHlink>
        <a:srgbClr val="333333"/>
      </a:folHlink>
    </a:clrScheme>
    <a:fontScheme name="Vorlage_Vorlesungsfol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_Vorlesungsfol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B6B6B"/>
        </a:accent6>
        <a:hlink>
          <a:srgbClr val="808080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Vorlage_Vorlesungsfolien</Template>
  <TotalTime>0</TotalTime>
  <Words>10</Words>
  <Application>Microsoft Office PowerPoint</Application>
  <PresentationFormat>A4-Papier (210 x 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Zurich LtCn BT</vt:lpstr>
      <vt:lpstr>Vorlage_Vorlesungsfolien</vt:lpstr>
      <vt:lpstr>Überschrift</vt:lpstr>
    </vt:vector>
  </TitlesOfParts>
  <Company>TUM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Produktentwicklung und Konstruktion   Titel des Termins  SS 05 – Vorlesung xx – xx.xx.2005</dc:title>
  <dc:creator>ponn</dc:creator>
  <cp:lastModifiedBy>Nicolas Strauss</cp:lastModifiedBy>
  <cp:revision>167</cp:revision>
  <dcterms:created xsi:type="dcterms:W3CDTF">2005-02-17T09:13:55Z</dcterms:created>
  <dcterms:modified xsi:type="dcterms:W3CDTF">2021-06-06T15:01:30Z</dcterms:modified>
</cp:coreProperties>
</file>