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22" r:id="rId2"/>
    <p:sldId id="320" r:id="rId3"/>
    <p:sldId id="319" r:id="rId4"/>
    <p:sldId id="323" r:id="rId5"/>
  </p:sldIdLst>
  <p:sldSz cx="9906000" cy="6858000" type="A4"/>
  <p:notesSz cx="6767513" cy="9906000"/>
  <p:defaultTextStyle>
    <a:defPPr>
      <a:defRPr lang="de-DE"/>
    </a:defPPr>
    <a:lvl1pPr algn="l" rtl="0" fontAlgn="base">
      <a:spcBef>
        <a:spcPct val="0"/>
      </a:spcBef>
      <a:spcAft>
        <a:spcPct val="0"/>
      </a:spcAft>
      <a:defRPr sz="19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9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9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9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900" kern="1200">
        <a:solidFill>
          <a:schemeClr val="tx1"/>
        </a:solidFill>
        <a:latin typeface="Arial" panose="020B0604020202020204" pitchFamily="34" charset="0"/>
        <a:ea typeface="+mn-ea"/>
        <a:cs typeface="+mn-cs"/>
      </a:defRPr>
    </a:lvl5pPr>
    <a:lvl6pPr marL="2286000" algn="l" defTabSz="914400" rtl="0" eaLnBrk="1" latinLnBrk="0" hangingPunct="1">
      <a:defRPr sz="1900" kern="1200">
        <a:solidFill>
          <a:schemeClr val="tx1"/>
        </a:solidFill>
        <a:latin typeface="Arial" panose="020B0604020202020204" pitchFamily="34" charset="0"/>
        <a:ea typeface="+mn-ea"/>
        <a:cs typeface="+mn-cs"/>
      </a:defRPr>
    </a:lvl6pPr>
    <a:lvl7pPr marL="2743200" algn="l" defTabSz="914400" rtl="0" eaLnBrk="1" latinLnBrk="0" hangingPunct="1">
      <a:defRPr sz="1900" kern="1200">
        <a:solidFill>
          <a:schemeClr val="tx1"/>
        </a:solidFill>
        <a:latin typeface="Arial" panose="020B0604020202020204" pitchFamily="34" charset="0"/>
        <a:ea typeface="+mn-ea"/>
        <a:cs typeface="+mn-cs"/>
      </a:defRPr>
    </a:lvl7pPr>
    <a:lvl8pPr marL="3200400" algn="l" defTabSz="914400" rtl="0" eaLnBrk="1" latinLnBrk="0" hangingPunct="1">
      <a:defRPr sz="1900" kern="1200">
        <a:solidFill>
          <a:schemeClr val="tx1"/>
        </a:solidFill>
        <a:latin typeface="Arial" panose="020B0604020202020204" pitchFamily="34" charset="0"/>
        <a:ea typeface="+mn-ea"/>
        <a:cs typeface="+mn-cs"/>
      </a:defRPr>
    </a:lvl8pPr>
    <a:lvl9pPr marL="3657600" algn="l" defTabSz="914400" rtl="0" eaLnBrk="1" latinLnBrk="0" hangingPunct="1">
      <a:defRPr sz="19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346">
          <p15:clr>
            <a:srgbClr val="A4A3A4"/>
          </p15:clr>
        </p15:guide>
        <p15:guide id="3" orient="horz" pos="119">
          <p15:clr>
            <a:srgbClr val="A4A3A4"/>
          </p15:clr>
        </p15:guide>
        <p15:guide id="4" orient="horz" pos="3838">
          <p15:clr>
            <a:srgbClr val="A4A3A4"/>
          </p15:clr>
        </p15:guide>
        <p15:guide id="5" orient="horz" pos="482">
          <p15:clr>
            <a:srgbClr val="A4A3A4"/>
          </p15:clr>
        </p15:guide>
        <p15:guide id="6" orient="horz" pos="1207">
          <p15:clr>
            <a:srgbClr val="A4A3A4"/>
          </p15:clr>
        </p15:guide>
        <p15:guide id="7" orient="horz" pos="3475">
          <p15:clr>
            <a:srgbClr val="A4A3A4"/>
          </p15:clr>
        </p15:guide>
        <p15:guide id="8" orient="horz" pos="2886">
          <p15:clr>
            <a:srgbClr val="A4A3A4"/>
          </p15:clr>
        </p15:guide>
        <p15:guide id="9" pos="3120">
          <p15:clr>
            <a:srgbClr val="A4A3A4"/>
          </p15:clr>
        </p15:guide>
        <p15:guide id="10" pos="398">
          <p15:clr>
            <a:srgbClr val="A4A3A4"/>
          </p15:clr>
        </p15:guide>
        <p15:guide id="11" pos="5842">
          <p15:clr>
            <a:srgbClr val="A4A3A4"/>
          </p15:clr>
        </p15:guide>
        <p15:guide id="12" pos="4481">
          <p15:clr>
            <a:srgbClr val="A4A3A4"/>
          </p15:clr>
        </p15:guide>
        <p15:guide id="13" pos="1170">
          <p15:clr>
            <a:srgbClr val="A4A3A4"/>
          </p15:clr>
        </p15:guide>
        <p15:guide id="14" pos="6068">
          <p15:clr>
            <a:srgbClr val="A4A3A4"/>
          </p15:clr>
        </p15:guide>
        <p15:guide id="15" pos="1759">
          <p15:clr>
            <a:srgbClr val="A4A3A4"/>
          </p15:clr>
        </p15:guide>
        <p15:guide id="16" pos="23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DCDCDC"/>
    <a:srgbClr val="000000"/>
    <a:srgbClr val="4D4D4D"/>
    <a:srgbClr val="777777"/>
    <a:srgbClr val="B2B2B2"/>
    <a:srgbClr val="C0C0C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7" autoAdjust="0"/>
    <p:restoredTop sz="94707" autoAdjust="0"/>
  </p:normalViewPr>
  <p:slideViewPr>
    <p:cSldViewPr>
      <p:cViewPr varScale="1">
        <p:scale>
          <a:sx n="117" d="100"/>
          <a:sy n="117" d="100"/>
        </p:scale>
        <p:origin x="-1482" y="-102"/>
      </p:cViewPr>
      <p:guideLst>
        <p:guide orient="horz" pos="2160"/>
        <p:guide orient="horz" pos="346"/>
        <p:guide orient="horz" pos="119"/>
        <p:guide orient="horz" pos="3838"/>
        <p:guide orient="horz" pos="482"/>
        <p:guide orient="horz" pos="1207"/>
        <p:guide orient="horz" pos="3475"/>
        <p:guide orient="horz" pos="2886"/>
        <p:guide pos="3120"/>
        <p:guide pos="398"/>
        <p:guide pos="5842"/>
        <p:guide pos="4481"/>
        <p:guide pos="1170"/>
        <p:guide pos="6068"/>
        <p:guide pos="1759"/>
        <p:guide pos="2394"/>
      </p:guideLst>
    </p:cSldViewPr>
  </p:slideViewPr>
  <p:notesTextViewPr>
    <p:cViewPr>
      <p:scale>
        <a:sx n="100" d="100"/>
        <a:sy n="100" d="100"/>
      </p:scale>
      <p:origin x="0" y="0"/>
    </p:cViewPr>
  </p:notesTextViewPr>
  <p:sorterViewPr>
    <p:cViewPr>
      <p:scale>
        <a:sx n="100" d="100"/>
        <a:sy n="100" d="100"/>
      </p:scale>
      <p:origin x="0" y="168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Strauss" userId="321ae4a84ccff0f7" providerId="LiveId" clId="{225269ED-1312-4283-84EF-314117555625}"/>
    <pc:docChg chg="custSel modSld">
      <pc:chgData name="Nicolas Strauss" userId="321ae4a84ccff0f7" providerId="LiveId" clId="{225269ED-1312-4283-84EF-314117555625}" dt="2021-06-06T15:02:09.115" v="13" actId="20577"/>
      <pc:docMkLst>
        <pc:docMk/>
      </pc:docMkLst>
      <pc:sldChg chg="modSp mod">
        <pc:chgData name="Nicolas Strauss" userId="321ae4a84ccff0f7" providerId="LiveId" clId="{225269ED-1312-4283-84EF-314117555625}" dt="2021-06-06T15:02:09.115" v="13" actId="20577"/>
        <pc:sldMkLst>
          <pc:docMk/>
          <pc:sldMk cId="0" sldId="319"/>
        </pc:sldMkLst>
        <pc:spChg chg="mod">
          <ac:chgData name="Nicolas Strauss" userId="321ae4a84ccff0f7" providerId="LiveId" clId="{225269ED-1312-4283-84EF-314117555625}" dt="2021-06-06T15:02:09.115" v="13" actId="20577"/>
          <ac:spMkLst>
            <pc:docMk/>
            <pc:sldMk cId="0" sldId="319"/>
            <ac:spMk id="205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defRPr sz="1200">
                <a:latin typeface="Arial" charset="0"/>
              </a:defRPr>
            </a:lvl1pPr>
          </a:lstStyle>
          <a:p>
            <a:pPr>
              <a:defRPr/>
            </a:pPr>
            <a:endParaRPr lang="de-DE"/>
          </a:p>
        </p:txBody>
      </p:sp>
      <p:sp>
        <p:nvSpPr>
          <p:cNvPr id="66563" name="Rectangle 3"/>
          <p:cNvSpPr>
            <a:spLocks noGrp="1" noChangeArrowheads="1"/>
          </p:cNvSpPr>
          <p:nvPr>
            <p:ph type="dt" idx="1"/>
          </p:nvPr>
        </p:nvSpPr>
        <p:spPr bwMode="auto">
          <a:xfrm>
            <a:off x="3832225" y="0"/>
            <a:ext cx="2933700" cy="4953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latin typeface="Arial" charset="0"/>
              </a:defRPr>
            </a:lvl1pPr>
          </a:lstStyle>
          <a:p>
            <a:pPr>
              <a:defRPr/>
            </a:pPr>
            <a:endParaRPr lang="de-DE"/>
          </a:p>
        </p:txBody>
      </p:sp>
      <p:sp>
        <p:nvSpPr>
          <p:cNvPr id="3076" name="Rectangle 4"/>
          <p:cNvSpPr>
            <a:spLocks noGrp="1" noRot="1" noChangeAspect="1" noChangeArrowheads="1" noTextEdit="1"/>
          </p:cNvSpPr>
          <p:nvPr>
            <p:ph type="sldImg" idx="2"/>
          </p:nvPr>
        </p:nvSpPr>
        <p:spPr bwMode="auto">
          <a:xfrm>
            <a:off x="703263" y="742950"/>
            <a:ext cx="5362575" cy="3713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676275" y="4705350"/>
            <a:ext cx="5414963" cy="44577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6566" name="Rectangle 6"/>
          <p:cNvSpPr>
            <a:spLocks noGrp="1" noChangeArrowheads="1"/>
          </p:cNvSpPr>
          <p:nvPr>
            <p:ph type="ftr" sz="quarter" idx="4"/>
          </p:nvPr>
        </p:nvSpPr>
        <p:spPr bwMode="auto">
          <a:xfrm>
            <a:off x="0" y="9409113"/>
            <a:ext cx="2933700" cy="4953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defRPr sz="1200">
                <a:latin typeface="Arial" charset="0"/>
              </a:defRPr>
            </a:lvl1pPr>
          </a:lstStyle>
          <a:p>
            <a:pPr>
              <a:defRPr/>
            </a:pPr>
            <a:endParaRPr lang="de-DE"/>
          </a:p>
        </p:txBody>
      </p:sp>
      <p:sp>
        <p:nvSpPr>
          <p:cNvPr id="66567" name="Rectangle 7"/>
          <p:cNvSpPr>
            <a:spLocks noGrp="1" noChangeArrowheads="1"/>
          </p:cNvSpPr>
          <p:nvPr>
            <p:ph type="sldNum" sz="quarter" idx="5"/>
          </p:nvPr>
        </p:nvSpPr>
        <p:spPr bwMode="auto">
          <a:xfrm>
            <a:off x="3832225" y="9409113"/>
            <a:ext cx="2933700" cy="4953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a:defRPr sz="1200"/>
            </a:lvl1pPr>
          </a:lstStyle>
          <a:p>
            <a:fld id="{95F3D863-3AB6-4FDD-88C2-386A1D5668B1}" type="slidenum">
              <a:rPr lang="de-DE" altLang="de-DE"/>
              <a:pPr/>
              <a:t>‹Nr.›</a:t>
            </a:fld>
            <a:endParaRPr lang="de-DE" altLang="de-DE"/>
          </a:p>
        </p:txBody>
      </p:sp>
    </p:spTree>
    <p:extLst>
      <p:ext uri="{BB962C8B-B14F-4D97-AF65-F5344CB8AC3E}">
        <p14:creationId xmlns:p14="http://schemas.microsoft.com/office/powerpoint/2010/main" val="1856401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C30984F-C58B-4877-95B9-68F661F554B7}" type="slidenum">
              <a:rPr lang="de-DE" altLang="de-DE"/>
              <a:pPr eaLnBrk="1" hangingPunct="1">
                <a:spcBef>
                  <a:spcPct val="0"/>
                </a:spcBef>
              </a:pPr>
              <a:t>2</a:t>
            </a:fld>
            <a:endParaRPr lang="de-DE" altLang="de-DE"/>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30092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C30984F-C58B-4877-95B9-68F661F554B7}" type="slidenum">
              <a:rPr lang="de-DE" altLang="de-DE"/>
              <a:pPr eaLnBrk="1" hangingPunct="1">
                <a:spcBef>
                  <a:spcPct val="0"/>
                </a:spcBef>
              </a:pPr>
              <a:t>3</a:t>
            </a:fld>
            <a:endParaRPr lang="de-DE" altLang="de-DE"/>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30092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C30984F-C58B-4877-95B9-68F661F554B7}" type="slidenum">
              <a:rPr lang="de-DE" altLang="de-DE"/>
              <a:pPr eaLnBrk="1" hangingPunct="1">
                <a:spcBef>
                  <a:spcPct val="0"/>
                </a:spcBef>
              </a:pPr>
              <a:t>4</a:t>
            </a:fld>
            <a:endParaRPr lang="de-DE" altLang="de-DE"/>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30092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42950" y="2130425"/>
            <a:ext cx="8420100" cy="1470025"/>
          </a:xfrm>
        </p:spPr>
        <p:txBody>
          <a:bodyPr/>
          <a:lstStyle/>
          <a:p>
            <a:r>
              <a:rPr lang="de-DE"/>
              <a:t>Titelmasterformat durch Klicken bearbeiten</a:t>
            </a:r>
          </a:p>
        </p:txBody>
      </p:sp>
      <p:sp>
        <p:nvSpPr>
          <p:cNvPr id="3" name="Untertitel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10"/>
          <p:cNvSpPr>
            <a:spLocks noGrp="1" noChangeArrowheads="1"/>
          </p:cNvSpPr>
          <p:nvPr>
            <p:ph type="ftr" sz="quarter" idx="10"/>
          </p:nvPr>
        </p:nvSpPr>
        <p:spPr>
          <a:ln/>
        </p:spPr>
        <p:txBody>
          <a:bodyPr/>
          <a:lstStyle>
            <a:lvl1pPr>
              <a:defRPr sz="1000"/>
            </a:lvl1pPr>
          </a:lstStyle>
          <a:p>
            <a:pPr>
              <a:defRPr/>
            </a:pPr>
            <a:r>
              <a:rPr lang="en-US" dirty="0"/>
              <a:t>Prof. Dr.-Ing. Ralf Stetter</a:t>
            </a:r>
          </a:p>
          <a:p>
            <a:pPr>
              <a:defRPr/>
            </a:pPr>
            <a:r>
              <a:rPr lang="en-US" sz="1600" dirty="0"/>
              <a:t>Konstruktionsmethodik</a:t>
            </a:r>
          </a:p>
        </p:txBody>
      </p:sp>
      <p:sp>
        <p:nvSpPr>
          <p:cNvPr id="5" name="Rectangle 11"/>
          <p:cNvSpPr>
            <a:spLocks noGrp="1" noChangeArrowheads="1"/>
          </p:cNvSpPr>
          <p:nvPr>
            <p:ph type="sldNum" sz="quarter" idx="11"/>
          </p:nvPr>
        </p:nvSpPr>
        <p:spPr>
          <a:ln/>
        </p:spPr>
        <p:txBody>
          <a:bodyPr/>
          <a:lstStyle>
            <a:lvl1pPr>
              <a:defRPr/>
            </a:lvl1pPr>
          </a:lstStyle>
          <a:p>
            <a:r>
              <a:rPr lang="en-US" altLang="de-DE"/>
              <a:t>Folie </a:t>
            </a:r>
            <a:fld id="{1CB837AA-2D0E-468A-A859-72EDCC9222D1}" type="slidenum">
              <a:rPr lang="en-US" altLang="de-DE"/>
              <a:pPr/>
              <a:t>‹Nr.›</a:t>
            </a:fld>
            <a:endParaRPr lang="en-US" altLang="de-DE"/>
          </a:p>
        </p:txBody>
      </p:sp>
    </p:spTree>
    <p:extLst>
      <p:ext uri="{BB962C8B-B14F-4D97-AF65-F5344CB8AC3E}">
        <p14:creationId xmlns:p14="http://schemas.microsoft.com/office/powerpoint/2010/main" val="309328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10"/>
          <p:cNvSpPr>
            <a:spLocks noGrp="1" noChangeArrowheads="1"/>
          </p:cNvSpPr>
          <p:nvPr>
            <p:ph type="ftr" sz="quarter" idx="10"/>
          </p:nvPr>
        </p:nvSpPr>
        <p:spPr>
          <a:ln/>
        </p:spPr>
        <p:txBody>
          <a:bodyPr/>
          <a:lstStyle>
            <a:lvl1pPr>
              <a:defRPr sz="1000"/>
            </a:lvl1pPr>
          </a:lstStyle>
          <a:p>
            <a:pPr>
              <a:defRPr/>
            </a:pPr>
            <a:r>
              <a:rPr lang="en-US" dirty="0"/>
              <a:t>Prof. Dr.-Ing. Ralf Stetter</a:t>
            </a:r>
          </a:p>
          <a:p>
            <a:pPr>
              <a:defRPr/>
            </a:pPr>
            <a:r>
              <a:rPr lang="en-US" sz="1600" dirty="0"/>
              <a:t>Konstruktionsmethodik</a:t>
            </a:r>
          </a:p>
        </p:txBody>
      </p:sp>
      <p:sp>
        <p:nvSpPr>
          <p:cNvPr id="4" name="Rectangle 11"/>
          <p:cNvSpPr>
            <a:spLocks noGrp="1" noChangeArrowheads="1"/>
          </p:cNvSpPr>
          <p:nvPr>
            <p:ph type="sldNum" sz="quarter" idx="11"/>
          </p:nvPr>
        </p:nvSpPr>
        <p:spPr>
          <a:ln/>
        </p:spPr>
        <p:txBody>
          <a:bodyPr/>
          <a:lstStyle>
            <a:lvl1pPr>
              <a:defRPr/>
            </a:lvl1pPr>
          </a:lstStyle>
          <a:p>
            <a:r>
              <a:rPr lang="en-US" altLang="de-DE"/>
              <a:t>Folie </a:t>
            </a:r>
            <a:fld id="{4AB3FACF-7FFB-487C-9643-C1E3D626F4F6}" type="slidenum">
              <a:rPr lang="en-US" altLang="de-DE"/>
              <a:pPr/>
              <a:t>‹Nr.›</a:t>
            </a:fld>
            <a:endParaRPr lang="en-US" altLang="de-DE"/>
          </a:p>
        </p:txBody>
      </p:sp>
    </p:spTree>
    <p:extLst>
      <p:ext uri="{BB962C8B-B14F-4D97-AF65-F5344CB8AC3E}">
        <p14:creationId xmlns:p14="http://schemas.microsoft.com/office/powerpoint/2010/main" val="26328125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1825" y="160338"/>
            <a:ext cx="8642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5" tIns="47892" rIns="95785" bIns="47892" numCol="1" anchor="t" anchorCtr="0" compatLnSpc="1">
            <a:prstTxWarp prst="textNoShape">
              <a:avLst/>
            </a:prstTxWarp>
            <a:spAutoFit/>
          </a:bodyPr>
          <a:lstStyle/>
          <a:p>
            <a:pPr lvl="0"/>
            <a:r>
              <a:rPr lang="de-DE" altLang="de-DE"/>
              <a:t>Titelmasterformat durch Klicken bearbeiten</a:t>
            </a:r>
          </a:p>
        </p:txBody>
      </p:sp>
      <p:sp>
        <p:nvSpPr>
          <p:cNvPr id="1034" name="Rectangle 10"/>
          <p:cNvSpPr>
            <a:spLocks noGrp="1" noChangeArrowheads="1"/>
          </p:cNvSpPr>
          <p:nvPr>
            <p:ph type="ftr" sz="quarter" idx="3"/>
          </p:nvPr>
        </p:nvSpPr>
        <p:spPr bwMode="auto">
          <a:xfrm>
            <a:off x="3059113" y="6284913"/>
            <a:ext cx="302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0" hangingPunct="0">
              <a:defRPr sz="1600">
                <a:latin typeface="Zurich LtCn BT" pitchFamily="34" charset="0"/>
              </a:defRPr>
            </a:lvl1pPr>
          </a:lstStyle>
          <a:p>
            <a:pPr>
              <a:defRPr/>
            </a:pPr>
            <a:r>
              <a:rPr lang="en-US" sz="1000" dirty="0"/>
              <a:t>Prof. Dr.-Ing. Ralf Stetter</a:t>
            </a:r>
          </a:p>
          <a:p>
            <a:pPr>
              <a:defRPr/>
            </a:pPr>
            <a:r>
              <a:rPr lang="en-US" dirty="0"/>
              <a:t>Konstruktionsmethodik</a:t>
            </a:r>
          </a:p>
        </p:txBody>
      </p:sp>
      <p:sp>
        <p:nvSpPr>
          <p:cNvPr id="1035" name="Rectangle 11"/>
          <p:cNvSpPr>
            <a:spLocks noGrp="1" noChangeArrowheads="1"/>
          </p:cNvSpPr>
          <p:nvPr>
            <p:ph type="sldNum" sz="quarter" idx="4"/>
          </p:nvPr>
        </p:nvSpPr>
        <p:spPr bwMode="auto">
          <a:xfrm>
            <a:off x="7059613" y="62849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600">
                <a:latin typeface="Zurich LtCn BT" panose="020B0406020202040204" pitchFamily="34" charset="0"/>
              </a:defRPr>
            </a:lvl1pPr>
          </a:lstStyle>
          <a:p>
            <a:r>
              <a:rPr lang="en-US" altLang="de-DE"/>
              <a:t>Folie </a:t>
            </a:r>
            <a:fld id="{99569355-9436-4520-8027-B0CABA20E249}" type="slidenum">
              <a:rPr lang="en-US" altLang="de-DE"/>
              <a:pPr/>
              <a:t>‹Nr.›</a:t>
            </a:fld>
            <a:endParaRPr lang="en-US" altLang="de-DE"/>
          </a:p>
        </p:txBody>
      </p:sp>
      <p:pic>
        <p:nvPicPr>
          <p:cNvPr id="2" name="Grafik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420" y="6007435"/>
            <a:ext cx="2564660" cy="8505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4" r:id="rId2"/>
  </p:sldLayoutIdLst>
  <p:hf hdr="0" dt="0"/>
  <p:txStyles>
    <p:titleStyle>
      <a:lvl1pPr algn="ctr" defTabSz="957263" rtl="0" eaLnBrk="0" fontAlgn="base" hangingPunct="0">
        <a:spcBef>
          <a:spcPct val="0"/>
        </a:spcBef>
        <a:spcAft>
          <a:spcPct val="0"/>
        </a:spcAft>
        <a:defRPr sz="2000" i="1">
          <a:solidFill>
            <a:schemeClr val="tx2"/>
          </a:solidFill>
          <a:latin typeface="+mj-lt"/>
          <a:ea typeface="+mj-ea"/>
          <a:cs typeface="+mj-cs"/>
        </a:defRPr>
      </a:lvl1pPr>
      <a:lvl2pPr algn="ctr" defTabSz="957263" rtl="0" eaLnBrk="0" fontAlgn="base" hangingPunct="0">
        <a:spcBef>
          <a:spcPct val="0"/>
        </a:spcBef>
        <a:spcAft>
          <a:spcPct val="0"/>
        </a:spcAft>
        <a:defRPr sz="2000" i="1">
          <a:solidFill>
            <a:schemeClr val="tx2"/>
          </a:solidFill>
          <a:latin typeface="Arial" charset="0"/>
        </a:defRPr>
      </a:lvl2pPr>
      <a:lvl3pPr algn="ctr" defTabSz="957263" rtl="0" eaLnBrk="0" fontAlgn="base" hangingPunct="0">
        <a:spcBef>
          <a:spcPct val="0"/>
        </a:spcBef>
        <a:spcAft>
          <a:spcPct val="0"/>
        </a:spcAft>
        <a:defRPr sz="2000" i="1">
          <a:solidFill>
            <a:schemeClr val="tx2"/>
          </a:solidFill>
          <a:latin typeface="Arial" charset="0"/>
        </a:defRPr>
      </a:lvl3pPr>
      <a:lvl4pPr algn="ctr" defTabSz="957263" rtl="0" eaLnBrk="0" fontAlgn="base" hangingPunct="0">
        <a:spcBef>
          <a:spcPct val="0"/>
        </a:spcBef>
        <a:spcAft>
          <a:spcPct val="0"/>
        </a:spcAft>
        <a:defRPr sz="2000" i="1">
          <a:solidFill>
            <a:schemeClr val="tx2"/>
          </a:solidFill>
          <a:latin typeface="Arial" charset="0"/>
        </a:defRPr>
      </a:lvl4pPr>
      <a:lvl5pPr algn="ctr" defTabSz="957263" rtl="0" eaLnBrk="0" fontAlgn="base" hangingPunct="0">
        <a:spcBef>
          <a:spcPct val="0"/>
        </a:spcBef>
        <a:spcAft>
          <a:spcPct val="0"/>
        </a:spcAft>
        <a:defRPr sz="2000" i="1">
          <a:solidFill>
            <a:schemeClr val="tx2"/>
          </a:solidFill>
          <a:latin typeface="Arial" charset="0"/>
        </a:defRPr>
      </a:lvl5pPr>
      <a:lvl6pPr marL="457200" algn="ctr" defTabSz="957263" rtl="0" fontAlgn="base">
        <a:spcBef>
          <a:spcPct val="0"/>
        </a:spcBef>
        <a:spcAft>
          <a:spcPct val="0"/>
        </a:spcAft>
        <a:defRPr sz="2000" i="1">
          <a:solidFill>
            <a:schemeClr val="tx2"/>
          </a:solidFill>
          <a:latin typeface="Arial" charset="0"/>
        </a:defRPr>
      </a:lvl6pPr>
      <a:lvl7pPr marL="914400" algn="ctr" defTabSz="957263" rtl="0" fontAlgn="base">
        <a:spcBef>
          <a:spcPct val="0"/>
        </a:spcBef>
        <a:spcAft>
          <a:spcPct val="0"/>
        </a:spcAft>
        <a:defRPr sz="2000" i="1">
          <a:solidFill>
            <a:schemeClr val="tx2"/>
          </a:solidFill>
          <a:latin typeface="Arial" charset="0"/>
        </a:defRPr>
      </a:lvl7pPr>
      <a:lvl8pPr marL="1371600" algn="ctr" defTabSz="957263" rtl="0" fontAlgn="base">
        <a:spcBef>
          <a:spcPct val="0"/>
        </a:spcBef>
        <a:spcAft>
          <a:spcPct val="0"/>
        </a:spcAft>
        <a:defRPr sz="2000" i="1">
          <a:solidFill>
            <a:schemeClr val="tx2"/>
          </a:solidFill>
          <a:latin typeface="Arial" charset="0"/>
        </a:defRPr>
      </a:lvl8pPr>
      <a:lvl9pPr marL="1828800" algn="ctr" defTabSz="957263" rtl="0" fontAlgn="base">
        <a:spcBef>
          <a:spcPct val="0"/>
        </a:spcBef>
        <a:spcAft>
          <a:spcPct val="0"/>
        </a:spcAft>
        <a:defRPr sz="2000" i="1">
          <a:solidFill>
            <a:schemeClr val="tx2"/>
          </a:solidFill>
          <a:latin typeface="Arial" charset="0"/>
        </a:defRPr>
      </a:lvl9pPr>
    </p:titleStyle>
    <p:bodyStyle>
      <a:lvl1pPr marL="182563" indent="-182563" algn="l" defTabSz="957263" rtl="0" eaLnBrk="0" fontAlgn="base" hangingPunct="0">
        <a:spcBef>
          <a:spcPct val="20000"/>
        </a:spcBef>
        <a:spcAft>
          <a:spcPct val="0"/>
        </a:spcAft>
        <a:buChar char="•"/>
        <a:defRPr sz="2000">
          <a:solidFill>
            <a:schemeClr val="tx1"/>
          </a:solidFill>
          <a:latin typeface="+mn-lt"/>
          <a:ea typeface="+mn-ea"/>
          <a:cs typeface="+mn-cs"/>
        </a:defRPr>
      </a:lvl1pPr>
      <a:lvl2pPr marL="630238" indent="-182563" algn="l" defTabSz="957263" rtl="0" eaLnBrk="0" fontAlgn="base" hangingPunct="0">
        <a:spcBef>
          <a:spcPct val="20000"/>
        </a:spcBef>
        <a:spcAft>
          <a:spcPct val="0"/>
        </a:spcAft>
        <a:buChar char="–"/>
        <a:defRPr sz="2800">
          <a:solidFill>
            <a:schemeClr val="tx1"/>
          </a:solidFill>
          <a:latin typeface="+mn-lt"/>
        </a:defRPr>
      </a:lvl2pPr>
      <a:lvl3pPr marL="1079500" indent="-184150" algn="l" defTabSz="957263" rtl="0" eaLnBrk="0" fontAlgn="base" hangingPunct="0">
        <a:spcBef>
          <a:spcPct val="20000"/>
        </a:spcBef>
        <a:spcAft>
          <a:spcPct val="0"/>
        </a:spcAft>
        <a:buChar char="•"/>
        <a:defRPr sz="1600">
          <a:solidFill>
            <a:schemeClr val="tx1"/>
          </a:solidFill>
          <a:latin typeface="+mn-lt"/>
        </a:defRPr>
      </a:lvl3pPr>
      <a:lvl4pPr marL="1527175" indent="-182563" algn="l" defTabSz="957263" rtl="0" eaLnBrk="0" fontAlgn="base" hangingPunct="0">
        <a:spcBef>
          <a:spcPct val="20000"/>
        </a:spcBef>
        <a:spcAft>
          <a:spcPct val="0"/>
        </a:spcAft>
        <a:buChar char="–"/>
        <a:defRPr sz="1600">
          <a:solidFill>
            <a:schemeClr val="tx1"/>
          </a:solidFill>
          <a:latin typeface="+mn-lt"/>
        </a:defRPr>
      </a:lvl4pPr>
      <a:lvl5pPr marL="1974850" indent="-182563" algn="l" defTabSz="957263" rtl="0" eaLnBrk="0" fontAlgn="base" hangingPunct="0">
        <a:spcBef>
          <a:spcPct val="20000"/>
        </a:spcBef>
        <a:spcAft>
          <a:spcPct val="0"/>
        </a:spcAft>
        <a:buChar char="»"/>
        <a:defRPr sz="1600">
          <a:solidFill>
            <a:schemeClr val="tx1"/>
          </a:solidFill>
          <a:latin typeface="+mn-lt"/>
        </a:defRPr>
      </a:lvl5pPr>
      <a:lvl6pPr marL="2432050" indent="-182563" algn="l" defTabSz="957263" rtl="0" fontAlgn="base">
        <a:spcBef>
          <a:spcPct val="20000"/>
        </a:spcBef>
        <a:spcAft>
          <a:spcPct val="0"/>
        </a:spcAft>
        <a:buChar char="»"/>
        <a:defRPr sz="1600">
          <a:solidFill>
            <a:schemeClr val="tx1"/>
          </a:solidFill>
          <a:latin typeface="+mn-lt"/>
        </a:defRPr>
      </a:lvl6pPr>
      <a:lvl7pPr marL="2889250" indent="-182563" algn="l" defTabSz="957263" rtl="0" fontAlgn="base">
        <a:spcBef>
          <a:spcPct val="20000"/>
        </a:spcBef>
        <a:spcAft>
          <a:spcPct val="0"/>
        </a:spcAft>
        <a:buChar char="»"/>
        <a:defRPr sz="1600">
          <a:solidFill>
            <a:schemeClr val="tx1"/>
          </a:solidFill>
          <a:latin typeface="+mn-lt"/>
        </a:defRPr>
      </a:lvl7pPr>
      <a:lvl8pPr marL="3346450" indent="-182563" algn="l" defTabSz="957263" rtl="0" fontAlgn="base">
        <a:spcBef>
          <a:spcPct val="20000"/>
        </a:spcBef>
        <a:spcAft>
          <a:spcPct val="0"/>
        </a:spcAft>
        <a:buChar char="»"/>
        <a:defRPr sz="1600">
          <a:solidFill>
            <a:schemeClr val="tx1"/>
          </a:solidFill>
          <a:latin typeface="+mn-lt"/>
        </a:defRPr>
      </a:lvl8pPr>
      <a:lvl9pPr marL="3803650" indent="-182563" algn="l" defTabSz="957263" rtl="0" fontAlgn="base">
        <a:spcBef>
          <a:spcPct val="20000"/>
        </a:spcBef>
        <a:spcAft>
          <a:spcPct val="0"/>
        </a:spcAft>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80728"/>
            <a:ext cx="9906000" cy="712273"/>
          </a:xfrm>
        </p:spPr>
        <p:txBody>
          <a:bodyPr/>
          <a:lstStyle/>
          <a:p>
            <a:r>
              <a:rPr lang="de-DE" sz="4000" b="1" dirty="0" smtClean="0"/>
              <a:t>Versionsmanagement</a:t>
            </a:r>
            <a:endParaRPr lang="de-DE" sz="4000" b="1" dirty="0"/>
          </a:p>
        </p:txBody>
      </p:sp>
      <p:sp>
        <p:nvSpPr>
          <p:cNvPr id="3" name="Fußzeilenplatzhalter 2"/>
          <p:cNvSpPr>
            <a:spLocks noGrp="1"/>
          </p:cNvSpPr>
          <p:nvPr>
            <p:ph type="ftr" sz="quarter" idx="10"/>
          </p:nvPr>
        </p:nvSpPr>
        <p:spPr/>
        <p:txBody>
          <a:bodyPr/>
          <a:lstStyle/>
          <a:p>
            <a:pPr>
              <a:defRPr/>
            </a:pPr>
            <a:r>
              <a:rPr lang="en-US" smtClean="0"/>
              <a:t>Prof. Dr.-Ing. Ralf Stetter</a:t>
            </a:r>
          </a:p>
          <a:p>
            <a:pPr>
              <a:defRPr/>
            </a:pPr>
            <a:r>
              <a:rPr lang="en-US" sz="1600" smtClean="0"/>
              <a:t>Konstruktionsmethodik</a:t>
            </a:r>
            <a:endParaRPr lang="en-US" sz="1600" dirty="0"/>
          </a:p>
        </p:txBody>
      </p:sp>
      <p:sp>
        <p:nvSpPr>
          <p:cNvPr id="4" name="Foliennummernplatzhalter 3"/>
          <p:cNvSpPr>
            <a:spLocks noGrp="1"/>
          </p:cNvSpPr>
          <p:nvPr>
            <p:ph type="sldNum" sz="quarter" idx="11"/>
          </p:nvPr>
        </p:nvSpPr>
        <p:spPr/>
        <p:txBody>
          <a:bodyPr/>
          <a:lstStyle/>
          <a:p>
            <a:r>
              <a:rPr lang="en-US" altLang="de-DE" smtClean="0"/>
              <a:t>Folie </a:t>
            </a:r>
            <a:fld id="{4AB3FACF-7FFB-487C-9643-C1E3D626F4F6}" type="slidenum">
              <a:rPr lang="en-US" altLang="de-DE" smtClean="0"/>
              <a:pPr/>
              <a:t>1</a:t>
            </a:fld>
            <a:endParaRPr lang="en-US" altLang="de-DE"/>
          </a:p>
        </p:txBody>
      </p:sp>
      <p:sp>
        <p:nvSpPr>
          <p:cNvPr id="5" name="Text Box 4"/>
          <p:cNvSpPr txBox="1">
            <a:spLocks noChangeArrowheads="1"/>
          </p:cNvSpPr>
          <p:nvPr/>
        </p:nvSpPr>
        <p:spPr bwMode="auto">
          <a:xfrm>
            <a:off x="0" y="4653136"/>
            <a:ext cx="9906000" cy="113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2494" tIns="42897" rIns="82494" bIns="42897">
            <a:spAutoFit/>
          </a:bodyPr>
          <a:lstStyle>
            <a:lvl1pPr defTabSz="838200" eaLnBrk="0" hangingPunct="0">
              <a:defRPr sz="1900">
                <a:solidFill>
                  <a:schemeClr val="tx1"/>
                </a:solidFill>
                <a:latin typeface="Arial" charset="0"/>
              </a:defRPr>
            </a:lvl1pPr>
            <a:lvl2pPr marL="742950" indent="-285750" defTabSz="838200" eaLnBrk="0" hangingPunct="0">
              <a:defRPr sz="1900">
                <a:solidFill>
                  <a:schemeClr val="tx1"/>
                </a:solidFill>
                <a:latin typeface="Arial" charset="0"/>
              </a:defRPr>
            </a:lvl2pPr>
            <a:lvl3pPr marL="1143000" indent="-228600" defTabSz="838200" eaLnBrk="0" hangingPunct="0">
              <a:defRPr sz="1900">
                <a:solidFill>
                  <a:schemeClr val="tx1"/>
                </a:solidFill>
                <a:latin typeface="Arial" charset="0"/>
              </a:defRPr>
            </a:lvl3pPr>
            <a:lvl4pPr marL="1600200" indent="-228600" defTabSz="838200" eaLnBrk="0" hangingPunct="0">
              <a:defRPr sz="1900">
                <a:solidFill>
                  <a:schemeClr val="tx1"/>
                </a:solidFill>
                <a:latin typeface="Arial" charset="0"/>
              </a:defRPr>
            </a:lvl4pPr>
            <a:lvl5pPr marL="2057400" indent="-228600" defTabSz="838200" eaLnBrk="0" hangingPunct="0">
              <a:defRPr sz="1900">
                <a:solidFill>
                  <a:schemeClr val="tx1"/>
                </a:solidFill>
                <a:latin typeface="Arial" charset="0"/>
              </a:defRPr>
            </a:lvl5pPr>
            <a:lvl6pPr marL="2514600" indent="-228600" defTabSz="838200" eaLnBrk="0" fontAlgn="base" hangingPunct="0">
              <a:spcBef>
                <a:spcPct val="0"/>
              </a:spcBef>
              <a:spcAft>
                <a:spcPct val="0"/>
              </a:spcAft>
              <a:defRPr sz="1900">
                <a:solidFill>
                  <a:schemeClr val="tx1"/>
                </a:solidFill>
                <a:latin typeface="Arial" charset="0"/>
              </a:defRPr>
            </a:lvl6pPr>
            <a:lvl7pPr marL="2971800" indent="-228600" defTabSz="838200" eaLnBrk="0" fontAlgn="base" hangingPunct="0">
              <a:spcBef>
                <a:spcPct val="0"/>
              </a:spcBef>
              <a:spcAft>
                <a:spcPct val="0"/>
              </a:spcAft>
              <a:defRPr sz="1900">
                <a:solidFill>
                  <a:schemeClr val="tx1"/>
                </a:solidFill>
                <a:latin typeface="Arial" charset="0"/>
              </a:defRPr>
            </a:lvl7pPr>
            <a:lvl8pPr marL="3429000" indent="-228600" defTabSz="838200" eaLnBrk="0" fontAlgn="base" hangingPunct="0">
              <a:spcBef>
                <a:spcPct val="0"/>
              </a:spcBef>
              <a:spcAft>
                <a:spcPct val="0"/>
              </a:spcAft>
              <a:defRPr sz="1900">
                <a:solidFill>
                  <a:schemeClr val="tx1"/>
                </a:solidFill>
                <a:latin typeface="Arial" charset="0"/>
              </a:defRPr>
            </a:lvl8pPr>
            <a:lvl9pPr marL="3886200" indent="-228600" defTabSz="838200" eaLnBrk="0" fontAlgn="base" hangingPunct="0">
              <a:spcBef>
                <a:spcPct val="0"/>
              </a:spcBef>
              <a:spcAft>
                <a:spcPct val="0"/>
              </a:spcAft>
              <a:defRPr sz="1900">
                <a:solidFill>
                  <a:schemeClr val="tx1"/>
                </a:solidFill>
                <a:latin typeface="Arial" charset="0"/>
              </a:defRPr>
            </a:lvl9pPr>
          </a:lstStyle>
          <a:p>
            <a:pPr algn="ctr">
              <a:spcBef>
                <a:spcPct val="20000"/>
              </a:spcBef>
              <a:defRPr/>
            </a:pPr>
            <a:r>
              <a:rPr lang="de-DE" sz="2000" dirty="0" smtClean="0"/>
              <a:t>Jonas </a:t>
            </a:r>
            <a:r>
              <a:rPr lang="de-DE" sz="2000" dirty="0" err="1" smtClean="0"/>
              <a:t>Bratke</a:t>
            </a:r>
            <a:r>
              <a:rPr lang="de-DE" sz="2000" dirty="0"/>
              <a:t> </a:t>
            </a:r>
            <a:r>
              <a:rPr lang="de-DE" sz="2000" dirty="0" smtClean="0"/>
              <a:t>– 34xxx</a:t>
            </a:r>
          </a:p>
          <a:p>
            <a:pPr algn="ctr">
              <a:spcBef>
                <a:spcPct val="20000"/>
              </a:spcBef>
              <a:defRPr/>
            </a:pPr>
            <a:r>
              <a:rPr lang="de-DE" sz="2000" dirty="0" smtClean="0"/>
              <a:t>Nicolas Strauß – 34xxx</a:t>
            </a:r>
          </a:p>
          <a:p>
            <a:pPr algn="ctr">
              <a:spcBef>
                <a:spcPct val="20000"/>
              </a:spcBef>
              <a:defRPr/>
            </a:pPr>
            <a:r>
              <a:rPr lang="de-DE" sz="2000" dirty="0" smtClean="0"/>
              <a:t>Christoph Dietenberger - 35016</a:t>
            </a:r>
          </a:p>
        </p:txBody>
      </p:sp>
      <p:sp>
        <p:nvSpPr>
          <p:cNvPr id="6" name="Text Box 4"/>
          <p:cNvSpPr txBox="1">
            <a:spLocks noChangeArrowheads="1"/>
          </p:cNvSpPr>
          <p:nvPr/>
        </p:nvSpPr>
        <p:spPr bwMode="auto">
          <a:xfrm>
            <a:off x="0" y="1700808"/>
            <a:ext cx="9906000" cy="45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2494" tIns="42897" rIns="82494" bIns="42897">
            <a:spAutoFit/>
          </a:bodyPr>
          <a:lstStyle>
            <a:lvl1pPr defTabSz="838200" eaLnBrk="0" hangingPunct="0">
              <a:defRPr sz="1900">
                <a:solidFill>
                  <a:schemeClr val="tx1"/>
                </a:solidFill>
                <a:latin typeface="Arial" charset="0"/>
              </a:defRPr>
            </a:lvl1pPr>
            <a:lvl2pPr marL="742950" indent="-285750" defTabSz="838200" eaLnBrk="0" hangingPunct="0">
              <a:defRPr sz="1900">
                <a:solidFill>
                  <a:schemeClr val="tx1"/>
                </a:solidFill>
                <a:latin typeface="Arial" charset="0"/>
              </a:defRPr>
            </a:lvl2pPr>
            <a:lvl3pPr marL="1143000" indent="-228600" defTabSz="838200" eaLnBrk="0" hangingPunct="0">
              <a:defRPr sz="1900">
                <a:solidFill>
                  <a:schemeClr val="tx1"/>
                </a:solidFill>
                <a:latin typeface="Arial" charset="0"/>
              </a:defRPr>
            </a:lvl3pPr>
            <a:lvl4pPr marL="1600200" indent="-228600" defTabSz="838200" eaLnBrk="0" hangingPunct="0">
              <a:defRPr sz="1900">
                <a:solidFill>
                  <a:schemeClr val="tx1"/>
                </a:solidFill>
                <a:latin typeface="Arial" charset="0"/>
              </a:defRPr>
            </a:lvl4pPr>
            <a:lvl5pPr marL="2057400" indent="-228600" defTabSz="838200" eaLnBrk="0" hangingPunct="0">
              <a:defRPr sz="1900">
                <a:solidFill>
                  <a:schemeClr val="tx1"/>
                </a:solidFill>
                <a:latin typeface="Arial" charset="0"/>
              </a:defRPr>
            </a:lvl5pPr>
            <a:lvl6pPr marL="2514600" indent="-228600" defTabSz="838200" eaLnBrk="0" fontAlgn="base" hangingPunct="0">
              <a:spcBef>
                <a:spcPct val="0"/>
              </a:spcBef>
              <a:spcAft>
                <a:spcPct val="0"/>
              </a:spcAft>
              <a:defRPr sz="1900">
                <a:solidFill>
                  <a:schemeClr val="tx1"/>
                </a:solidFill>
                <a:latin typeface="Arial" charset="0"/>
              </a:defRPr>
            </a:lvl6pPr>
            <a:lvl7pPr marL="2971800" indent="-228600" defTabSz="838200" eaLnBrk="0" fontAlgn="base" hangingPunct="0">
              <a:spcBef>
                <a:spcPct val="0"/>
              </a:spcBef>
              <a:spcAft>
                <a:spcPct val="0"/>
              </a:spcAft>
              <a:defRPr sz="1900">
                <a:solidFill>
                  <a:schemeClr val="tx1"/>
                </a:solidFill>
                <a:latin typeface="Arial" charset="0"/>
              </a:defRPr>
            </a:lvl7pPr>
            <a:lvl8pPr marL="3429000" indent="-228600" defTabSz="838200" eaLnBrk="0" fontAlgn="base" hangingPunct="0">
              <a:spcBef>
                <a:spcPct val="0"/>
              </a:spcBef>
              <a:spcAft>
                <a:spcPct val="0"/>
              </a:spcAft>
              <a:defRPr sz="1900">
                <a:solidFill>
                  <a:schemeClr val="tx1"/>
                </a:solidFill>
                <a:latin typeface="Arial" charset="0"/>
              </a:defRPr>
            </a:lvl8pPr>
            <a:lvl9pPr marL="3886200" indent="-228600" defTabSz="838200" eaLnBrk="0" fontAlgn="base" hangingPunct="0">
              <a:spcBef>
                <a:spcPct val="0"/>
              </a:spcBef>
              <a:spcAft>
                <a:spcPct val="0"/>
              </a:spcAft>
              <a:defRPr sz="1900">
                <a:solidFill>
                  <a:schemeClr val="tx1"/>
                </a:solidFill>
                <a:latin typeface="Arial" charset="0"/>
              </a:defRPr>
            </a:lvl9pPr>
          </a:lstStyle>
          <a:p>
            <a:pPr algn="ctr">
              <a:spcBef>
                <a:spcPct val="20000"/>
              </a:spcBef>
              <a:defRPr/>
            </a:pPr>
            <a:r>
              <a:rPr lang="de-DE" sz="2400" dirty="0" smtClean="0"/>
              <a:t>im </a:t>
            </a:r>
            <a:r>
              <a:rPr lang="de-DE" sz="2400" dirty="0"/>
              <a:t>PDM anhand eines komplexen Produktbeispiels</a:t>
            </a:r>
          </a:p>
        </p:txBody>
      </p:sp>
    </p:spTree>
    <p:extLst>
      <p:ext uri="{BB962C8B-B14F-4D97-AF65-F5344CB8AC3E}">
        <p14:creationId xmlns:p14="http://schemas.microsoft.com/office/powerpoint/2010/main" val="236340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
          <p:cNvSpPr>
            <a:spLocks noGrp="1" noChangeArrowheads="1"/>
          </p:cNvSpPr>
          <p:nvPr>
            <p:ph type="ftr" sz="quarter" idx="10"/>
          </p:nvPr>
        </p:nvSpPr>
        <p:spPr>
          <a:noFill/>
        </p:spPr>
        <p:txBody>
          <a:bodyPr/>
          <a:lstStyle>
            <a:lvl1pPr eaLnBrk="0" hangingPunct="0">
              <a:defRPr sz="1900">
                <a:solidFill>
                  <a:schemeClr val="tx1"/>
                </a:solidFill>
                <a:latin typeface="Arial" panose="020B0604020202020204" pitchFamily="34" charset="0"/>
              </a:defRPr>
            </a:lvl1pPr>
            <a:lvl2pPr marL="742950" indent="-285750" eaLnBrk="0" hangingPunct="0">
              <a:defRPr sz="1900">
                <a:solidFill>
                  <a:schemeClr val="tx1"/>
                </a:solidFill>
                <a:latin typeface="Arial" panose="020B0604020202020204" pitchFamily="34" charset="0"/>
              </a:defRPr>
            </a:lvl2pPr>
            <a:lvl3pPr marL="1143000" indent="-228600" eaLnBrk="0" hangingPunct="0">
              <a:defRPr sz="1900">
                <a:solidFill>
                  <a:schemeClr val="tx1"/>
                </a:solidFill>
                <a:latin typeface="Arial" panose="020B0604020202020204" pitchFamily="34" charset="0"/>
              </a:defRPr>
            </a:lvl3pPr>
            <a:lvl4pPr marL="1600200" indent="-228600" eaLnBrk="0" hangingPunct="0">
              <a:defRPr sz="1900">
                <a:solidFill>
                  <a:schemeClr val="tx1"/>
                </a:solidFill>
                <a:latin typeface="Arial" panose="020B0604020202020204" pitchFamily="34" charset="0"/>
              </a:defRPr>
            </a:lvl4pPr>
            <a:lvl5pPr marL="2057400" indent="-228600" eaLnBrk="0" hangingPunct="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r>
              <a:rPr lang="en-US" altLang="de-DE" sz="1000" dirty="0" err="1">
                <a:latin typeface="Zurich LtCn BT" panose="020B0406020202040204" pitchFamily="34" charset="0"/>
              </a:rPr>
              <a:t>Namen</a:t>
            </a:r>
            <a:endParaRPr lang="en-US" altLang="de-DE" sz="1000" dirty="0">
              <a:latin typeface="Zurich LtCn BT" panose="020B0406020202040204" pitchFamily="34" charset="0"/>
            </a:endParaRPr>
          </a:p>
          <a:p>
            <a:r>
              <a:rPr lang="en-US" altLang="de-DE" sz="1600" dirty="0">
                <a:latin typeface="Zurich LtCn BT" panose="020B0406020202040204" pitchFamily="34" charset="0"/>
              </a:rPr>
              <a:t>Nicolas </a:t>
            </a:r>
            <a:r>
              <a:rPr lang="en-US" altLang="de-DE" sz="1600" dirty="0" smtClean="0">
                <a:latin typeface="Zurich LtCn BT" panose="020B0406020202040204" pitchFamily="34" charset="0"/>
              </a:rPr>
              <a:t>Strauß</a:t>
            </a:r>
            <a:endParaRPr lang="en-US" altLang="de-DE" sz="1600" dirty="0">
              <a:latin typeface="Zurich LtCn BT" panose="020B0406020202040204" pitchFamily="34" charset="0"/>
            </a:endParaRPr>
          </a:p>
        </p:txBody>
      </p:sp>
      <p:sp>
        <p:nvSpPr>
          <p:cNvPr id="2051" name="Rectangle 11"/>
          <p:cNvSpPr>
            <a:spLocks noGrp="1" noChangeArrowheads="1"/>
          </p:cNvSpPr>
          <p:nvPr>
            <p:ph type="sldNum" sz="quarter" idx="11"/>
          </p:nvPr>
        </p:nvSpPr>
        <p:spPr>
          <a:noFill/>
        </p:spPr>
        <p:txBody>
          <a:bodyPr/>
          <a:lstStyle>
            <a:lvl1pPr eaLnBrk="0" hangingPunct="0">
              <a:defRPr sz="1900">
                <a:solidFill>
                  <a:schemeClr val="tx1"/>
                </a:solidFill>
                <a:latin typeface="Arial" panose="020B0604020202020204" pitchFamily="34" charset="0"/>
              </a:defRPr>
            </a:lvl1pPr>
            <a:lvl2pPr marL="742950" indent="-285750" eaLnBrk="0" hangingPunct="0">
              <a:defRPr sz="1900">
                <a:solidFill>
                  <a:schemeClr val="tx1"/>
                </a:solidFill>
                <a:latin typeface="Arial" panose="020B0604020202020204" pitchFamily="34" charset="0"/>
              </a:defRPr>
            </a:lvl2pPr>
            <a:lvl3pPr marL="1143000" indent="-228600" eaLnBrk="0" hangingPunct="0">
              <a:defRPr sz="1900">
                <a:solidFill>
                  <a:schemeClr val="tx1"/>
                </a:solidFill>
                <a:latin typeface="Arial" panose="020B0604020202020204" pitchFamily="34" charset="0"/>
              </a:defRPr>
            </a:lvl3pPr>
            <a:lvl4pPr marL="1600200" indent="-228600" eaLnBrk="0" hangingPunct="0">
              <a:defRPr sz="1900">
                <a:solidFill>
                  <a:schemeClr val="tx1"/>
                </a:solidFill>
                <a:latin typeface="Arial" panose="020B0604020202020204" pitchFamily="34" charset="0"/>
              </a:defRPr>
            </a:lvl4pPr>
            <a:lvl5pPr marL="2057400" indent="-228600" eaLnBrk="0" hangingPunct="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r>
              <a:rPr lang="en-US" altLang="de-DE" sz="1600">
                <a:latin typeface="Zurich LtCn BT" panose="020B0406020202040204" pitchFamily="34" charset="0"/>
              </a:rPr>
              <a:t>Folie </a:t>
            </a:r>
            <a:fld id="{D8B95DB0-8A8F-4854-BBA7-7C1B5CD78844}" type="slidenum">
              <a:rPr lang="en-US" altLang="de-DE" sz="1600">
                <a:latin typeface="Zurich LtCn BT" panose="020B0406020202040204" pitchFamily="34" charset="0"/>
              </a:rPr>
              <a:pPr/>
              <a:t>2</a:t>
            </a:fld>
            <a:endParaRPr lang="en-US" altLang="de-DE" sz="1600">
              <a:latin typeface="Zurich LtCn BT" panose="020B0406020202040204" pitchFamily="34" charset="0"/>
            </a:endParaRPr>
          </a:p>
        </p:txBody>
      </p:sp>
      <p:sp>
        <p:nvSpPr>
          <p:cNvPr id="2052" name="Rectangle 2"/>
          <p:cNvSpPr>
            <a:spLocks noGrp="1" noChangeArrowheads="1"/>
          </p:cNvSpPr>
          <p:nvPr>
            <p:ph type="title"/>
          </p:nvPr>
        </p:nvSpPr>
        <p:spPr>
          <a:xfrm>
            <a:off x="0" y="160338"/>
            <a:ext cx="9906000" cy="404812"/>
          </a:xfrm>
        </p:spPr>
        <p:txBody>
          <a:bodyPr/>
          <a:lstStyle/>
          <a:p>
            <a:pPr defTabSz="1073150" eaLnBrk="1" hangingPunct="1"/>
            <a:r>
              <a:rPr lang="de-DE" altLang="de-DE" b="1" dirty="0" smtClean="0"/>
              <a:t>Was ist Versionsmanagement?</a:t>
            </a:r>
            <a:endParaRPr lang="de-DE" altLang="de-DE" b="1" dirty="0"/>
          </a:p>
        </p:txBody>
      </p:sp>
      <p:sp>
        <p:nvSpPr>
          <p:cNvPr id="53252" name="Text Box 4"/>
          <p:cNvSpPr txBox="1">
            <a:spLocks noChangeArrowheads="1"/>
          </p:cNvSpPr>
          <p:nvPr/>
        </p:nvSpPr>
        <p:spPr bwMode="auto">
          <a:xfrm>
            <a:off x="631825" y="765175"/>
            <a:ext cx="8642350" cy="36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494" tIns="42897" rIns="82494" bIns="42897">
            <a:spAutoFit/>
          </a:bodyPr>
          <a:lstStyle>
            <a:lvl1pPr defTabSz="838200" eaLnBrk="0" hangingPunct="0">
              <a:defRPr sz="1900">
                <a:solidFill>
                  <a:schemeClr val="tx1"/>
                </a:solidFill>
                <a:latin typeface="Arial" charset="0"/>
              </a:defRPr>
            </a:lvl1pPr>
            <a:lvl2pPr marL="742950" indent="-285750" defTabSz="838200" eaLnBrk="0" hangingPunct="0">
              <a:defRPr sz="1900">
                <a:solidFill>
                  <a:schemeClr val="tx1"/>
                </a:solidFill>
                <a:latin typeface="Arial" charset="0"/>
              </a:defRPr>
            </a:lvl2pPr>
            <a:lvl3pPr marL="1143000" indent="-228600" defTabSz="838200" eaLnBrk="0" hangingPunct="0">
              <a:defRPr sz="1900">
                <a:solidFill>
                  <a:schemeClr val="tx1"/>
                </a:solidFill>
                <a:latin typeface="Arial" charset="0"/>
              </a:defRPr>
            </a:lvl3pPr>
            <a:lvl4pPr marL="1600200" indent="-228600" defTabSz="838200" eaLnBrk="0" hangingPunct="0">
              <a:defRPr sz="1900">
                <a:solidFill>
                  <a:schemeClr val="tx1"/>
                </a:solidFill>
                <a:latin typeface="Arial" charset="0"/>
              </a:defRPr>
            </a:lvl4pPr>
            <a:lvl5pPr marL="2057400" indent="-228600" defTabSz="838200" eaLnBrk="0" hangingPunct="0">
              <a:defRPr sz="1900">
                <a:solidFill>
                  <a:schemeClr val="tx1"/>
                </a:solidFill>
                <a:latin typeface="Arial" charset="0"/>
              </a:defRPr>
            </a:lvl5pPr>
            <a:lvl6pPr marL="2514600" indent="-228600" defTabSz="838200" eaLnBrk="0" fontAlgn="base" hangingPunct="0">
              <a:spcBef>
                <a:spcPct val="0"/>
              </a:spcBef>
              <a:spcAft>
                <a:spcPct val="0"/>
              </a:spcAft>
              <a:defRPr sz="1900">
                <a:solidFill>
                  <a:schemeClr val="tx1"/>
                </a:solidFill>
                <a:latin typeface="Arial" charset="0"/>
              </a:defRPr>
            </a:lvl6pPr>
            <a:lvl7pPr marL="2971800" indent="-228600" defTabSz="838200" eaLnBrk="0" fontAlgn="base" hangingPunct="0">
              <a:spcBef>
                <a:spcPct val="0"/>
              </a:spcBef>
              <a:spcAft>
                <a:spcPct val="0"/>
              </a:spcAft>
              <a:defRPr sz="1900">
                <a:solidFill>
                  <a:schemeClr val="tx1"/>
                </a:solidFill>
                <a:latin typeface="Arial" charset="0"/>
              </a:defRPr>
            </a:lvl7pPr>
            <a:lvl8pPr marL="3429000" indent="-228600" defTabSz="838200" eaLnBrk="0" fontAlgn="base" hangingPunct="0">
              <a:spcBef>
                <a:spcPct val="0"/>
              </a:spcBef>
              <a:spcAft>
                <a:spcPct val="0"/>
              </a:spcAft>
              <a:defRPr sz="1900">
                <a:solidFill>
                  <a:schemeClr val="tx1"/>
                </a:solidFill>
                <a:latin typeface="Arial" charset="0"/>
              </a:defRPr>
            </a:lvl8pPr>
            <a:lvl9pPr marL="3886200" indent="-228600" defTabSz="838200" eaLnBrk="0" fontAlgn="base" hangingPunct="0">
              <a:spcBef>
                <a:spcPct val="0"/>
              </a:spcBef>
              <a:spcAft>
                <a:spcPct val="0"/>
              </a:spcAft>
              <a:defRPr sz="1900">
                <a:solidFill>
                  <a:schemeClr val="tx1"/>
                </a:solidFill>
                <a:latin typeface="Arial" charset="0"/>
              </a:defRPr>
            </a:lvl9pPr>
          </a:lstStyle>
          <a:p>
            <a:pPr>
              <a:spcBef>
                <a:spcPct val="20000"/>
              </a:spcBef>
              <a:defRPr/>
            </a:pPr>
            <a:r>
              <a:rPr lang="de-DE" sz="1800" dirty="0"/>
              <a:t>Versionsmanagement wird gerne als Zeitmaschine bspw. </a:t>
            </a:r>
            <a:r>
              <a:rPr lang="de-DE" sz="1800" dirty="0" err="1" smtClean="0"/>
              <a:t>Fürbeschrieben</a:t>
            </a:r>
            <a:endParaRPr lang="de-DE" sz="1800" dirty="0" smtClean="0"/>
          </a:p>
        </p:txBody>
      </p:sp>
      <p:sp>
        <p:nvSpPr>
          <p:cNvPr id="6" name="Text Box 4"/>
          <p:cNvSpPr txBox="1">
            <a:spLocks noChangeArrowheads="1"/>
          </p:cNvSpPr>
          <p:nvPr/>
        </p:nvSpPr>
        <p:spPr bwMode="auto">
          <a:xfrm>
            <a:off x="0" y="5517232"/>
            <a:ext cx="9906000" cy="36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2494" tIns="42897" rIns="82494" bIns="42897">
            <a:spAutoFit/>
          </a:bodyPr>
          <a:lstStyle>
            <a:lvl1pPr defTabSz="838200" eaLnBrk="0" hangingPunct="0">
              <a:defRPr sz="1900">
                <a:solidFill>
                  <a:schemeClr val="tx1"/>
                </a:solidFill>
                <a:latin typeface="Arial" charset="0"/>
              </a:defRPr>
            </a:lvl1pPr>
            <a:lvl2pPr marL="742950" indent="-285750" defTabSz="838200" eaLnBrk="0" hangingPunct="0">
              <a:defRPr sz="1900">
                <a:solidFill>
                  <a:schemeClr val="tx1"/>
                </a:solidFill>
                <a:latin typeface="Arial" charset="0"/>
              </a:defRPr>
            </a:lvl2pPr>
            <a:lvl3pPr marL="1143000" indent="-228600" defTabSz="838200" eaLnBrk="0" hangingPunct="0">
              <a:defRPr sz="1900">
                <a:solidFill>
                  <a:schemeClr val="tx1"/>
                </a:solidFill>
                <a:latin typeface="Arial" charset="0"/>
              </a:defRPr>
            </a:lvl3pPr>
            <a:lvl4pPr marL="1600200" indent="-228600" defTabSz="838200" eaLnBrk="0" hangingPunct="0">
              <a:defRPr sz="1900">
                <a:solidFill>
                  <a:schemeClr val="tx1"/>
                </a:solidFill>
                <a:latin typeface="Arial" charset="0"/>
              </a:defRPr>
            </a:lvl4pPr>
            <a:lvl5pPr marL="2057400" indent="-228600" defTabSz="838200" eaLnBrk="0" hangingPunct="0">
              <a:defRPr sz="1900">
                <a:solidFill>
                  <a:schemeClr val="tx1"/>
                </a:solidFill>
                <a:latin typeface="Arial" charset="0"/>
              </a:defRPr>
            </a:lvl5pPr>
            <a:lvl6pPr marL="2514600" indent="-228600" defTabSz="838200" eaLnBrk="0" fontAlgn="base" hangingPunct="0">
              <a:spcBef>
                <a:spcPct val="0"/>
              </a:spcBef>
              <a:spcAft>
                <a:spcPct val="0"/>
              </a:spcAft>
              <a:defRPr sz="1900">
                <a:solidFill>
                  <a:schemeClr val="tx1"/>
                </a:solidFill>
                <a:latin typeface="Arial" charset="0"/>
              </a:defRPr>
            </a:lvl6pPr>
            <a:lvl7pPr marL="2971800" indent="-228600" defTabSz="838200" eaLnBrk="0" fontAlgn="base" hangingPunct="0">
              <a:spcBef>
                <a:spcPct val="0"/>
              </a:spcBef>
              <a:spcAft>
                <a:spcPct val="0"/>
              </a:spcAft>
              <a:defRPr sz="1900">
                <a:solidFill>
                  <a:schemeClr val="tx1"/>
                </a:solidFill>
                <a:latin typeface="Arial" charset="0"/>
              </a:defRPr>
            </a:lvl7pPr>
            <a:lvl8pPr marL="3429000" indent="-228600" defTabSz="838200" eaLnBrk="0" fontAlgn="base" hangingPunct="0">
              <a:spcBef>
                <a:spcPct val="0"/>
              </a:spcBef>
              <a:spcAft>
                <a:spcPct val="0"/>
              </a:spcAft>
              <a:defRPr sz="1900">
                <a:solidFill>
                  <a:schemeClr val="tx1"/>
                </a:solidFill>
                <a:latin typeface="Arial" charset="0"/>
              </a:defRPr>
            </a:lvl8pPr>
            <a:lvl9pPr marL="3886200" indent="-228600" defTabSz="838200" eaLnBrk="0" fontAlgn="base" hangingPunct="0">
              <a:spcBef>
                <a:spcPct val="0"/>
              </a:spcBef>
              <a:spcAft>
                <a:spcPct val="0"/>
              </a:spcAft>
              <a:defRPr sz="1900">
                <a:solidFill>
                  <a:schemeClr val="tx1"/>
                </a:solidFill>
                <a:latin typeface="Arial" charset="0"/>
              </a:defRPr>
            </a:lvl9pPr>
          </a:lstStyle>
          <a:p>
            <a:pPr algn="ctr">
              <a:spcBef>
                <a:spcPct val="20000"/>
              </a:spcBef>
              <a:defRPr/>
            </a:pPr>
            <a:r>
              <a:rPr lang="de-DE" sz="1800" dirty="0"/>
              <a:t>Quelle: https://</a:t>
            </a:r>
            <a:r>
              <a:rPr lang="de-DE" sz="1800" dirty="0" smtClean="0"/>
              <a:t>de.wikipedia.org/wiki/Versionsverwaltung</a:t>
            </a:r>
            <a:endParaRPr lang="de-DE" sz="1800" dirty="0"/>
          </a:p>
        </p:txBody>
      </p:sp>
      <p:cxnSp>
        <p:nvCxnSpPr>
          <p:cNvPr id="4" name="Gerade Verbindung mit Pfeil 3"/>
          <p:cNvCxnSpPr/>
          <p:nvPr/>
        </p:nvCxnSpPr>
        <p:spPr bwMode="auto">
          <a:xfrm>
            <a:off x="1424608" y="3933056"/>
            <a:ext cx="5976664"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2" name="Gerade Verbindung mit Pfeil 11"/>
          <p:cNvCxnSpPr/>
          <p:nvPr/>
        </p:nvCxnSpPr>
        <p:spPr bwMode="auto">
          <a:xfrm flipV="1">
            <a:off x="1577008" y="1520788"/>
            <a:ext cx="0" cy="2628292"/>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0" name="Rechteck 9"/>
          <p:cNvSpPr/>
          <p:nvPr/>
        </p:nvSpPr>
        <p:spPr>
          <a:xfrm>
            <a:off x="6064264" y="3936149"/>
            <a:ext cx="1175938" cy="584775"/>
          </a:xfrm>
          <a:prstGeom prst="rect">
            <a:avLst/>
          </a:prstGeom>
          <a:noFill/>
        </p:spPr>
        <p:txBody>
          <a:bodyPr wrap="square" lIns="91440" tIns="45720" rIns="91440" bIns="45720">
            <a:spAutoFit/>
          </a:bodyPr>
          <a:lstStyle/>
          <a:p>
            <a:pPr algn="ctr"/>
            <a:r>
              <a:rPr lang="de-DE"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Zeit</a:t>
            </a:r>
            <a:endParaRPr lang="de-DE"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Rechteck 16"/>
          <p:cNvSpPr/>
          <p:nvPr/>
        </p:nvSpPr>
        <p:spPr>
          <a:xfrm rot="16200000">
            <a:off x="-71624" y="2562725"/>
            <a:ext cx="2628292" cy="523220"/>
          </a:xfrm>
          <a:prstGeom prst="rect">
            <a:avLst/>
          </a:prstGeom>
          <a:noFill/>
        </p:spPr>
        <p:txBody>
          <a:bodyPr wrap="square" lIns="91440" tIns="45720" rIns="91440" bIns="45720">
            <a:spAutoFit/>
          </a:bodyPr>
          <a:lstStyle/>
          <a:p>
            <a:pPr algn="ctr"/>
            <a:r>
              <a:rPr lang="de-DE"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a:t>
            </a:r>
            <a:r>
              <a:rPr lang="de-DE"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ptimierung</a:t>
            </a:r>
            <a:endParaRPr lang="de-DE"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Textfeld 12"/>
          <p:cNvSpPr txBox="1"/>
          <p:nvPr/>
        </p:nvSpPr>
        <p:spPr>
          <a:xfrm>
            <a:off x="1660729" y="3392996"/>
            <a:ext cx="1296144" cy="38472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de-DE" dirty="0" smtClean="0"/>
              <a:t>Version n</a:t>
            </a:r>
            <a:endParaRPr lang="de-DE" dirty="0"/>
          </a:p>
        </p:txBody>
      </p:sp>
      <p:sp>
        <p:nvSpPr>
          <p:cNvPr id="20" name="Textfeld 19"/>
          <p:cNvSpPr txBox="1"/>
          <p:nvPr/>
        </p:nvSpPr>
        <p:spPr>
          <a:xfrm>
            <a:off x="3109358" y="2897525"/>
            <a:ext cx="1476164" cy="38472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de-DE" dirty="0" smtClean="0"/>
              <a:t>Version n+1</a:t>
            </a:r>
            <a:endParaRPr lang="de-DE" dirty="0"/>
          </a:p>
        </p:txBody>
      </p:sp>
      <p:sp>
        <p:nvSpPr>
          <p:cNvPr id="21" name="Textfeld 20"/>
          <p:cNvSpPr txBox="1"/>
          <p:nvPr/>
        </p:nvSpPr>
        <p:spPr>
          <a:xfrm>
            <a:off x="4772980" y="2512804"/>
            <a:ext cx="1548172" cy="38472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de-DE" dirty="0" smtClean="0"/>
              <a:t>Version n+2</a:t>
            </a:r>
            <a:endParaRPr lang="de-DE" dirty="0"/>
          </a:p>
        </p:txBody>
      </p:sp>
      <p:sp>
        <p:nvSpPr>
          <p:cNvPr id="22" name="Textfeld 21"/>
          <p:cNvSpPr txBox="1"/>
          <p:nvPr/>
        </p:nvSpPr>
        <p:spPr>
          <a:xfrm>
            <a:off x="6405064" y="1664804"/>
            <a:ext cx="1644279" cy="38472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de-DE" dirty="0" smtClean="0"/>
              <a:t>Version n+3</a:t>
            </a:r>
            <a:endParaRPr lang="de-DE" dirty="0"/>
          </a:p>
        </p:txBody>
      </p:sp>
      <p:cxnSp>
        <p:nvCxnSpPr>
          <p:cNvPr id="23" name="Gekrümmte Verbindung 22"/>
          <p:cNvCxnSpPr>
            <a:stCxn id="13" idx="0"/>
            <a:endCxn id="20" idx="1"/>
          </p:cNvCxnSpPr>
          <p:nvPr/>
        </p:nvCxnSpPr>
        <p:spPr bwMode="auto">
          <a:xfrm rot="5400000" flipH="1" flipV="1">
            <a:off x="2557524" y="2841163"/>
            <a:ext cx="303110" cy="800557"/>
          </a:xfrm>
          <a:prstGeom prst="curvedConnector2">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4" name="Gekrümmte Verbindung 33"/>
          <p:cNvCxnSpPr>
            <a:stCxn id="20" idx="0"/>
            <a:endCxn id="21" idx="0"/>
          </p:cNvCxnSpPr>
          <p:nvPr/>
        </p:nvCxnSpPr>
        <p:spPr bwMode="auto">
          <a:xfrm rot="5400000" flipH="1" flipV="1">
            <a:off x="4504893" y="1855352"/>
            <a:ext cx="384721" cy="1699626"/>
          </a:xfrm>
          <a:prstGeom prst="curvedConnector3">
            <a:avLst>
              <a:gd name="adj1" fmla="val 159420"/>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5" name="Gekrümmte Verbindung 34"/>
          <p:cNvCxnSpPr>
            <a:stCxn id="21" idx="0"/>
            <a:endCxn id="22" idx="1"/>
          </p:cNvCxnSpPr>
          <p:nvPr/>
        </p:nvCxnSpPr>
        <p:spPr bwMode="auto">
          <a:xfrm rot="5400000" flipH="1" flipV="1">
            <a:off x="5648246" y="1755986"/>
            <a:ext cx="655639" cy="857998"/>
          </a:xfrm>
          <a:prstGeom prst="curvedConnector2">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52015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
          <p:cNvSpPr>
            <a:spLocks noGrp="1" noChangeArrowheads="1"/>
          </p:cNvSpPr>
          <p:nvPr>
            <p:ph type="ftr" sz="quarter" idx="10"/>
          </p:nvPr>
        </p:nvSpPr>
        <p:spPr>
          <a:noFill/>
        </p:spPr>
        <p:txBody>
          <a:bodyPr/>
          <a:lstStyle>
            <a:lvl1pPr eaLnBrk="0" hangingPunct="0">
              <a:defRPr sz="1900">
                <a:solidFill>
                  <a:schemeClr val="tx1"/>
                </a:solidFill>
                <a:latin typeface="Arial" panose="020B0604020202020204" pitchFamily="34" charset="0"/>
              </a:defRPr>
            </a:lvl1pPr>
            <a:lvl2pPr marL="742950" indent="-285750" eaLnBrk="0" hangingPunct="0">
              <a:defRPr sz="1900">
                <a:solidFill>
                  <a:schemeClr val="tx1"/>
                </a:solidFill>
                <a:latin typeface="Arial" panose="020B0604020202020204" pitchFamily="34" charset="0"/>
              </a:defRPr>
            </a:lvl2pPr>
            <a:lvl3pPr marL="1143000" indent="-228600" eaLnBrk="0" hangingPunct="0">
              <a:defRPr sz="1900">
                <a:solidFill>
                  <a:schemeClr val="tx1"/>
                </a:solidFill>
                <a:latin typeface="Arial" panose="020B0604020202020204" pitchFamily="34" charset="0"/>
              </a:defRPr>
            </a:lvl3pPr>
            <a:lvl4pPr marL="1600200" indent="-228600" eaLnBrk="0" hangingPunct="0">
              <a:defRPr sz="1900">
                <a:solidFill>
                  <a:schemeClr val="tx1"/>
                </a:solidFill>
                <a:latin typeface="Arial" panose="020B0604020202020204" pitchFamily="34" charset="0"/>
              </a:defRPr>
            </a:lvl4pPr>
            <a:lvl5pPr marL="2057400" indent="-228600" eaLnBrk="0" hangingPunct="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r>
              <a:rPr lang="en-US" altLang="de-DE" sz="1000" dirty="0" err="1">
                <a:latin typeface="Zurich LtCn BT" panose="020B0406020202040204" pitchFamily="34" charset="0"/>
              </a:rPr>
              <a:t>Namen</a:t>
            </a:r>
            <a:endParaRPr lang="en-US" altLang="de-DE" sz="1000" dirty="0">
              <a:latin typeface="Zurich LtCn BT" panose="020B0406020202040204" pitchFamily="34" charset="0"/>
            </a:endParaRPr>
          </a:p>
          <a:p>
            <a:r>
              <a:rPr lang="en-US" altLang="de-DE" sz="1600" dirty="0">
                <a:latin typeface="Zurich LtCn BT" panose="020B0406020202040204" pitchFamily="34" charset="0"/>
              </a:rPr>
              <a:t>Nicolas Strauß</a:t>
            </a:r>
          </a:p>
        </p:txBody>
      </p:sp>
      <p:sp>
        <p:nvSpPr>
          <p:cNvPr id="2051" name="Rectangle 11"/>
          <p:cNvSpPr>
            <a:spLocks noGrp="1" noChangeArrowheads="1"/>
          </p:cNvSpPr>
          <p:nvPr>
            <p:ph type="sldNum" sz="quarter" idx="11"/>
          </p:nvPr>
        </p:nvSpPr>
        <p:spPr>
          <a:noFill/>
        </p:spPr>
        <p:txBody>
          <a:bodyPr/>
          <a:lstStyle>
            <a:lvl1pPr eaLnBrk="0" hangingPunct="0">
              <a:defRPr sz="1900">
                <a:solidFill>
                  <a:schemeClr val="tx1"/>
                </a:solidFill>
                <a:latin typeface="Arial" panose="020B0604020202020204" pitchFamily="34" charset="0"/>
              </a:defRPr>
            </a:lvl1pPr>
            <a:lvl2pPr marL="742950" indent="-285750" eaLnBrk="0" hangingPunct="0">
              <a:defRPr sz="1900">
                <a:solidFill>
                  <a:schemeClr val="tx1"/>
                </a:solidFill>
                <a:latin typeface="Arial" panose="020B0604020202020204" pitchFamily="34" charset="0"/>
              </a:defRPr>
            </a:lvl2pPr>
            <a:lvl3pPr marL="1143000" indent="-228600" eaLnBrk="0" hangingPunct="0">
              <a:defRPr sz="1900">
                <a:solidFill>
                  <a:schemeClr val="tx1"/>
                </a:solidFill>
                <a:latin typeface="Arial" panose="020B0604020202020204" pitchFamily="34" charset="0"/>
              </a:defRPr>
            </a:lvl3pPr>
            <a:lvl4pPr marL="1600200" indent="-228600" eaLnBrk="0" hangingPunct="0">
              <a:defRPr sz="1900">
                <a:solidFill>
                  <a:schemeClr val="tx1"/>
                </a:solidFill>
                <a:latin typeface="Arial" panose="020B0604020202020204" pitchFamily="34" charset="0"/>
              </a:defRPr>
            </a:lvl4pPr>
            <a:lvl5pPr marL="2057400" indent="-228600" eaLnBrk="0" hangingPunct="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r>
              <a:rPr lang="en-US" altLang="de-DE" sz="1600">
                <a:latin typeface="Zurich LtCn BT" panose="020B0406020202040204" pitchFamily="34" charset="0"/>
              </a:rPr>
              <a:t>Folie </a:t>
            </a:r>
            <a:fld id="{D8B95DB0-8A8F-4854-BBA7-7C1B5CD78844}" type="slidenum">
              <a:rPr lang="en-US" altLang="de-DE" sz="1600">
                <a:latin typeface="Zurich LtCn BT" panose="020B0406020202040204" pitchFamily="34" charset="0"/>
              </a:rPr>
              <a:pPr/>
              <a:t>3</a:t>
            </a:fld>
            <a:endParaRPr lang="en-US" altLang="de-DE" sz="1600">
              <a:latin typeface="Zurich LtCn BT" panose="020B0406020202040204" pitchFamily="34" charset="0"/>
            </a:endParaRPr>
          </a:p>
        </p:txBody>
      </p:sp>
      <p:sp>
        <p:nvSpPr>
          <p:cNvPr id="2052" name="Rectangle 2"/>
          <p:cNvSpPr>
            <a:spLocks noGrp="1" noChangeArrowheads="1"/>
          </p:cNvSpPr>
          <p:nvPr>
            <p:ph type="title"/>
          </p:nvPr>
        </p:nvSpPr>
        <p:spPr>
          <a:xfrm>
            <a:off x="631825" y="160338"/>
            <a:ext cx="8642350" cy="404812"/>
          </a:xfrm>
        </p:spPr>
        <p:txBody>
          <a:bodyPr/>
          <a:lstStyle/>
          <a:p>
            <a:pPr defTabSz="1073150" eaLnBrk="1" hangingPunct="1"/>
            <a:r>
              <a:rPr lang="de-DE" altLang="de-DE" b="1" dirty="0" smtClean="0"/>
              <a:t>Variantenmanagement vs. Versionsmanagement</a:t>
            </a:r>
            <a:endParaRPr lang="de-DE" altLang="de-DE" b="1" dirty="0"/>
          </a:p>
        </p:txBody>
      </p:sp>
      <p:sp>
        <p:nvSpPr>
          <p:cNvPr id="53252" name="Text Box 4"/>
          <p:cNvSpPr txBox="1">
            <a:spLocks noChangeArrowheads="1"/>
          </p:cNvSpPr>
          <p:nvPr/>
        </p:nvSpPr>
        <p:spPr bwMode="auto">
          <a:xfrm>
            <a:off x="631825" y="765175"/>
            <a:ext cx="8642350" cy="313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494" tIns="42897" rIns="82494" bIns="42897">
            <a:spAutoFit/>
          </a:bodyPr>
          <a:lstStyle>
            <a:lvl1pPr defTabSz="838200" eaLnBrk="0" hangingPunct="0">
              <a:defRPr sz="1900">
                <a:solidFill>
                  <a:schemeClr val="tx1"/>
                </a:solidFill>
                <a:latin typeface="Arial" charset="0"/>
              </a:defRPr>
            </a:lvl1pPr>
            <a:lvl2pPr marL="742950" indent="-285750" defTabSz="838200" eaLnBrk="0" hangingPunct="0">
              <a:defRPr sz="1900">
                <a:solidFill>
                  <a:schemeClr val="tx1"/>
                </a:solidFill>
                <a:latin typeface="Arial" charset="0"/>
              </a:defRPr>
            </a:lvl2pPr>
            <a:lvl3pPr marL="1143000" indent="-228600" defTabSz="838200" eaLnBrk="0" hangingPunct="0">
              <a:defRPr sz="1900">
                <a:solidFill>
                  <a:schemeClr val="tx1"/>
                </a:solidFill>
                <a:latin typeface="Arial" charset="0"/>
              </a:defRPr>
            </a:lvl3pPr>
            <a:lvl4pPr marL="1600200" indent="-228600" defTabSz="838200" eaLnBrk="0" hangingPunct="0">
              <a:defRPr sz="1900">
                <a:solidFill>
                  <a:schemeClr val="tx1"/>
                </a:solidFill>
                <a:latin typeface="Arial" charset="0"/>
              </a:defRPr>
            </a:lvl4pPr>
            <a:lvl5pPr marL="2057400" indent="-228600" defTabSz="838200" eaLnBrk="0" hangingPunct="0">
              <a:defRPr sz="1900">
                <a:solidFill>
                  <a:schemeClr val="tx1"/>
                </a:solidFill>
                <a:latin typeface="Arial" charset="0"/>
              </a:defRPr>
            </a:lvl5pPr>
            <a:lvl6pPr marL="2514600" indent="-228600" defTabSz="838200" eaLnBrk="0" fontAlgn="base" hangingPunct="0">
              <a:spcBef>
                <a:spcPct val="0"/>
              </a:spcBef>
              <a:spcAft>
                <a:spcPct val="0"/>
              </a:spcAft>
              <a:defRPr sz="1900">
                <a:solidFill>
                  <a:schemeClr val="tx1"/>
                </a:solidFill>
                <a:latin typeface="Arial" charset="0"/>
              </a:defRPr>
            </a:lvl6pPr>
            <a:lvl7pPr marL="2971800" indent="-228600" defTabSz="838200" eaLnBrk="0" fontAlgn="base" hangingPunct="0">
              <a:spcBef>
                <a:spcPct val="0"/>
              </a:spcBef>
              <a:spcAft>
                <a:spcPct val="0"/>
              </a:spcAft>
              <a:defRPr sz="1900">
                <a:solidFill>
                  <a:schemeClr val="tx1"/>
                </a:solidFill>
                <a:latin typeface="Arial" charset="0"/>
              </a:defRPr>
            </a:lvl7pPr>
            <a:lvl8pPr marL="3429000" indent="-228600" defTabSz="838200" eaLnBrk="0" fontAlgn="base" hangingPunct="0">
              <a:spcBef>
                <a:spcPct val="0"/>
              </a:spcBef>
              <a:spcAft>
                <a:spcPct val="0"/>
              </a:spcAft>
              <a:defRPr sz="1900">
                <a:solidFill>
                  <a:schemeClr val="tx1"/>
                </a:solidFill>
                <a:latin typeface="Arial" charset="0"/>
              </a:defRPr>
            </a:lvl8pPr>
            <a:lvl9pPr marL="3886200" indent="-228600" defTabSz="838200" eaLnBrk="0" fontAlgn="base" hangingPunct="0">
              <a:spcBef>
                <a:spcPct val="0"/>
              </a:spcBef>
              <a:spcAft>
                <a:spcPct val="0"/>
              </a:spcAft>
              <a:defRPr sz="1900">
                <a:solidFill>
                  <a:schemeClr val="tx1"/>
                </a:solidFill>
                <a:latin typeface="Arial" charset="0"/>
              </a:defRPr>
            </a:lvl9pPr>
          </a:lstStyle>
          <a:p>
            <a:r>
              <a:rPr lang="de-DE" sz="1800" b="1" dirty="0"/>
              <a:t>Versionen </a:t>
            </a:r>
            <a:r>
              <a:rPr lang="de-DE" sz="1800" dirty="0"/>
              <a:t>sind zeitlich </a:t>
            </a:r>
            <a:r>
              <a:rPr lang="de-DE" sz="1800" b="1" dirty="0"/>
              <a:t>nacheinander</a:t>
            </a:r>
            <a:r>
              <a:rPr lang="de-DE" sz="1800" dirty="0"/>
              <a:t> entstehende, vergleichbare Arbeitsergebnisse bzw. Entwicklungsstufen einer Aufgabe oder eines Erzeugnisses. Eine neuere Version ersetzt meistens eine ältere Version, geht durch Veränderung oder Weiterentwicklung aus dieser hervor und stellt in der Regel eine Verbesserung dar.</a:t>
            </a:r>
            <a:br>
              <a:rPr lang="de-DE" sz="1800" dirty="0"/>
            </a:br>
            <a:endParaRPr lang="de-DE" sz="1800" dirty="0"/>
          </a:p>
          <a:p>
            <a:r>
              <a:rPr lang="de-DE" sz="1800" dirty="0"/>
              <a:t> </a:t>
            </a:r>
          </a:p>
          <a:p>
            <a:r>
              <a:rPr lang="de-DE" sz="1800" b="1" dirty="0"/>
              <a:t>Varianten </a:t>
            </a:r>
            <a:r>
              <a:rPr lang="de-DE" sz="1800" dirty="0"/>
              <a:t>sind zeitlich </a:t>
            </a:r>
            <a:r>
              <a:rPr lang="de-DE" sz="1800" b="1" dirty="0"/>
              <a:t>parallel </a:t>
            </a:r>
            <a:r>
              <a:rPr lang="de-DE" sz="1800" dirty="0"/>
              <a:t>existierende, vergleichbare Ausprägungen ein und desselben Erzeugnisses bzw. Ergebnisses und damit potentiell gegeneinander austauschbar. Die Verwendung der Alternativen hängt vom konkreten Anwendungsfall ab.</a:t>
            </a:r>
          </a:p>
        </p:txBody>
      </p:sp>
      <p:sp>
        <p:nvSpPr>
          <p:cNvPr id="6" name="Text Box 4"/>
          <p:cNvSpPr txBox="1">
            <a:spLocks noChangeArrowheads="1"/>
          </p:cNvSpPr>
          <p:nvPr/>
        </p:nvSpPr>
        <p:spPr bwMode="auto">
          <a:xfrm>
            <a:off x="0" y="5517232"/>
            <a:ext cx="9906000" cy="36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2494" tIns="42897" rIns="82494" bIns="42897">
            <a:spAutoFit/>
          </a:bodyPr>
          <a:lstStyle>
            <a:lvl1pPr defTabSz="838200" eaLnBrk="0" hangingPunct="0">
              <a:defRPr sz="1900">
                <a:solidFill>
                  <a:schemeClr val="tx1"/>
                </a:solidFill>
                <a:latin typeface="Arial" charset="0"/>
              </a:defRPr>
            </a:lvl1pPr>
            <a:lvl2pPr marL="742950" indent="-285750" defTabSz="838200" eaLnBrk="0" hangingPunct="0">
              <a:defRPr sz="1900">
                <a:solidFill>
                  <a:schemeClr val="tx1"/>
                </a:solidFill>
                <a:latin typeface="Arial" charset="0"/>
              </a:defRPr>
            </a:lvl2pPr>
            <a:lvl3pPr marL="1143000" indent="-228600" defTabSz="838200" eaLnBrk="0" hangingPunct="0">
              <a:defRPr sz="1900">
                <a:solidFill>
                  <a:schemeClr val="tx1"/>
                </a:solidFill>
                <a:latin typeface="Arial" charset="0"/>
              </a:defRPr>
            </a:lvl3pPr>
            <a:lvl4pPr marL="1600200" indent="-228600" defTabSz="838200" eaLnBrk="0" hangingPunct="0">
              <a:defRPr sz="1900">
                <a:solidFill>
                  <a:schemeClr val="tx1"/>
                </a:solidFill>
                <a:latin typeface="Arial" charset="0"/>
              </a:defRPr>
            </a:lvl4pPr>
            <a:lvl5pPr marL="2057400" indent="-228600" defTabSz="838200" eaLnBrk="0" hangingPunct="0">
              <a:defRPr sz="1900">
                <a:solidFill>
                  <a:schemeClr val="tx1"/>
                </a:solidFill>
                <a:latin typeface="Arial" charset="0"/>
              </a:defRPr>
            </a:lvl5pPr>
            <a:lvl6pPr marL="2514600" indent="-228600" defTabSz="838200" eaLnBrk="0" fontAlgn="base" hangingPunct="0">
              <a:spcBef>
                <a:spcPct val="0"/>
              </a:spcBef>
              <a:spcAft>
                <a:spcPct val="0"/>
              </a:spcAft>
              <a:defRPr sz="1900">
                <a:solidFill>
                  <a:schemeClr val="tx1"/>
                </a:solidFill>
                <a:latin typeface="Arial" charset="0"/>
              </a:defRPr>
            </a:lvl6pPr>
            <a:lvl7pPr marL="2971800" indent="-228600" defTabSz="838200" eaLnBrk="0" fontAlgn="base" hangingPunct="0">
              <a:spcBef>
                <a:spcPct val="0"/>
              </a:spcBef>
              <a:spcAft>
                <a:spcPct val="0"/>
              </a:spcAft>
              <a:defRPr sz="1900">
                <a:solidFill>
                  <a:schemeClr val="tx1"/>
                </a:solidFill>
                <a:latin typeface="Arial" charset="0"/>
              </a:defRPr>
            </a:lvl7pPr>
            <a:lvl8pPr marL="3429000" indent="-228600" defTabSz="838200" eaLnBrk="0" fontAlgn="base" hangingPunct="0">
              <a:spcBef>
                <a:spcPct val="0"/>
              </a:spcBef>
              <a:spcAft>
                <a:spcPct val="0"/>
              </a:spcAft>
              <a:defRPr sz="1900">
                <a:solidFill>
                  <a:schemeClr val="tx1"/>
                </a:solidFill>
                <a:latin typeface="Arial" charset="0"/>
              </a:defRPr>
            </a:lvl8pPr>
            <a:lvl9pPr marL="3886200" indent="-228600" defTabSz="838200" eaLnBrk="0" fontAlgn="base" hangingPunct="0">
              <a:spcBef>
                <a:spcPct val="0"/>
              </a:spcBef>
              <a:spcAft>
                <a:spcPct val="0"/>
              </a:spcAft>
              <a:defRPr sz="1900">
                <a:solidFill>
                  <a:schemeClr val="tx1"/>
                </a:solidFill>
                <a:latin typeface="Arial" charset="0"/>
              </a:defRPr>
            </a:lvl9pPr>
          </a:lstStyle>
          <a:p>
            <a:pPr algn="ctr">
              <a:spcBef>
                <a:spcPct val="20000"/>
              </a:spcBef>
              <a:defRPr/>
            </a:pPr>
            <a:r>
              <a:rPr lang="de-DE" sz="1800" dirty="0"/>
              <a:t>Quelle: https://t2informatik.de/wissen-kompakt/versionsmanagement/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
          <p:cNvSpPr>
            <a:spLocks noGrp="1" noChangeArrowheads="1"/>
          </p:cNvSpPr>
          <p:nvPr>
            <p:ph type="ftr" sz="quarter" idx="10"/>
          </p:nvPr>
        </p:nvSpPr>
        <p:spPr>
          <a:noFill/>
        </p:spPr>
        <p:txBody>
          <a:bodyPr/>
          <a:lstStyle>
            <a:lvl1pPr eaLnBrk="0" hangingPunct="0">
              <a:defRPr sz="1900">
                <a:solidFill>
                  <a:schemeClr val="tx1"/>
                </a:solidFill>
                <a:latin typeface="Arial" panose="020B0604020202020204" pitchFamily="34" charset="0"/>
              </a:defRPr>
            </a:lvl1pPr>
            <a:lvl2pPr marL="742950" indent="-285750" eaLnBrk="0" hangingPunct="0">
              <a:defRPr sz="1900">
                <a:solidFill>
                  <a:schemeClr val="tx1"/>
                </a:solidFill>
                <a:latin typeface="Arial" panose="020B0604020202020204" pitchFamily="34" charset="0"/>
              </a:defRPr>
            </a:lvl2pPr>
            <a:lvl3pPr marL="1143000" indent="-228600" eaLnBrk="0" hangingPunct="0">
              <a:defRPr sz="1900">
                <a:solidFill>
                  <a:schemeClr val="tx1"/>
                </a:solidFill>
                <a:latin typeface="Arial" panose="020B0604020202020204" pitchFamily="34" charset="0"/>
              </a:defRPr>
            </a:lvl3pPr>
            <a:lvl4pPr marL="1600200" indent="-228600" eaLnBrk="0" hangingPunct="0">
              <a:defRPr sz="1900">
                <a:solidFill>
                  <a:schemeClr val="tx1"/>
                </a:solidFill>
                <a:latin typeface="Arial" panose="020B0604020202020204" pitchFamily="34" charset="0"/>
              </a:defRPr>
            </a:lvl4pPr>
            <a:lvl5pPr marL="2057400" indent="-228600" eaLnBrk="0" hangingPunct="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r>
              <a:rPr lang="en-US" altLang="de-DE" sz="1000" dirty="0" err="1">
                <a:latin typeface="Zurich LtCn BT" panose="020B0406020202040204" pitchFamily="34" charset="0"/>
              </a:rPr>
              <a:t>Namen</a:t>
            </a:r>
            <a:endParaRPr lang="en-US" altLang="de-DE" sz="1000" dirty="0">
              <a:latin typeface="Zurich LtCn BT" panose="020B0406020202040204" pitchFamily="34" charset="0"/>
            </a:endParaRPr>
          </a:p>
          <a:p>
            <a:r>
              <a:rPr lang="en-US" altLang="de-DE" sz="1600" dirty="0">
                <a:latin typeface="Zurich LtCn BT" panose="020B0406020202040204" pitchFamily="34" charset="0"/>
              </a:rPr>
              <a:t>Nicolas Strauß</a:t>
            </a:r>
          </a:p>
        </p:txBody>
      </p:sp>
      <p:sp>
        <p:nvSpPr>
          <p:cNvPr id="2051" name="Rectangle 11"/>
          <p:cNvSpPr>
            <a:spLocks noGrp="1" noChangeArrowheads="1"/>
          </p:cNvSpPr>
          <p:nvPr>
            <p:ph type="sldNum" sz="quarter" idx="11"/>
          </p:nvPr>
        </p:nvSpPr>
        <p:spPr>
          <a:noFill/>
        </p:spPr>
        <p:txBody>
          <a:bodyPr/>
          <a:lstStyle>
            <a:lvl1pPr eaLnBrk="0" hangingPunct="0">
              <a:defRPr sz="1900">
                <a:solidFill>
                  <a:schemeClr val="tx1"/>
                </a:solidFill>
                <a:latin typeface="Arial" panose="020B0604020202020204" pitchFamily="34" charset="0"/>
              </a:defRPr>
            </a:lvl1pPr>
            <a:lvl2pPr marL="742950" indent="-285750" eaLnBrk="0" hangingPunct="0">
              <a:defRPr sz="1900">
                <a:solidFill>
                  <a:schemeClr val="tx1"/>
                </a:solidFill>
                <a:latin typeface="Arial" panose="020B0604020202020204" pitchFamily="34" charset="0"/>
              </a:defRPr>
            </a:lvl2pPr>
            <a:lvl3pPr marL="1143000" indent="-228600" eaLnBrk="0" hangingPunct="0">
              <a:defRPr sz="1900">
                <a:solidFill>
                  <a:schemeClr val="tx1"/>
                </a:solidFill>
                <a:latin typeface="Arial" panose="020B0604020202020204" pitchFamily="34" charset="0"/>
              </a:defRPr>
            </a:lvl3pPr>
            <a:lvl4pPr marL="1600200" indent="-228600" eaLnBrk="0" hangingPunct="0">
              <a:defRPr sz="1900">
                <a:solidFill>
                  <a:schemeClr val="tx1"/>
                </a:solidFill>
                <a:latin typeface="Arial" panose="020B0604020202020204" pitchFamily="34" charset="0"/>
              </a:defRPr>
            </a:lvl4pPr>
            <a:lvl5pPr marL="2057400" indent="-228600" eaLnBrk="0" hangingPunct="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r>
              <a:rPr lang="en-US" altLang="de-DE" sz="1600">
                <a:latin typeface="Zurich LtCn BT" panose="020B0406020202040204" pitchFamily="34" charset="0"/>
              </a:rPr>
              <a:t>Folie </a:t>
            </a:r>
            <a:fld id="{D8B95DB0-8A8F-4854-BBA7-7C1B5CD78844}" type="slidenum">
              <a:rPr lang="en-US" altLang="de-DE" sz="1600">
                <a:latin typeface="Zurich LtCn BT" panose="020B0406020202040204" pitchFamily="34" charset="0"/>
              </a:rPr>
              <a:pPr/>
              <a:t>4</a:t>
            </a:fld>
            <a:endParaRPr lang="en-US" altLang="de-DE" sz="1600">
              <a:latin typeface="Zurich LtCn BT" panose="020B0406020202040204" pitchFamily="34" charset="0"/>
            </a:endParaRPr>
          </a:p>
        </p:txBody>
      </p:sp>
      <p:sp>
        <p:nvSpPr>
          <p:cNvPr id="2052" name="Rectangle 2"/>
          <p:cNvSpPr>
            <a:spLocks noGrp="1" noChangeArrowheads="1"/>
          </p:cNvSpPr>
          <p:nvPr>
            <p:ph type="title"/>
          </p:nvPr>
        </p:nvSpPr>
        <p:spPr>
          <a:xfrm>
            <a:off x="631825" y="160338"/>
            <a:ext cx="8642350" cy="404812"/>
          </a:xfrm>
        </p:spPr>
        <p:txBody>
          <a:bodyPr/>
          <a:lstStyle/>
          <a:p>
            <a:pPr defTabSz="1073150" eaLnBrk="1" hangingPunct="1"/>
            <a:r>
              <a:rPr lang="de-DE" altLang="de-DE" b="1" dirty="0" smtClean="0"/>
              <a:t>Typische Probleme bei </a:t>
            </a:r>
            <a:r>
              <a:rPr lang="de-DE" altLang="de-DE" b="1" dirty="0" err="1" smtClean="0"/>
              <a:t>Versinsmanagement</a:t>
            </a:r>
            <a:endParaRPr lang="de-DE" altLang="de-DE" b="1" dirty="0"/>
          </a:p>
        </p:txBody>
      </p:sp>
      <p:sp>
        <p:nvSpPr>
          <p:cNvPr id="53252" name="Text Box 4"/>
          <p:cNvSpPr txBox="1">
            <a:spLocks noChangeArrowheads="1"/>
          </p:cNvSpPr>
          <p:nvPr/>
        </p:nvSpPr>
        <p:spPr bwMode="auto">
          <a:xfrm>
            <a:off x="631825" y="765175"/>
            <a:ext cx="8642350" cy="316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494" tIns="42897" rIns="82494" bIns="42897">
            <a:spAutoFit/>
          </a:bodyPr>
          <a:lstStyle>
            <a:lvl1pPr defTabSz="838200" eaLnBrk="0" hangingPunct="0">
              <a:defRPr sz="1900">
                <a:solidFill>
                  <a:schemeClr val="tx1"/>
                </a:solidFill>
                <a:latin typeface="Arial" charset="0"/>
              </a:defRPr>
            </a:lvl1pPr>
            <a:lvl2pPr marL="742950" indent="-285750" defTabSz="838200" eaLnBrk="0" hangingPunct="0">
              <a:defRPr sz="1900">
                <a:solidFill>
                  <a:schemeClr val="tx1"/>
                </a:solidFill>
                <a:latin typeface="Arial" charset="0"/>
              </a:defRPr>
            </a:lvl2pPr>
            <a:lvl3pPr marL="1143000" indent="-228600" defTabSz="838200" eaLnBrk="0" hangingPunct="0">
              <a:defRPr sz="1900">
                <a:solidFill>
                  <a:schemeClr val="tx1"/>
                </a:solidFill>
                <a:latin typeface="Arial" charset="0"/>
              </a:defRPr>
            </a:lvl3pPr>
            <a:lvl4pPr marL="1600200" indent="-228600" defTabSz="838200" eaLnBrk="0" hangingPunct="0">
              <a:defRPr sz="1900">
                <a:solidFill>
                  <a:schemeClr val="tx1"/>
                </a:solidFill>
                <a:latin typeface="Arial" charset="0"/>
              </a:defRPr>
            </a:lvl4pPr>
            <a:lvl5pPr marL="2057400" indent="-228600" defTabSz="838200" eaLnBrk="0" hangingPunct="0">
              <a:defRPr sz="1900">
                <a:solidFill>
                  <a:schemeClr val="tx1"/>
                </a:solidFill>
                <a:latin typeface="Arial" charset="0"/>
              </a:defRPr>
            </a:lvl5pPr>
            <a:lvl6pPr marL="2514600" indent="-228600" defTabSz="838200" eaLnBrk="0" fontAlgn="base" hangingPunct="0">
              <a:spcBef>
                <a:spcPct val="0"/>
              </a:spcBef>
              <a:spcAft>
                <a:spcPct val="0"/>
              </a:spcAft>
              <a:defRPr sz="1900">
                <a:solidFill>
                  <a:schemeClr val="tx1"/>
                </a:solidFill>
                <a:latin typeface="Arial" charset="0"/>
              </a:defRPr>
            </a:lvl6pPr>
            <a:lvl7pPr marL="2971800" indent="-228600" defTabSz="838200" eaLnBrk="0" fontAlgn="base" hangingPunct="0">
              <a:spcBef>
                <a:spcPct val="0"/>
              </a:spcBef>
              <a:spcAft>
                <a:spcPct val="0"/>
              </a:spcAft>
              <a:defRPr sz="1900">
                <a:solidFill>
                  <a:schemeClr val="tx1"/>
                </a:solidFill>
                <a:latin typeface="Arial" charset="0"/>
              </a:defRPr>
            </a:lvl7pPr>
            <a:lvl8pPr marL="3429000" indent="-228600" defTabSz="838200" eaLnBrk="0" fontAlgn="base" hangingPunct="0">
              <a:spcBef>
                <a:spcPct val="0"/>
              </a:spcBef>
              <a:spcAft>
                <a:spcPct val="0"/>
              </a:spcAft>
              <a:defRPr sz="1900">
                <a:solidFill>
                  <a:schemeClr val="tx1"/>
                </a:solidFill>
                <a:latin typeface="Arial" charset="0"/>
              </a:defRPr>
            </a:lvl8pPr>
            <a:lvl9pPr marL="3886200" indent="-228600" defTabSz="838200" eaLnBrk="0" fontAlgn="base" hangingPunct="0">
              <a:spcBef>
                <a:spcPct val="0"/>
              </a:spcBef>
              <a:spcAft>
                <a:spcPct val="0"/>
              </a:spcAft>
              <a:defRPr sz="1900">
                <a:solidFill>
                  <a:schemeClr val="tx1"/>
                </a:solidFill>
                <a:latin typeface="Arial" charset="0"/>
              </a:defRPr>
            </a:lvl9pPr>
          </a:lstStyle>
          <a:p>
            <a:r>
              <a:rPr lang="de-DE" sz="2000" dirty="0" smtClean="0"/>
              <a:t>■ </a:t>
            </a:r>
            <a:r>
              <a:rPr lang="de-DE" sz="2000" dirty="0"/>
              <a:t>Wo ist die aktuelle Version?</a:t>
            </a:r>
          </a:p>
          <a:p>
            <a:r>
              <a:rPr lang="de-DE" sz="2000" dirty="0"/>
              <a:t>■ Was ist die zuletzt lauffähige Version?</a:t>
            </a:r>
          </a:p>
          <a:p>
            <a:r>
              <a:rPr lang="de-DE" sz="2000" dirty="0"/>
              <a:t>■ Wo ist Implementierungsversion vom 01. April 2016?</a:t>
            </a:r>
          </a:p>
          <a:p>
            <a:r>
              <a:rPr lang="de-DE" sz="2000" dirty="0"/>
              <a:t>■ Und welche Dokumente beziehen sich auf diese Version?</a:t>
            </a:r>
          </a:p>
          <a:p>
            <a:r>
              <a:rPr lang="de-DE" sz="2000" dirty="0"/>
              <a:t>■ Welche Version wurde dem Kunden „Bodden“ präsentiert</a:t>
            </a:r>
            <a:r>
              <a:rPr lang="de-DE" sz="2000" dirty="0" smtClean="0"/>
              <a:t>?</a:t>
            </a:r>
          </a:p>
          <a:p>
            <a:endParaRPr lang="de-DE" sz="2000" dirty="0"/>
          </a:p>
          <a:p>
            <a:r>
              <a:rPr lang="de-DE" sz="2000" dirty="0"/>
              <a:t>■ Änderungsmanagement</a:t>
            </a:r>
          </a:p>
          <a:p>
            <a:r>
              <a:rPr lang="de-DE" sz="2000" dirty="0"/>
              <a:t>■ Was hat sich seit letzter Woche geändert?</a:t>
            </a:r>
          </a:p>
          <a:p>
            <a:r>
              <a:rPr lang="de-DE" sz="2000" dirty="0"/>
              <a:t>■ Wer hat diese Änderung gemacht?</a:t>
            </a:r>
          </a:p>
          <a:p>
            <a:r>
              <a:rPr lang="de-DE" sz="2000" dirty="0"/>
              <a:t>■ Warum wurde diese Änderung gemacht?</a:t>
            </a:r>
          </a:p>
        </p:txBody>
      </p:sp>
      <p:sp>
        <p:nvSpPr>
          <p:cNvPr id="6" name="Text Box 4"/>
          <p:cNvSpPr txBox="1">
            <a:spLocks noChangeArrowheads="1"/>
          </p:cNvSpPr>
          <p:nvPr/>
        </p:nvSpPr>
        <p:spPr bwMode="auto">
          <a:xfrm>
            <a:off x="0" y="5517232"/>
            <a:ext cx="9906000" cy="36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2494" tIns="42897" rIns="82494" bIns="42897">
            <a:spAutoFit/>
          </a:bodyPr>
          <a:lstStyle>
            <a:lvl1pPr defTabSz="838200" eaLnBrk="0" hangingPunct="0">
              <a:defRPr sz="1900">
                <a:solidFill>
                  <a:schemeClr val="tx1"/>
                </a:solidFill>
                <a:latin typeface="Arial" charset="0"/>
              </a:defRPr>
            </a:lvl1pPr>
            <a:lvl2pPr marL="742950" indent="-285750" defTabSz="838200" eaLnBrk="0" hangingPunct="0">
              <a:defRPr sz="1900">
                <a:solidFill>
                  <a:schemeClr val="tx1"/>
                </a:solidFill>
                <a:latin typeface="Arial" charset="0"/>
              </a:defRPr>
            </a:lvl2pPr>
            <a:lvl3pPr marL="1143000" indent="-228600" defTabSz="838200" eaLnBrk="0" hangingPunct="0">
              <a:defRPr sz="1900">
                <a:solidFill>
                  <a:schemeClr val="tx1"/>
                </a:solidFill>
                <a:latin typeface="Arial" charset="0"/>
              </a:defRPr>
            </a:lvl3pPr>
            <a:lvl4pPr marL="1600200" indent="-228600" defTabSz="838200" eaLnBrk="0" hangingPunct="0">
              <a:defRPr sz="1900">
                <a:solidFill>
                  <a:schemeClr val="tx1"/>
                </a:solidFill>
                <a:latin typeface="Arial" charset="0"/>
              </a:defRPr>
            </a:lvl4pPr>
            <a:lvl5pPr marL="2057400" indent="-228600" defTabSz="838200" eaLnBrk="0" hangingPunct="0">
              <a:defRPr sz="1900">
                <a:solidFill>
                  <a:schemeClr val="tx1"/>
                </a:solidFill>
                <a:latin typeface="Arial" charset="0"/>
              </a:defRPr>
            </a:lvl5pPr>
            <a:lvl6pPr marL="2514600" indent="-228600" defTabSz="838200" eaLnBrk="0" fontAlgn="base" hangingPunct="0">
              <a:spcBef>
                <a:spcPct val="0"/>
              </a:spcBef>
              <a:spcAft>
                <a:spcPct val="0"/>
              </a:spcAft>
              <a:defRPr sz="1900">
                <a:solidFill>
                  <a:schemeClr val="tx1"/>
                </a:solidFill>
                <a:latin typeface="Arial" charset="0"/>
              </a:defRPr>
            </a:lvl6pPr>
            <a:lvl7pPr marL="2971800" indent="-228600" defTabSz="838200" eaLnBrk="0" fontAlgn="base" hangingPunct="0">
              <a:spcBef>
                <a:spcPct val="0"/>
              </a:spcBef>
              <a:spcAft>
                <a:spcPct val="0"/>
              </a:spcAft>
              <a:defRPr sz="1900">
                <a:solidFill>
                  <a:schemeClr val="tx1"/>
                </a:solidFill>
                <a:latin typeface="Arial" charset="0"/>
              </a:defRPr>
            </a:lvl7pPr>
            <a:lvl8pPr marL="3429000" indent="-228600" defTabSz="838200" eaLnBrk="0" fontAlgn="base" hangingPunct="0">
              <a:spcBef>
                <a:spcPct val="0"/>
              </a:spcBef>
              <a:spcAft>
                <a:spcPct val="0"/>
              </a:spcAft>
              <a:defRPr sz="1900">
                <a:solidFill>
                  <a:schemeClr val="tx1"/>
                </a:solidFill>
                <a:latin typeface="Arial" charset="0"/>
              </a:defRPr>
            </a:lvl8pPr>
            <a:lvl9pPr marL="3886200" indent="-228600" defTabSz="838200" eaLnBrk="0" fontAlgn="base" hangingPunct="0">
              <a:spcBef>
                <a:spcPct val="0"/>
              </a:spcBef>
              <a:spcAft>
                <a:spcPct val="0"/>
              </a:spcAft>
              <a:defRPr sz="1900">
                <a:solidFill>
                  <a:schemeClr val="tx1"/>
                </a:solidFill>
                <a:latin typeface="Arial" charset="0"/>
              </a:defRPr>
            </a:lvl9pPr>
          </a:lstStyle>
          <a:p>
            <a:pPr algn="ctr">
              <a:spcBef>
                <a:spcPct val="20000"/>
              </a:spcBef>
              <a:defRPr/>
            </a:pPr>
            <a:r>
              <a:rPr lang="de-DE" sz="1800" dirty="0"/>
              <a:t>Quelle: https://t2informatik.de/wissen-kompakt/versionsmanagement/</a:t>
            </a:r>
          </a:p>
        </p:txBody>
      </p:sp>
    </p:spTree>
    <p:extLst>
      <p:ext uri="{BB962C8B-B14F-4D97-AF65-F5344CB8AC3E}">
        <p14:creationId xmlns:p14="http://schemas.microsoft.com/office/powerpoint/2010/main" val="2023776254"/>
      </p:ext>
    </p:extLst>
  </p:cSld>
  <p:clrMapOvr>
    <a:masterClrMapping/>
  </p:clrMapOvr>
</p:sld>
</file>

<file path=ppt/theme/theme1.xml><?xml version="1.0" encoding="utf-8"?>
<a:theme xmlns:a="http://schemas.openxmlformats.org/drawingml/2006/main" name="Vorlage_Vorlesungsfolien">
  <a:themeElements>
    <a:clrScheme name="Vorlage_Vorlesungsfolien 13">
      <a:dk1>
        <a:srgbClr val="000000"/>
      </a:dk1>
      <a:lt1>
        <a:srgbClr val="FFFFFF"/>
      </a:lt1>
      <a:dk2>
        <a:srgbClr val="000000"/>
      </a:dk2>
      <a:lt2>
        <a:srgbClr val="808080"/>
      </a:lt2>
      <a:accent1>
        <a:srgbClr val="C0C0C0"/>
      </a:accent1>
      <a:accent2>
        <a:srgbClr val="777777"/>
      </a:accent2>
      <a:accent3>
        <a:srgbClr val="FFFFFF"/>
      </a:accent3>
      <a:accent4>
        <a:srgbClr val="000000"/>
      </a:accent4>
      <a:accent5>
        <a:srgbClr val="DCDCDC"/>
      </a:accent5>
      <a:accent6>
        <a:srgbClr val="6B6B6B"/>
      </a:accent6>
      <a:hlink>
        <a:srgbClr val="808080"/>
      </a:hlink>
      <a:folHlink>
        <a:srgbClr val="333333"/>
      </a:folHlink>
    </a:clrScheme>
    <a:fontScheme name="Vorlage_Vorlesungsfoli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de-DE"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de-DE" sz="1900" b="0" i="0" u="none" strike="noStrike" cap="none" normalizeH="0" baseline="0" smtClean="0">
            <a:ln>
              <a:noFill/>
            </a:ln>
            <a:solidFill>
              <a:schemeClr val="tx1"/>
            </a:solidFill>
            <a:effectLst/>
            <a:latin typeface="Arial" charset="0"/>
          </a:defRPr>
        </a:defPPr>
      </a:lstStyle>
    </a:lnDef>
  </a:objectDefaults>
  <a:extraClrSchemeLst>
    <a:extraClrScheme>
      <a:clrScheme name="Vorlage_Vorlesungsfoli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orlage_Vorlesungsfoli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orlage_Vorlesungsfoli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orlage_Vorlesungsfoli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orlage_Vorlesungsfoli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orlage_Vorlesungsfoli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orlage_Vorlesungsfolie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orlage_Vorlesungsfoli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orlage_Vorlesungsfoli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orlage_Vorlesungsfoli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orlage_Vorlesungsfoli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orlage_Vorlesungsfoli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orlage_Vorlesungsfolien 13">
        <a:dk1>
          <a:srgbClr val="000000"/>
        </a:dk1>
        <a:lt1>
          <a:srgbClr val="FFFFFF"/>
        </a:lt1>
        <a:dk2>
          <a:srgbClr val="000000"/>
        </a:dk2>
        <a:lt2>
          <a:srgbClr val="808080"/>
        </a:lt2>
        <a:accent1>
          <a:srgbClr val="C0C0C0"/>
        </a:accent1>
        <a:accent2>
          <a:srgbClr val="777777"/>
        </a:accent2>
        <a:accent3>
          <a:srgbClr val="FFFFFF"/>
        </a:accent3>
        <a:accent4>
          <a:srgbClr val="000000"/>
        </a:accent4>
        <a:accent5>
          <a:srgbClr val="DCDCDC"/>
        </a:accent5>
        <a:accent6>
          <a:srgbClr val="6B6B6B"/>
        </a:accent6>
        <a:hlink>
          <a:srgbClr val="808080"/>
        </a:hlink>
        <a:folHlink>
          <a:srgbClr val="3333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Vorlage_Vorlesungsfolien</Template>
  <TotalTime>0</TotalTime>
  <Words>167</Words>
  <Application>Microsoft Office PowerPoint</Application>
  <PresentationFormat>A4-Papier (210x297 mm)</PresentationFormat>
  <Paragraphs>46</Paragraphs>
  <Slides>4</Slides>
  <Notes>3</Notes>
  <HiddenSlides>0</HiddenSlides>
  <MMClips>0</MMClips>
  <ScaleCrop>false</ScaleCrop>
  <HeadingPairs>
    <vt:vector size="4" baseType="variant">
      <vt:variant>
        <vt:lpstr>Design</vt:lpstr>
      </vt:variant>
      <vt:variant>
        <vt:i4>1</vt:i4>
      </vt:variant>
      <vt:variant>
        <vt:lpstr>Folientitel</vt:lpstr>
      </vt:variant>
      <vt:variant>
        <vt:i4>4</vt:i4>
      </vt:variant>
    </vt:vector>
  </HeadingPairs>
  <TitlesOfParts>
    <vt:vector size="5" baseType="lpstr">
      <vt:lpstr>Vorlage_Vorlesungsfolien</vt:lpstr>
      <vt:lpstr>Versionsmanagement</vt:lpstr>
      <vt:lpstr>Was ist Versionsmanagement?</vt:lpstr>
      <vt:lpstr>Variantenmanagement vs. Versionsmanagement</vt:lpstr>
      <vt:lpstr>Typische Probleme bei Versinsmanagement</vt:lpstr>
    </vt:vector>
  </TitlesOfParts>
  <Company>TUM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Produktentwicklung und Konstruktion   Titel des Termins  SS 05 – Vorlesung xx – xx.xx.2005</dc:title>
  <dc:creator>ponn</dc:creator>
  <cp:lastModifiedBy>Christoph</cp:lastModifiedBy>
  <cp:revision>173</cp:revision>
  <dcterms:created xsi:type="dcterms:W3CDTF">2005-02-17T09:13:55Z</dcterms:created>
  <dcterms:modified xsi:type="dcterms:W3CDTF">2021-06-07T09:35:34Z</dcterms:modified>
</cp:coreProperties>
</file>