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9" r:id="rId2"/>
  </p:sldIdLst>
  <p:sldSz cx="9906000" cy="6858000" type="A4"/>
  <p:notesSz cx="6767513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46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orient="horz" pos="482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3475">
          <p15:clr>
            <a:srgbClr val="A4A3A4"/>
          </p15:clr>
        </p15:guide>
        <p15:guide id="8" orient="horz" pos="2886">
          <p15:clr>
            <a:srgbClr val="A4A3A4"/>
          </p15:clr>
        </p15:guide>
        <p15:guide id="9" pos="3120">
          <p15:clr>
            <a:srgbClr val="A4A3A4"/>
          </p15:clr>
        </p15:guide>
        <p15:guide id="10" pos="398">
          <p15:clr>
            <a:srgbClr val="A4A3A4"/>
          </p15:clr>
        </p15:guide>
        <p15:guide id="11" pos="5842">
          <p15:clr>
            <a:srgbClr val="A4A3A4"/>
          </p15:clr>
        </p15:guide>
        <p15:guide id="12" pos="4481">
          <p15:clr>
            <a:srgbClr val="A4A3A4"/>
          </p15:clr>
        </p15:guide>
        <p15:guide id="13" pos="1170">
          <p15:clr>
            <a:srgbClr val="A4A3A4"/>
          </p15:clr>
        </p15:guide>
        <p15:guide id="14" pos="6068">
          <p15:clr>
            <a:srgbClr val="A4A3A4"/>
          </p15:clr>
        </p15:guide>
        <p15:guide id="15" pos="1759">
          <p15:clr>
            <a:srgbClr val="A4A3A4"/>
          </p15:clr>
        </p15:guide>
        <p15:guide id="16" pos="23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DCDCDC"/>
    <a:srgbClr val="000000"/>
    <a:srgbClr val="4D4D4D"/>
    <a:srgbClr val="777777"/>
    <a:srgbClr val="B2B2B2"/>
    <a:srgbClr val="C0C0C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7" autoAdjust="0"/>
    <p:restoredTop sz="94707" autoAdjust="0"/>
  </p:normalViewPr>
  <p:slideViewPr>
    <p:cSldViewPr>
      <p:cViewPr varScale="1">
        <p:scale>
          <a:sx n="104" d="100"/>
          <a:sy n="104" d="100"/>
        </p:scale>
        <p:origin x="966" y="108"/>
      </p:cViewPr>
      <p:guideLst>
        <p:guide orient="horz" pos="2160"/>
        <p:guide orient="horz" pos="346"/>
        <p:guide orient="horz" pos="119"/>
        <p:guide orient="horz" pos="3838"/>
        <p:guide orient="horz" pos="482"/>
        <p:guide orient="horz" pos="1207"/>
        <p:guide orient="horz" pos="3475"/>
        <p:guide orient="horz" pos="2886"/>
        <p:guide pos="3120"/>
        <p:guide pos="398"/>
        <p:guide pos="5842"/>
        <p:guide pos="4481"/>
        <p:guide pos="1170"/>
        <p:guide pos="6068"/>
        <p:guide pos="1759"/>
        <p:guide pos="23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8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3263" y="742950"/>
            <a:ext cx="536257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05350"/>
            <a:ext cx="541496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F3D863-3AB6-4FDD-88C2-386A1D5668B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6401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30984F-C58B-4877-95B9-68F661F554B7}" type="slidenum">
              <a:rPr lang="de-DE" altLang="de-DE"/>
              <a:pPr eaLnBrk="1" hangingPunct="1">
                <a:spcBef>
                  <a:spcPct val="0"/>
                </a:spcBef>
              </a:pPr>
              <a:t>1</a:t>
            </a:fld>
            <a:endParaRPr lang="de-DE" altLang="de-DE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 smtClean="0"/>
              <a:t>Prof. Dr.-Ing. Ralf Stetter</a:t>
            </a:r>
          </a:p>
          <a:p>
            <a:pPr>
              <a:defRPr/>
            </a:pPr>
            <a:r>
              <a:rPr lang="en-US" sz="1600" dirty="0" smtClean="0"/>
              <a:t>Konstruktionsmethodik</a:t>
            </a:r>
            <a:endParaRPr lang="en-US" sz="1600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Folie </a:t>
            </a:r>
            <a:fld id="{1CB837AA-2D0E-468A-A859-72EDCC9222D1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09328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 smtClean="0"/>
              <a:t>Prof. Dr.-Ing. Ralf Stetter</a:t>
            </a:r>
          </a:p>
          <a:p>
            <a:pPr>
              <a:defRPr/>
            </a:pPr>
            <a:r>
              <a:rPr lang="en-US" sz="1600" dirty="0" smtClean="0"/>
              <a:t>Konstruktionsmethodik</a:t>
            </a:r>
            <a:endParaRPr lang="en-US" sz="1600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Folie </a:t>
            </a:r>
            <a:fld id="{4AB3FACF-7FFB-487C-9643-C1E3D626F4F6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3281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160338"/>
            <a:ext cx="8642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5" tIns="47892" rIns="95785" bIns="4789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284913"/>
            <a:ext cx="302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600">
                <a:latin typeface="Zurich LtCn BT" pitchFamily="34" charset="0"/>
              </a:defRPr>
            </a:lvl1pPr>
          </a:lstStyle>
          <a:p>
            <a:pPr>
              <a:defRPr/>
            </a:pPr>
            <a:r>
              <a:rPr lang="en-US" sz="1000" dirty="0" smtClean="0"/>
              <a:t>Prof. Dr.-Ing. Ralf Stetter</a:t>
            </a:r>
          </a:p>
          <a:p>
            <a:pPr>
              <a:defRPr/>
            </a:pPr>
            <a:r>
              <a:rPr lang="en-US" dirty="0" smtClean="0"/>
              <a:t>Konstruktionsmethodik</a:t>
            </a:r>
            <a:endParaRPr lang="en-US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9613" y="62849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600">
                <a:latin typeface="Zurich LtCn BT" panose="020B0406020202040204" pitchFamily="34" charset="0"/>
              </a:defRPr>
            </a:lvl1pPr>
          </a:lstStyle>
          <a:p>
            <a:r>
              <a:rPr lang="en-US" altLang="de-DE"/>
              <a:t>Folie </a:t>
            </a:r>
            <a:fld id="{99569355-9436-4520-8027-B0CABA20E249}" type="slidenum">
              <a:rPr lang="en-US" altLang="de-DE"/>
              <a:pPr/>
              <a:t>‹Nr.›</a:t>
            </a:fld>
            <a:endParaRPr lang="en-US" alt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" y="6007435"/>
            <a:ext cx="2564660" cy="8505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57263" rtl="0" eaLnBrk="0" fontAlgn="base" hangingPunct="0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957263" rtl="0" eaLnBrk="0" fontAlgn="base" hangingPunct="0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2pPr>
      <a:lvl3pPr algn="ctr" defTabSz="957263" rtl="0" eaLnBrk="0" fontAlgn="base" hangingPunct="0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3pPr>
      <a:lvl4pPr algn="ctr" defTabSz="957263" rtl="0" eaLnBrk="0" fontAlgn="base" hangingPunct="0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4pPr>
      <a:lvl5pPr algn="ctr" defTabSz="957263" rtl="0" eaLnBrk="0" fontAlgn="base" hangingPunct="0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5pPr>
      <a:lvl6pPr marL="457200" algn="ctr" defTabSz="957263" rtl="0" fontAlgn="base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6pPr>
      <a:lvl7pPr marL="914400" algn="ctr" defTabSz="957263" rtl="0" fontAlgn="base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7pPr>
      <a:lvl8pPr marL="1371600" algn="ctr" defTabSz="957263" rtl="0" fontAlgn="base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8pPr>
      <a:lvl9pPr marL="1828800" algn="ctr" defTabSz="957263" rtl="0" fontAlgn="base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9pPr>
    </p:titleStyle>
    <p:bodyStyle>
      <a:lvl1pPr marL="182563" indent="-182563" algn="l" defTabSz="957263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182563" algn="l" defTabSz="9572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079500" indent="-184150" algn="l" defTabSz="957263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527175" indent="-182563" algn="l" defTabSz="957263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974850" indent="-182563" algn="l" defTabSz="957263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432050" indent="-182563" algn="l" defTabSz="957263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889250" indent="-182563" algn="l" defTabSz="957263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346450" indent="-182563" algn="l" defTabSz="957263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03650" indent="-182563" algn="l" defTabSz="957263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1000" smtClean="0">
                <a:latin typeface="Zurich LtCn BT" panose="020B0406020202040204" pitchFamily="34" charset="0"/>
              </a:rPr>
              <a:t>Namen</a:t>
            </a:r>
          </a:p>
          <a:p>
            <a:r>
              <a:rPr lang="en-US" altLang="de-DE" sz="1600" smtClean="0">
                <a:latin typeface="Zurich LtCn BT" panose="020B0406020202040204" pitchFamily="34" charset="0"/>
              </a:rPr>
              <a:t>Konstruktionsmethodik</a:t>
            </a:r>
          </a:p>
        </p:txBody>
      </p:sp>
      <p:sp>
        <p:nvSpPr>
          <p:cNvPr id="2051" name="Rectangle 11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1600">
                <a:latin typeface="Zurich LtCn BT" panose="020B0406020202040204" pitchFamily="34" charset="0"/>
              </a:rPr>
              <a:t>Folie </a:t>
            </a:r>
            <a:fld id="{D8B95DB0-8A8F-4854-BBA7-7C1B5CD78844}" type="slidenum">
              <a:rPr lang="en-US" altLang="de-DE" sz="1600">
                <a:latin typeface="Zurich LtCn BT" panose="020B0406020202040204" pitchFamily="34" charset="0"/>
              </a:rPr>
              <a:pPr/>
              <a:t>1</a:t>
            </a:fld>
            <a:endParaRPr lang="en-US" altLang="de-DE" sz="1600">
              <a:latin typeface="Zurich LtCn BT" panose="020B0406020202040204" pitchFamily="34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160338"/>
            <a:ext cx="8642350" cy="404812"/>
          </a:xfrm>
        </p:spPr>
        <p:txBody>
          <a:bodyPr/>
          <a:lstStyle/>
          <a:p>
            <a:pPr defTabSz="1073150" eaLnBrk="1" hangingPunct="1"/>
            <a:r>
              <a:rPr lang="de-DE" altLang="de-DE" smtClean="0"/>
              <a:t>Überschrift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631825" y="765175"/>
            <a:ext cx="8642350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494" tIns="42897" rIns="82494" bIns="42897">
            <a:spAutoFit/>
          </a:bodyPr>
          <a:lstStyle>
            <a:lvl1pPr defTabSz="838200" eaLnBrk="0" hangingPunct="0"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38200" eaLnBrk="0" hangingPunct="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38200" eaLnBrk="0" hangingPunct="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38200" eaLnBrk="0" hangingPunct="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38200" eaLnBrk="0" hangingPunct="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de-DE" sz="1800" dirty="0" smtClean="0"/>
              <a:t>Text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1800" dirty="0" smtClean="0"/>
              <a:t>Text</a:t>
            </a:r>
          </a:p>
          <a:p>
            <a:pPr marL="1028700"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1800" dirty="0" smtClean="0"/>
              <a:t>Text</a:t>
            </a:r>
          </a:p>
          <a:p>
            <a:pPr marL="1428750" lvl="2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1800" dirty="0" smtClean="0"/>
              <a:t>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Vorlesungsfolien">
  <a:themeElements>
    <a:clrScheme name="Vorlage_Vorlesungsfolie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777777"/>
      </a:accent2>
      <a:accent3>
        <a:srgbClr val="FFFFFF"/>
      </a:accent3>
      <a:accent4>
        <a:srgbClr val="000000"/>
      </a:accent4>
      <a:accent5>
        <a:srgbClr val="DCDCDC"/>
      </a:accent5>
      <a:accent6>
        <a:srgbClr val="6B6B6B"/>
      </a:accent6>
      <a:hlink>
        <a:srgbClr val="808080"/>
      </a:hlink>
      <a:folHlink>
        <a:srgbClr val="333333"/>
      </a:folHlink>
    </a:clrScheme>
    <a:fontScheme name="Vorlage_Vorlesungsfoli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_Vorlesungsfoli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Vorlesungsfolie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Vorlesungsfolie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Vorlesungsfolie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Vorlesungsfolie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Vorlesungsfolie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6B6B6B"/>
        </a:accent6>
        <a:hlink>
          <a:srgbClr val="808080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Vorlage_Vorlesungsfolien</Template>
  <TotalTime>0</TotalTime>
  <Words>10</Words>
  <Application>Microsoft Office PowerPoint</Application>
  <PresentationFormat>A4-Papier (210x297 mm)</PresentationFormat>
  <Paragraphs>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Zurich LtCn BT</vt:lpstr>
      <vt:lpstr>Times New Roman</vt:lpstr>
      <vt:lpstr>Vorlage_Vorlesungsfolien</vt:lpstr>
      <vt:lpstr>Überschrift</vt:lpstr>
    </vt:vector>
  </TitlesOfParts>
  <Company>TUM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Produktentwicklung und Konstruktion   Titel des Termins  SS 05 – Vorlesung xx – xx.xx.2005</dc:title>
  <dc:creator>ponn</dc:creator>
  <cp:lastModifiedBy>Ralf Stetter</cp:lastModifiedBy>
  <cp:revision>167</cp:revision>
  <dcterms:created xsi:type="dcterms:W3CDTF">2005-02-17T09:13:55Z</dcterms:created>
  <dcterms:modified xsi:type="dcterms:W3CDTF">2020-03-06T09:42:31Z</dcterms:modified>
</cp:coreProperties>
</file>