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image" Target="../media/image422.png"/><Relationship Id="rId7" Type="http://schemas.openxmlformats.org/officeDocument/2006/relationships/image" Target="../media/image8.png"/><Relationship Id="rId8" Type="http://schemas.openxmlformats.org/officeDocument/2006/relationships/image" Target="../media/image423.png"/><Relationship Id="rId9" Type="http://schemas.openxmlformats.org/officeDocument/2006/relationships/image" Target="../media/image112.png"/><Relationship Id="rId10" Type="http://schemas.openxmlformats.org/officeDocument/2006/relationships/image" Target="../media/image424.png"/><Relationship Id="rId11" Type="http://schemas.openxmlformats.org/officeDocument/2006/relationships/image" Target="../media/image425.png"/><Relationship Id="rId12" Type="http://schemas.openxmlformats.org/officeDocument/2006/relationships/image" Target="../media/image426.png"/><Relationship Id="rId13" Type="http://schemas.openxmlformats.org/officeDocument/2006/relationships/image" Target="../media/image427.png"/><Relationship Id="rId14" Type="http://schemas.openxmlformats.org/officeDocument/2006/relationships/image" Target="../media/image428.png"/><Relationship Id="rId15" Type="http://schemas.openxmlformats.org/officeDocument/2006/relationships/image" Target="../media/image4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png"/><Relationship Id="rId32" Type="http://schemas.openxmlformats.org/officeDocument/2006/relationships/image" Target="../media/image53.png"/><Relationship Id="rId33" Type="http://schemas.openxmlformats.org/officeDocument/2006/relationships/image" Target="../media/image54.pn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png"/><Relationship Id="rId37" Type="http://schemas.openxmlformats.org/officeDocument/2006/relationships/image" Target="../media/image58.png"/><Relationship Id="rId38" Type="http://schemas.openxmlformats.org/officeDocument/2006/relationships/image" Target="../media/image59.png"/><Relationship Id="rId39" Type="http://schemas.openxmlformats.org/officeDocument/2006/relationships/image" Target="../media/image60.png"/><Relationship Id="rId40" Type="http://schemas.openxmlformats.org/officeDocument/2006/relationships/image" Target="../media/image61.png"/><Relationship Id="rId41" Type="http://schemas.openxmlformats.org/officeDocument/2006/relationships/image" Target="../media/image62.png"/><Relationship Id="rId42" Type="http://schemas.openxmlformats.org/officeDocument/2006/relationships/image" Target="../media/image6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29" Type="http://schemas.openxmlformats.org/officeDocument/2006/relationships/image" Target="../media/image91.png"/><Relationship Id="rId30" Type="http://schemas.openxmlformats.org/officeDocument/2006/relationships/image" Target="../media/image92.png"/><Relationship Id="rId31" Type="http://schemas.openxmlformats.org/officeDocument/2006/relationships/image" Target="../media/image93.png"/><Relationship Id="rId32" Type="http://schemas.openxmlformats.org/officeDocument/2006/relationships/image" Target="../media/image94.png"/><Relationship Id="rId33" Type="http://schemas.openxmlformats.org/officeDocument/2006/relationships/image" Target="../media/image95.png"/><Relationship Id="rId34" Type="http://schemas.openxmlformats.org/officeDocument/2006/relationships/image" Target="../media/image96.png"/><Relationship Id="rId35" Type="http://schemas.openxmlformats.org/officeDocument/2006/relationships/image" Target="../media/image97.png"/><Relationship Id="rId36" Type="http://schemas.openxmlformats.org/officeDocument/2006/relationships/image" Target="../media/image98.png"/><Relationship Id="rId37" Type="http://schemas.openxmlformats.org/officeDocument/2006/relationships/image" Target="../media/image99.png"/><Relationship Id="rId38" Type="http://schemas.openxmlformats.org/officeDocument/2006/relationships/image" Target="../media/image100.png"/><Relationship Id="rId39" Type="http://schemas.openxmlformats.org/officeDocument/2006/relationships/image" Target="../media/image101.png"/><Relationship Id="rId40" Type="http://schemas.openxmlformats.org/officeDocument/2006/relationships/image" Target="../media/image102.png"/><Relationship Id="rId41" Type="http://schemas.openxmlformats.org/officeDocument/2006/relationships/image" Target="../media/image103.png"/><Relationship Id="rId42" Type="http://schemas.openxmlformats.org/officeDocument/2006/relationships/image" Target="../media/image104.png"/><Relationship Id="rId43" Type="http://schemas.openxmlformats.org/officeDocument/2006/relationships/image" Target="../media/image105.png"/><Relationship Id="rId44" Type="http://schemas.openxmlformats.org/officeDocument/2006/relationships/image" Target="../media/image106.png"/><Relationship Id="rId45" Type="http://schemas.openxmlformats.org/officeDocument/2006/relationships/image" Target="../media/image107.png"/><Relationship Id="rId46" Type="http://schemas.openxmlformats.org/officeDocument/2006/relationships/image" Target="../media/image108.png"/><Relationship Id="rId47" Type="http://schemas.openxmlformats.org/officeDocument/2006/relationships/image" Target="../media/image109.png"/><Relationship Id="rId48" Type="http://schemas.openxmlformats.org/officeDocument/2006/relationships/image" Target="../media/image110.png"/><Relationship Id="rId49" Type="http://schemas.openxmlformats.org/officeDocument/2006/relationships/image" Target="../media/image1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23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Relationship Id="rId23" Type="http://schemas.openxmlformats.org/officeDocument/2006/relationships/image" Target="../media/image156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Relationship Id="rId26" Type="http://schemas.openxmlformats.org/officeDocument/2006/relationships/image" Target="../media/image159.png"/><Relationship Id="rId27" Type="http://schemas.openxmlformats.org/officeDocument/2006/relationships/image" Target="../media/image160.png"/><Relationship Id="rId28" Type="http://schemas.openxmlformats.org/officeDocument/2006/relationships/image" Target="../media/image161.png"/><Relationship Id="rId29" Type="http://schemas.openxmlformats.org/officeDocument/2006/relationships/image" Target="../media/image162.png"/><Relationship Id="rId30" Type="http://schemas.openxmlformats.org/officeDocument/2006/relationships/image" Target="../media/image163.png"/><Relationship Id="rId31" Type="http://schemas.openxmlformats.org/officeDocument/2006/relationships/image" Target="../media/image164.png"/><Relationship Id="rId32" Type="http://schemas.openxmlformats.org/officeDocument/2006/relationships/image" Target="../media/image165.png"/><Relationship Id="rId33" Type="http://schemas.openxmlformats.org/officeDocument/2006/relationships/image" Target="../media/image166.png"/><Relationship Id="rId34" Type="http://schemas.openxmlformats.org/officeDocument/2006/relationships/image" Target="../media/image167.png"/><Relationship Id="rId35" Type="http://schemas.openxmlformats.org/officeDocument/2006/relationships/image" Target="../media/image168.png"/><Relationship Id="rId36" Type="http://schemas.openxmlformats.org/officeDocument/2006/relationships/image" Target="../media/image169.png"/><Relationship Id="rId37" Type="http://schemas.openxmlformats.org/officeDocument/2006/relationships/image" Target="../media/image170.png"/><Relationship Id="rId38" Type="http://schemas.openxmlformats.org/officeDocument/2006/relationships/image" Target="../media/image171.png"/><Relationship Id="rId39" Type="http://schemas.openxmlformats.org/officeDocument/2006/relationships/image" Target="../media/image172.png"/><Relationship Id="rId40" Type="http://schemas.openxmlformats.org/officeDocument/2006/relationships/image" Target="../media/image173.png"/><Relationship Id="rId41" Type="http://schemas.openxmlformats.org/officeDocument/2006/relationships/image" Target="../media/image174.png"/><Relationship Id="rId42" Type="http://schemas.openxmlformats.org/officeDocument/2006/relationships/image" Target="../media/image175.png"/><Relationship Id="rId43" Type="http://schemas.openxmlformats.org/officeDocument/2006/relationships/image" Target="../media/image176.png"/><Relationship Id="rId44" Type="http://schemas.openxmlformats.org/officeDocument/2006/relationships/image" Target="../media/image177.png"/><Relationship Id="rId45" Type="http://schemas.openxmlformats.org/officeDocument/2006/relationships/image" Target="../media/image178.png"/><Relationship Id="rId46" Type="http://schemas.openxmlformats.org/officeDocument/2006/relationships/image" Target="../media/image179.png"/><Relationship Id="rId47" Type="http://schemas.openxmlformats.org/officeDocument/2006/relationships/image" Target="../media/image180.png"/><Relationship Id="rId48" Type="http://schemas.openxmlformats.org/officeDocument/2006/relationships/image" Target="../media/image181.png"/><Relationship Id="rId49" Type="http://schemas.openxmlformats.org/officeDocument/2006/relationships/image" Target="../media/image182.png"/><Relationship Id="rId50" Type="http://schemas.openxmlformats.org/officeDocument/2006/relationships/image" Target="../media/image183.png"/><Relationship Id="rId51" Type="http://schemas.openxmlformats.org/officeDocument/2006/relationships/image" Target="../media/image184.png"/><Relationship Id="rId52" Type="http://schemas.openxmlformats.org/officeDocument/2006/relationships/image" Target="../media/image185.png"/><Relationship Id="rId53" Type="http://schemas.openxmlformats.org/officeDocument/2006/relationships/image" Target="../media/image186.png"/><Relationship Id="rId54" Type="http://schemas.openxmlformats.org/officeDocument/2006/relationships/image" Target="../media/image18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23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Relationship Id="rId31" Type="http://schemas.openxmlformats.org/officeDocument/2006/relationships/image" Target="../media/image207.png"/><Relationship Id="rId32" Type="http://schemas.openxmlformats.org/officeDocument/2006/relationships/image" Target="../media/image208.png"/><Relationship Id="rId33" Type="http://schemas.openxmlformats.org/officeDocument/2006/relationships/image" Target="../media/image209.png"/><Relationship Id="rId34" Type="http://schemas.openxmlformats.org/officeDocument/2006/relationships/image" Target="../media/image210.png"/><Relationship Id="rId35" Type="http://schemas.openxmlformats.org/officeDocument/2006/relationships/image" Target="../media/image211.png"/><Relationship Id="rId36" Type="http://schemas.openxmlformats.org/officeDocument/2006/relationships/image" Target="../media/image212.png"/><Relationship Id="rId37" Type="http://schemas.openxmlformats.org/officeDocument/2006/relationships/image" Target="../media/image213.png"/><Relationship Id="rId38" Type="http://schemas.openxmlformats.org/officeDocument/2006/relationships/image" Target="../media/image214.png"/><Relationship Id="rId39" Type="http://schemas.openxmlformats.org/officeDocument/2006/relationships/image" Target="../media/image215.png"/><Relationship Id="rId40" Type="http://schemas.openxmlformats.org/officeDocument/2006/relationships/image" Target="../media/image216.png"/><Relationship Id="rId41" Type="http://schemas.openxmlformats.org/officeDocument/2006/relationships/image" Target="../media/image217.png"/><Relationship Id="rId42" Type="http://schemas.openxmlformats.org/officeDocument/2006/relationships/image" Target="../media/image218.png"/><Relationship Id="rId43" Type="http://schemas.openxmlformats.org/officeDocument/2006/relationships/image" Target="../media/image219.png"/><Relationship Id="rId44" Type="http://schemas.openxmlformats.org/officeDocument/2006/relationships/image" Target="../media/image220.png"/><Relationship Id="rId45" Type="http://schemas.openxmlformats.org/officeDocument/2006/relationships/image" Target="../media/image221.png"/><Relationship Id="rId46" Type="http://schemas.openxmlformats.org/officeDocument/2006/relationships/image" Target="../media/image222.png"/><Relationship Id="rId47" Type="http://schemas.openxmlformats.org/officeDocument/2006/relationships/image" Target="../media/image223.png"/><Relationship Id="rId48" Type="http://schemas.openxmlformats.org/officeDocument/2006/relationships/image" Target="../media/image224.png"/><Relationship Id="rId49" Type="http://schemas.openxmlformats.org/officeDocument/2006/relationships/image" Target="../media/image225.png"/><Relationship Id="rId50" Type="http://schemas.openxmlformats.org/officeDocument/2006/relationships/image" Target="../media/image226.png"/><Relationship Id="rId51" Type="http://schemas.openxmlformats.org/officeDocument/2006/relationships/image" Target="../media/image227.png"/><Relationship Id="rId52" Type="http://schemas.openxmlformats.org/officeDocument/2006/relationships/image" Target="../media/image228.png"/><Relationship Id="rId53" Type="http://schemas.openxmlformats.org/officeDocument/2006/relationships/image" Target="../media/image229.png"/><Relationship Id="rId54" Type="http://schemas.openxmlformats.org/officeDocument/2006/relationships/image" Target="../media/image230.png"/><Relationship Id="rId55" Type="http://schemas.openxmlformats.org/officeDocument/2006/relationships/image" Target="../media/image231.png"/><Relationship Id="rId56" Type="http://schemas.openxmlformats.org/officeDocument/2006/relationships/image" Target="../media/image232.png"/><Relationship Id="rId57" Type="http://schemas.openxmlformats.org/officeDocument/2006/relationships/image" Target="../media/image233.png"/><Relationship Id="rId58" Type="http://schemas.openxmlformats.org/officeDocument/2006/relationships/image" Target="../media/image234.png"/><Relationship Id="rId59" Type="http://schemas.openxmlformats.org/officeDocument/2006/relationships/image" Target="../media/image235.png"/><Relationship Id="rId60" Type="http://schemas.openxmlformats.org/officeDocument/2006/relationships/image" Target="../media/image236.png"/><Relationship Id="rId61" Type="http://schemas.openxmlformats.org/officeDocument/2006/relationships/image" Target="../media/image237.png"/><Relationship Id="rId62" Type="http://schemas.openxmlformats.org/officeDocument/2006/relationships/image" Target="../media/image238.png"/><Relationship Id="rId63" Type="http://schemas.openxmlformats.org/officeDocument/2006/relationships/image" Target="../media/image239.png"/><Relationship Id="rId64" Type="http://schemas.openxmlformats.org/officeDocument/2006/relationships/image" Target="../media/image2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23.png"/><Relationship Id="rId5" Type="http://schemas.openxmlformats.org/officeDocument/2006/relationships/image" Target="../media/image241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242.png"/><Relationship Id="rId13" Type="http://schemas.openxmlformats.org/officeDocument/2006/relationships/image" Target="../media/image243.png"/><Relationship Id="rId14" Type="http://schemas.openxmlformats.org/officeDocument/2006/relationships/image" Target="../media/image244.png"/><Relationship Id="rId15" Type="http://schemas.openxmlformats.org/officeDocument/2006/relationships/image" Target="../media/image245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248.png"/><Relationship Id="rId19" Type="http://schemas.openxmlformats.org/officeDocument/2006/relationships/image" Target="../media/image249.png"/><Relationship Id="rId20" Type="http://schemas.openxmlformats.org/officeDocument/2006/relationships/image" Target="../media/image250.png"/><Relationship Id="rId21" Type="http://schemas.openxmlformats.org/officeDocument/2006/relationships/image" Target="../media/image251.png"/><Relationship Id="rId22" Type="http://schemas.openxmlformats.org/officeDocument/2006/relationships/image" Target="../media/image252.png"/><Relationship Id="rId23" Type="http://schemas.openxmlformats.org/officeDocument/2006/relationships/image" Target="../media/image253.png"/><Relationship Id="rId24" Type="http://schemas.openxmlformats.org/officeDocument/2006/relationships/image" Target="../media/image254.png"/><Relationship Id="rId25" Type="http://schemas.openxmlformats.org/officeDocument/2006/relationships/image" Target="../media/image255.png"/><Relationship Id="rId26" Type="http://schemas.openxmlformats.org/officeDocument/2006/relationships/image" Target="../media/image256.png"/><Relationship Id="rId27" Type="http://schemas.openxmlformats.org/officeDocument/2006/relationships/image" Target="../media/image257.png"/><Relationship Id="rId28" Type="http://schemas.openxmlformats.org/officeDocument/2006/relationships/image" Target="../media/image258.png"/><Relationship Id="rId29" Type="http://schemas.openxmlformats.org/officeDocument/2006/relationships/image" Target="../media/image259.png"/><Relationship Id="rId30" Type="http://schemas.openxmlformats.org/officeDocument/2006/relationships/image" Target="../media/image260.png"/><Relationship Id="rId31" Type="http://schemas.openxmlformats.org/officeDocument/2006/relationships/image" Target="../media/image261.png"/><Relationship Id="rId32" Type="http://schemas.openxmlformats.org/officeDocument/2006/relationships/image" Target="../media/image262.png"/><Relationship Id="rId33" Type="http://schemas.openxmlformats.org/officeDocument/2006/relationships/image" Target="../media/image263.png"/><Relationship Id="rId34" Type="http://schemas.openxmlformats.org/officeDocument/2006/relationships/image" Target="../media/image264.png"/><Relationship Id="rId35" Type="http://schemas.openxmlformats.org/officeDocument/2006/relationships/image" Target="../media/image265.png"/><Relationship Id="rId36" Type="http://schemas.openxmlformats.org/officeDocument/2006/relationships/image" Target="../media/image266.png"/><Relationship Id="rId37" Type="http://schemas.openxmlformats.org/officeDocument/2006/relationships/image" Target="../media/image267.png"/><Relationship Id="rId38" Type="http://schemas.openxmlformats.org/officeDocument/2006/relationships/image" Target="../media/image268.png"/><Relationship Id="rId39" Type="http://schemas.openxmlformats.org/officeDocument/2006/relationships/image" Target="../media/image269.png"/><Relationship Id="rId40" Type="http://schemas.openxmlformats.org/officeDocument/2006/relationships/image" Target="../media/image270.png"/><Relationship Id="rId41" Type="http://schemas.openxmlformats.org/officeDocument/2006/relationships/image" Target="../media/image271.png"/><Relationship Id="rId42" Type="http://schemas.openxmlformats.org/officeDocument/2006/relationships/image" Target="../media/image272.png"/><Relationship Id="rId43" Type="http://schemas.openxmlformats.org/officeDocument/2006/relationships/image" Target="../media/image273.png"/><Relationship Id="rId44" Type="http://schemas.openxmlformats.org/officeDocument/2006/relationships/image" Target="../media/image274.png"/><Relationship Id="rId45" Type="http://schemas.openxmlformats.org/officeDocument/2006/relationships/image" Target="../media/image275.png"/><Relationship Id="rId46" Type="http://schemas.openxmlformats.org/officeDocument/2006/relationships/image" Target="../media/image276.png"/><Relationship Id="rId47" Type="http://schemas.openxmlformats.org/officeDocument/2006/relationships/image" Target="../media/image277.png"/><Relationship Id="rId48" Type="http://schemas.openxmlformats.org/officeDocument/2006/relationships/image" Target="../media/image278.png"/><Relationship Id="rId49" Type="http://schemas.openxmlformats.org/officeDocument/2006/relationships/image" Target="../media/image279.png"/><Relationship Id="rId50" Type="http://schemas.openxmlformats.org/officeDocument/2006/relationships/image" Target="../media/image280.png"/><Relationship Id="rId51" Type="http://schemas.openxmlformats.org/officeDocument/2006/relationships/image" Target="../media/image281.png"/><Relationship Id="rId52" Type="http://schemas.openxmlformats.org/officeDocument/2006/relationships/image" Target="../media/image282.png"/><Relationship Id="rId53" Type="http://schemas.openxmlformats.org/officeDocument/2006/relationships/image" Target="../media/image283.png"/><Relationship Id="rId54" Type="http://schemas.openxmlformats.org/officeDocument/2006/relationships/image" Target="../media/image284.png"/><Relationship Id="rId55" Type="http://schemas.openxmlformats.org/officeDocument/2006/relationships/image" Target="../media/image285.png"/><Relationship Id="rId56" Type="http://schemas.openxmlformats.org/officeDocument/2006/relationships/image" Target="../media/image286.png"/><Relationship Id="rId57" Type="http://schemas.openxmlformats.org/officeDocument/2006/relationships/image" Target="../media/image287.png"/><Relationship Id="rId58" Type="http://schemas.openxmlformats.org/officeDocument/2006/relationships/image" Target="../media/image288.png"/><Relationship Id="rId59" Type="http://schemas.openxmlformats.org/officeDocument/2006/relationships/image" Target="../media/image2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30" Type="http://schemas.openxmlformats.org/officeDocument/2006/relationships/image" Target="../media/image316.png"/><Relationship Id="rId31" Type="http://schemas.openxmlformats.org/officeDocument/2006/relationships/image" Target="../media/image317.png"/><Relationship Id="rId32" Type="http://schemas.openxmlformats.org/officeDocument/2006/relationships/image" Target="../media/image318.png"/><Relationship Id="rId33" Type="http://schemas.openxmlformats.org/officeDocument/2006/relationships/image" Target="../media/image319.png"/><Relationship Id="rId34" Type="http://schemas.openxmlformats.org/officeDocument/2006/relationships/image" Target="../media/image320.png"/><Relationship Id="rId35" Type="http://schemas.openxmlformats.org/officeDocument/2006/relationships/image" Target="../media/image321.png"/><Relationship Id="rId36" Type="http://schemas.openxmlformats.org/officeDocument/2006/relationships/image" Target="../media/image322.png"/><Relationship Id="rId37" Type="http://schemas.openxmlformats.org/officeDocument/2006/relationships/image" Target="../media/image323.png"/><Relationship Id="rId38" Type="http://schemas.openxmlformats.org/officeDocument/2006/relationships/image" Target="../media/image324.png"/><Relationship Id="rId39" Type="http://schemas.openxmlformats.org/officeDocument/2006/relationships/image" Target="../media/image325.png"/><Relationship Id="rId40" Type="http://schemas.openxmlformats.org/officeDocument/2006/relationships/image" Target="../media/image326.png"/><Relationship Id="rId41" Type="http://schemas.openxmlformats.org/officeDocument/2006/relationships/image" Target="../media/image327.png"/><Relationship Id="rId42" Type="http://schemas.openxmlformats.org/officeDocument/2006/relationships/image" Target="../media/image328.png"/><Relationship Id="rId43" Type="http://schemas.openxmlformats.org/officeDocument/2006/relationships/image" Target="../media/image329.png"/><Relationship Id="rId44" Type="http://schemas.openxmlformats.org/officeDocument/2006/relationships/image" Target="../media/image330.png"/><Relationship Id="rId45" Type="http://schemas.openxmlformats.org/officeDocument/2006/relationships/image" Target="../media/image331.png"/><Relationship Id="rId46" Type="http://schemas.openxmlformats.org/officeDocument/2006/relationships/image" Target="../media/image332.png"/><Relationship Id="rId47" Type="http://schemas.openxmlformats.org/officeDocument/2006/relationships/image" Target="../media/image333.png"/><Relationship Id="rId48" Type="http://schemas.openxmlformats.org/officeDocument/2006/relationships/image" Target="../media/image334.png"/><Relationship Id="rId49" Type="http://schemas.openxmlformats.org/officeDocument/2006/relationships/image" Target="../media/image335.png"/><Relationship Id="rId50" Type="http://schemas.openxmlformats.org/officeDocument/2006/relationships/image" Target="../media/image336.png"/><Relationship Id="rId51" Type="http://schemas.openxmlformats.org/officeDocument/2006/relationships/image" Target="../media/image337.png"/><Relationship Id="rId52" Type="http://schemas.openxmlformats.org/officeDocument/2006/relationships/image" Target="../media/image338.png"/><Relationship Id="rId53" Type="http://schemas.openxmlformats.org/officeDocument/2006/relationships/image" Target="../media/image339.png"/><Relationship Id="rId54" Type="http://schemas.openxmlformats.org/officeDocument/2006/relationships/image" Target="../media/image340.png"/><Relationship Id="rId55" Type="http://schemas.openxmlformats.org/officeDocument/2006/relationships/image" Target="../media/image341.png"/><Relationship Id="rId56" Type="http://schemas.openxmlformats.org/officeDocument/2006/relationships/image" Target="../media/image342.png"/><Relationship Id="rId57" Type="http://schemas.openxmlformats.org/officeDocument/2006/relationships/image" Target="../media/image343.png"/><Relationship Id="rId58" Type="http://schemas.openxmlformats.org/officeDocument/2006/relationships/image" Target="../media/image344.png"/><Relationship Id="rId59" Type="http://schemas.openxmlformats.org/officeDocument/2006/relationships/image" Target="../media/image345.png"/><Relationship Id="rId60" Type="http://schemas.openxmlformats.org/officeDocument/2006/relationships/image" Target="../media/image346.png"/><Relationship Id="rId61" Type="http://schemas.openxmlformats.org/officeDocument/2006/relationships/image" Target="../media/image347.png"/><Relationship Id="rId62" Type="http://schemas.openxmlformats.org/officeDocument/2006/relationships/image" Target="../media/image348.png"/><Relationship Id="rId63" Type="http://schemas.openxmlformats.org/officeDocument/2006/relationships/image" Target="../media/image349.png"/><Relationship Id="rId64" Type="http://schemas.openxmlformats.org/officeDocument/2006/relationships/image" Target="../media/image350.png"/><Relationship Id="rId65" Type="http://schemas.openxmlformats.org/officeDocument/2006/relationships/image" Target="../media/image351.png"/><Relationship Id="rId66" Type="http://schemas.openxmlformats.org/officeDocument/2006/relationships/image" Target="../media/image352.png"/><Relationship Id="rId67" Type="http://schemas.openxmlformats.org/officeDocument/2006/relationships/image" Target="../media/image353.png"/><Relationship Id="rId68" Type="http://schemas.openxmlformats.org/officeDocument/2006/relationships/image" Target="../media/image354.png"/><Relationship Id="rId69" Type="http://schemas.openxmlformats.org/officeDocument/2006/relationships/image" Target="../media/image355.png"/><Relationship Id="rId70" Type="http://schemas.openxmlformats.org/officeDocument/2006/relationships/image" Target="../media/image356.png"/><Relationship Id="rId71" Type="http://schemas.openxmlformats.org/officeDocument/2006/relationships/image" Target="../media/image357.png"/><Relationship Id="rId72" Type="http://schemas.openxmlformats.org/officeDocument/2006/relationships/image" Target="../media/image358.png"/><Relationship Id="rId73" Type="http://schemas.openxmlformats.org/officeDocument/2006/relationships/image" Target="../media/image359.png"/><Relationship Id="rId74" Type="http://schemas.openxmlformats.org/officeDocument/2006/relationships/image" Target="../media/image360.png"/><Relationship Id="rId75" Type="http://schemas.openxmlformats.org/officeDocument/2006/relationships/image" Target="../media/image361.png"/><Relationship Id="rId76" Type="http://schemas.openxmlformats.org/officeDocument/2006/relationships/image" Target="../media/image362.png"/><Relationship Id="rId77" Type="http://schemas.openxmlformats.org/officeDocument/2006/relationships/image" Target="../media/image363.png"/><Relationship Id="rId78" Type="http://schemas.openxmlformats.org/officeDocument/2006/relationships/image" Target="../media/image3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image" Target="../media/image23.png"/><Relationship Id="rId4" Type="http://schemas.openxmlformats.org/officeDocument/2006/relationships/image" Target="../media/image365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Relationship Id="rId7" Type="http://schemas.openxmlformats.org/officeDocument/2006/relationships/image" Target="../media/image368.png"/><Relationship Id="rId8" Type="http://schemas.openxmlformats.org/officeDocument/2006/relationships/image" Target="../media/image369.png"/><Relationship Id="rId9" Type="http://schemas.openxmlformats.org/officeDocument/2006/relationships/image" Target="../media/image370.png"/><Relationship Id="rId10" Type="http://schemas.openxmlformats.org/officeDocument/2006/relationships/image" Target="../media/image371.png"/><Relationship Id="rId11" Type="http://schemas.openxmlformats.org/officeDocument/2006/relationships/image" Target="../media/image372.png"/><Relationship Id="rId12" Type="http://schemas.openxmlformats.org/officeDocument/2006/relationships/image" Target="../media/image373.png"/><Relationship Id="rId13" Type="http://schemas.openxmlformats.org/officeDocument/2006/relationships/image" Target="../media/image374.png"/><Relationship Id="rId14" Type="http://schemas.openxmlformats.org/officeDocument/2006/relationships/image" Target="../media/image375.png"/><Relationship Id="rId15" Type="http://schemas.openxmlformats.org/officeDocument/2006/relationships/image" Target="../media/image376.png"/><Relationship Id="rId16" Type="http://schemas.openxmlformats.org/officeDocument/2006/relationships/image" Target="../media/image377.png"/><Relationship Id="rId17" Type="http://schemas.openxmlformats.org/officeDocument/2006/relationships/image" Target="../media/image378.png"/><Relationship Id="rId18" Type="http://schemas.openxmlformats.org/officeDocument/2006/relationships/image" Target="../media/image379.png"/><Relationship Id="rId19" Type="http://schemas.openxmlformats.org/officeDocument/2006/relationships/image" Target="../media/image380.png"/><Relationship Id="rId20" Type="http://schemas.openxmlformats.org/officeDocument/2006/relationships/image" Target="../media/image381.png"/><Relationship Id="rId21" Type="http://schemas.openxmlformats.org/officeDocument/2006/relationships/image" Target="../media/image382.png"/><Relationship Id="rId22" Type="http://schemas.openxmlformats.org/officeDocument/2006/relationships/image" Target="../media/image383.png"/><Relationship Id="rId23" Type="http://schemas.openxmlformats.org/officeDocument/2006/relationships/image" Target="../media/image384.png"/><Relationship Id="rId24" Type="http://schemas.openxmlformats.org/officeDocument/2006/relationships/image" Target="../media/image385.png"/><Relationship Id="rId25" Type="http://schemas.openxmlformats.org/officeDocument/2006/relationships/image" Target="../media/image386.png"/><Relationship Id="rId26" Type="http://schemas.openxmlformats.org/officeDocument/2006/relationships/image" Target="../media/image387.png"/><Relationship Id="rId27" Type="http://schemas.openxmlformats.org/officeDocument/2006/relationships/image" Target="../media/image388.png"/><Relationship Id="rId28" Type="http://schemas.openxmlformats.org/officeDocument/2006/relationships/image" Target="../media/image389.png"/><Relationship Id="rId29" Type="http://schemas.openxmlformats.org/officeDocument/2006/relationships/image" Target="../media/image390.png"/><Relationship Id="rId30" Type="http://schemas.openxmlformats.org/officeDocument/2006/relationships/image" Target="../media/image391.png"/><Relationship Id="rId31" Type="http://schemas.openxmlformats.org/officeDocument/2006/relationships/image" Target="../media/image392.png"/><Relationship Id="rId32" Type="http://schemas.openxmlformats.org/officeDocument/2006/relationships/image" Target="../media/image393.png"/><Relationship Id="rId33" Type="http://schemas.openxmlformats.org/officeDocument/2006/relationships/image" Target="../media/image394.png"/><Relationship Id="rId34" Type="http://schemas.openxmlformats.org/officeDocument/2006/relationships/image" Target="../media/image395.png"/><Relationship Id="rId35" Type="http://schemas.openxmlformats.org/officeDocument/2006/relationships/image" Target="../media/image396.png"/><Relationship Id="rId36" Type="http://schemas.openxmlformats.org/officeDocument/2006/relationships/image" Target="../media/image397.png"/><Relationship Id="rId37" Type="http://schemas.openxmlformats.org/officeDocument/2006/relationships/image" Target="../media/image398.png"/><Relationship Id="rId38" Type="http://schemas.openxmlformats.org/officeDocument/2006/relationships/image" Target="../media/image399.png"/><Relationship Id="rId39" Type="http://schemas.openxmlformats.org/officeDocument/2006/relationships/image" Target="../media/image400.png"/><Relationship Id="rId40" Type="http://schemas.openxmlformats.org/officeDocument/2006/relationships/image" Target="../media/image401.png"/><Relationship Id="rId41" Type="http://schemas.openxmlformats.org/officeDocument/2006/relationships/image" Target="../media/image402.png"/><Relationship Id="rId42" Type="http://schemas.openxmlformats.org/officeDocument/2006/relationships/image" Target="../media/image403.png"/><Relationship Id="rId43" Type="http://schemas.openxmlformats.org/officeDocument/2006/relationships/image" Target="../media/image404.png"/><Relationship Id="rId44" Type="http://schemas.openxmlformats.org/officeDocument/2006/relationships/image" Target="../media/image405.png"/><Relationship Id="rId45" Type="http://schemas.openxmlformats.org/officeDocument/2006/relationships/image" Target="../media/image406.png"/><Relationship Id="rId46" Type="http://schemas.openxmlformats.org/officeDocument/2006/relationships/image" Target="../media/image407.png"/><Relationship Id="rId47" Type="http://schemas.openxmlformats.org/officeDocument/2006/relationships/image" Target="../media/image408.png"/><Relationship Id="rId48" Type="http://schemas.openxmlformats.org/officeDocument/2006/relationships/image" Target="../media/image409.png"/><Relationship Id="rId49" Type="http://schemas.openxmlformats.org/officeDocument/2006/relationships/image" Target="../media/image410.png"/><Relationship Id="rId50" Type="http://schemas.openxmlformats.org/officeDocument/2006/relationships/image" Target="../media/image411.png"/><Relationship Id="rId51" Type="http://schemas.openxmlformats.org/officeDocument/2006/relationships/image" Target="../media/image412.png"/><Relationship Id="rId52" Type="http://schemas.openxmlformats.org/officeDocument/2006/relationships/image" Target="../media/image413.png"/><Relationship Id="rId53" Type="http://schemas.openxmlformats.org/officeDocument/2006/relationships/image" Target="../media/image414.png"/><Relationship Id="rId54" Type="http://schemas.openxmlformats.org/officeDocument/2006/relationships/image" Target="../media/image415.png"/><Relationship Id="rId55" Type="http://schemas.openxmlformats.org/officeDocument/2006/relationships/image" Target="../media/image416.png"/><Relationship Id="rId56" Type="http://schemas.openxmlformats.org/officeDocument/2006/relationships/image" Target="../media/image4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2C5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6528" y="4078223"/>
            <a:ext cx="4831080" cy="48280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6687311"/>
            <a:ext cx="6324600" cy="2237740"/>
            <a:chOff x="0" y="6687311"/>
            <a:chExt cx="6324600" cy="22377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59039"/>
              <a:ext cx="4657343" cy="1365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968" y="6687311"/>
              <a:ext cx="4675632" cy="221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550661" y="1717878"/>
            <a:ext cx="7452359" cy="4051935"/>
            <a:chOff x="5550661" y="1717878"/>
            <a:chExt cx="7452359" cy="40519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7277" y="1717878"/>
              <a:ext cx="6823964" cy="1195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7458" y="2669108"/>
              <a:ext cx="2373756" cy="1195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0661" y="3622827"/>
              <a:ext cx="7452233" cy="1195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6269" y="4574489"/>
              <a:ext cx="4271518" cy="11951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75119" y="6089903"/>
            <a:ext cx="4279391" cy="9235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69823" y="1014983"/>
            <a:ext cx="5218176" cy="12771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158495"/>
            <a:ext cx="3115055" cy="17404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6527" y="2773679"/>
            <a:ext cx="4511040" cy="11003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89007" y="134112"/>
            <a:ext cx="3355848" cy="151790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08552" y="2563367"/>
            <a:ext cx="1679448" cy="151790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157727"/>
            <a:ext cx="18288000" cy="7129780"/>
            <a:chOff x="0" y="3157727"/>
            <a:chExt cx="18288000" cy="7129780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8857487"/>
              <a:ext cx="9143999" cy="14295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14815" y="8857487"/>
              <a:ext cx="9473184" cy="14295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45296" y="7559039"/>
              <a:ext cx="5297423" cy="13655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53104" y="7559039"/>
              <a:ext cx="1834896" cy="1365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447" y="3157727"/>
              <a:ext cx="2959608" cy="5766816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739871" y="0"/>
            <a:ext cx="2548128" cy="203911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86855" y="7854695"/>
            <a:ext cx="1176527" cy="106984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32047" y="5967984"/>
            <a:ext cx="1636776" cy="21000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73746" y="6104254"/>
            <a:ext cx="3146171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D1B5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0663" y="0"/>
              <a:ext cx="2307336" cy="8930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8168"/>
              <a:ext cx="18287999" cy="2228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906255"/>
              <a:ext cx="18287999" cy="13807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116" y="1602105"/>
              <a:ext cx="10561574" cy="15852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2292" y="2745358"/>
              <a:ext cx="9801987" cy="15852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303" y="4815840"/>
              <a:ext cx="4279392" cy="9235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3048" y="4829809"/>
              <a:ext cx="3319145" cy="6370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6248" y="1789176"/>
              <a:ext cx="2871215" cy="999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82543" y="402336"/>
              <a:ext cx="1792224" cy="6278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1439"/>
              <a:ext cx="1789175" cy="6248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40" y="1030224"/>
              <a:ext cx="1517903" cy="15179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97639" y="4642103"/>
              <a:ext cx="1517903" cy="15179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578352"/>
              <a:ext cx="2602991" cy="53522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680" y="7403592"/>
              <a:ext cx="3441191" cy="15270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29487" y="3688079"/>
              <a:ext cx="4858511" cy="52425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39912" y="6684264"/>
              <a:ext cx="4675632" cy="221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8055" y="6885431"/>
              <a:ext cx="1850136" cy="2017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BC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0" y="1014983"/>
            <a:ext cx="3139440" cy="560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7447" y="1310639"/>
            <a:ext cx="2130552" cy="560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0207" y="451104"/>
            <a:ext cx="1545336" cy="563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16912" y="170687"/>
            <a:ext cx="1545336" cy="560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9847" y="4791455"/>
            <a:ext cx="5452871" cy="411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00760" y="2106167"/>
            <a:ext cx="1990344" cy="7223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6120384"/>
            <a:ext cx="18288000" cy="4166870"/>
            <a:chOff x="0" y="6120384"/>
            <a:chExt cx="18288000" cy="4166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906255"/>
              <a:ext cx="9695687" cy="1380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1200" y="8906254"/>
              <a:ext cx="8686800" cy="13807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67" y="7607808"/>
              <a:ext cx="1130808" cy="2029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2343" y="6120384"/>
              <a:ext cx="7915656" cy="323088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8908" y="117932"/>
            <a:ext cx="3998849" cy="9329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8356" y="1744091"/>
            <a:ext cx="671169" cy="6461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58975" y="1744091"/>
            <a:ext cx="2648712" cy="6461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87772" y="1744091"/>
            <a:ext cx="1084021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5538" y="1744091"/>
            <a:ext cx="2955925" cy="64617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78356" y="2646552"/>
            <a:ext cx="7785100" cy="646430"/>
            <a:chOff x="1178356" y="2646552"/>
            <a:chExt cx="7785100" cy="64643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8356" y="2646552"/>
              <a:ext cx="1906397" cy="6461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0535" y="2646552"/>
              <a:ext cx="555345" cy="6461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86276" y="2646552"/>
              <a:ext cx="560831" cy="6461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4813" y="2646552"/>
              <a:ext cx="2366391" cy="6461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66433" y="2646552"/>
              <a:ext cx="1093622" cy="6461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87767" y="2646552"/>
              <a:ext cx="1675510" cy="646176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78356" y="3548456"/>
            <a:ext cx="555345" cy="6464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00479" y="3548456"/>
            <a:ext cx="3152521" cy="64648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35041" y="3548456"/>
            <a:ext cx="859536" cy="64648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52490" y="3548456"/>
            <a:ext cx="2959227" cy="64648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178356" y="4451045"/>
            <a:ext cx="7767320" cy="647065"/>
            <a:chOff x="1178356" y="4451045"/>
            <a:chExt cx="7767320" cy="647065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8356" y="4451045"/>
              <a:ext cx="2367915" cy="6464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80180" y="4451045"/>
              <a:ext cx="554736" cy="6464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28236" y="4451045"/>
              <a:ext cx="1072896" cy="6464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03977" y="4451045"/>
              <a:ext cx="1514221" cy="6464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39585" y="4451045"/>
              <a:ext cx="1154582" cy="6464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76159" y="4451045"/>
              <a:ext cx="1569466" cy="64648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78356" y="5350713"/>
            <a:ext cx="2703195" cy="64648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934333" y="5350713"/>
            <a:ext cx="1792605" cy="64648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793994" y="5350713"/>
            <a:ext cx="3054985" cy="647065"/>
            <a:chOff x="5793994" y="5350713"/>
            <a:chExt cx="3054985" cy="647065"/>
          </a:xfrm>
        </p:grpSpPr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93994" y="5350713"/>
              <a:ext cx="2952623" cy="6464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19414" y="5350713"/>
              <a:ext cx="329183" cy="64648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178356" y="6253302"/>
            <a:ext cx="7733665" cy="647065"/>
            <a:chOff x="1178356" y="6253302"/>
            <a:chExt cx="7733665" cy="64706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8356" y="6253302"/>
              <a:ext cx="1097737" cy="6464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114422" y="6253302"/>
              <a:ext cx="1068832" cy="6464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23564" y="6253302"/>
              <a:ext cx="2888361" cy="6464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55538" y="6253302"/>
              <a:ext cx="2955925" cy="646480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8356" y="7155815"/>
            <a:ext cx="1906397" cy="64617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132708" y="7155815"/>
            <a:ext cx="3679317" cy="64617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873240" y="7155815"/>
            <a:ext cx="2069465" cy="646176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178356" y="8058277"/>
            <a:ext cx="5554980" cy="646430"/>
            <a:chOff x="1178356" y="8058277"/>
            <a:chExt cx="5554980" cy="646430"/>
          </a:xfrm>
        </p:grpSpPr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78356" y="8058277"/>
              <a:ext cx="3319145" cy="64617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8004" y="8058277"/>
              <a:ext cx="554736" cy="64617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66436" y="8058277"/>
              <a:ext cx="1877949" cy="6461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09689" y="8058277"/>
              <a:ext cx="323088" cy="646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549640"/>
          </a:xfrm>
          <a:custGeom>
            <a:avLst/>
            <a:gdLst/>
            <a:ahLst/>
            <a:cxnLst/>
            <a:rect l="l" t="t" r="r" b="b"/>
            <a:pathLst>
              <a:path w="18288000" h="8549640">
                <a:moveTo>
                  <a:pt x="0" y="8549640"/>
                </a:moveTo>
                <a:lnTo>
                  <a:pt x="18288000" y="8549640"/>
                </a:lnTo>
                <a:lnTo>
                  <a:pt x="18288000" y="0"/>
                </a:lnTo>
                <a:lnTo>
                  <a:pt x="0" y="0"/>
                </a:lnTo>
                <a:lnTo>
                  <a:pt x="0" y="8549640"/>
                </a:lnTo>
                <a:close/>
              </a:path>
            </a:pathLst>
          </a:custGeom>
          <a:solidFill>
            <a:srgbClr val="C9C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59823"/>
            <a:ext cx="18288000" cy="1027430"/>
          </a:xfrm>
          <a:custGeom>
            <a:avLst/>
            <a:gdLst/>
            <a:ahLst/>
            <a:cxnLst/>
            <a:rect l="l" t="t" r="r" b="b"/>
            <a:pathLst>
              <a:path w="18288000" h="1027429">
                <a:moveTo>
                  <a:pt x="0" y="1027175"/>
                </a:moveTo>
                <a:lnTo>
                  <a:pt x="18288000" y="1027175"/>
                </a:lnTo>
                <a:lnTo>
                  <a:pt x="18288000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solidFill>
            <a:srgbClr val="C9C4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5742432"/>
            <a:ext cx="18288000" cy="4544695"/>
            <a:chOff x="0" y="5742432"/>
            <a:chExt cx="18288000" cy="4544695"/>
          </a:xfrm>
        </p:grpSpPr>
        <p:sp>
          <p:nvSpPr>
            <p:cNvPr id="5" name="object 5"/>
            <p:cNvSpPr/>
            <p:nvPr/>
          </p:nvSpPr>
          <p:spPr>
            <a:xfrm>
              <a:off x="0" y="8549639"/>
              <a:ext cx="18288000" cy="710565"/>
            </a:xfrm>
            <a:custGeom>
              <a:avLst/>
              <a:gdLst/>
              <a:ahLst/>
              <a:cxnLst/>
              <a:rect l="l" t="t" r="r" b="b"/>
              <a:pathLst>
                <a:path w="18288000" h="710565">
                  <a:moveTo>
                    <a:pt x="18288000" y="0"/>
                  </a:moveTo>
                  <a:lnTo>
                    <a:pt x="0" y="0"/>
                  </a:lnTo>
                  <a:lnTo>
                    <a:pt x="0" y="710183"/>
                  </a:lnTo>
                  <a:lnTo>
                    <a:pt x="18288000" y="71018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129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42432"/>
              <a:ext cx="12204191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924544"/>
              <a:ext cx="18287999" cy="13624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6624"/>
              <a:ext cx="3093719" cy="377037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938271" cy="14996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6623" y="408127"/>
            <a:ext cx="5473827" cy="9329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1088" y="749808"/>
            <a:ext cx="2334767" cy="11948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86047" y="460248"/>
            <a:ext cx="1901952" cy="14112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16840" y="0"/>
            <a:ext cx="2761488" cy="10302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56791" y="8302752"/>
            <a:ext cx="481584" cy="12039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93720" y="8903206"/>
            <a:ext cx="551687" cy="138379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64005" y="2047062"/>
            <a:ext cx="15729585" cy="558165"/>
            <a:chOff x="1264005" y="2047062"/>
            <a:chExt cx="15729585" cy="55816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4005" y="2047062"/>
              <a:ext cx="579120" cy="5580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366" y="2047062"/>
              <a:ext cx="2620899" cy="5580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7698" y="2047062"/>
              <a:ext cx="649224" cy="5580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9386" y="2047062"/>
              <a:ext cx="740663" cy="5580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5937" y="2047062"/>
              <a:ext cx="1240294" cy="5580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8336" y="2047062"/>
              <a:ext cx="1909317" cy="5580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4718" y="2047062"/>
              <a:ext cx="736092" cy="5580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91270" y="2047062"/>
              <a:ext cx="2272792" cy="5580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49634" y="2047062"/>
              <a:ext cx="992022" cy="5580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909424" y="2047062"/>
              <a:ext cx="922527" cy="5580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17145" y="2047062"/>
              <a:ext cx="3235579" cy="5580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72459" y="2047062"/>
              <a:ext cx="1120521" cy="55808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264005" y="2833751"/>
            <a:ext cx="15843885" cy="558165"/>
            <a:chOff x="1264005" y="2833751"/>
            <a:chExt cx="15843885" cy="558165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4005" y="2833751"/>
              <a:ext cx="1968627" cy="5577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32708" y="2833751"/>
              <a:ext cx="676656" cy="5577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96589" y="2833751"/>
              <a:ext cx="1437766" cy="5577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10657" y="2833751"/>
              <a:ext cx="475488" cy="5577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64225" y="2833751"/>
              <a:ext cx="654253" cy="5577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16168" y="2833751"/>
              <a:ext cx="2707005" cy="5577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16366" y="2833751"/>
              <a:ext cx="938783" cy="55778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33230" y="2833751"/>
              <a:ext cx="1991741" cy="5577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41912" y="2833751"/>
              <a:ext cx="653796" cy="55778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793600" y="2833751"/>
              <a:ext cx="2325243" cy="55778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976349" y="2833751"/>
              <a:ext cx="1839340" cy="5577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756635" y="2833751"/>
              <a:ext cx="475488" cy="5577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107155" y="2833751"/>
              <a:ext cx="1000150" cy="557783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264005" y="3623436"/>
            <a:ext cx="15980410" cy="558165"/>
            <a:chOff x="1264005" y="3623436"/>
            <a:chExt cx="15980410" cy="558165"/>
          </a:xfrm>
        </p:grpSpPr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64005" y="3623436"/>
              <a:ext cx="2013712" cy="5577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41852" y="3623436"/>
              <a:ext cx="792479" cy="5577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52036" y="3623436"/>
              <a:ext cx="2249424" cy="55778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98463" y="3623436"/>
              <a:ext cx="894080" cy="5577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81799" y="3623436"/>
              <a:ext cx="1735074" cy="5577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18830" y="3623436"/>
              <a:ext cx="475487" cy="5577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772397" y="3623436"/>
              <a:ext cx="1797811" cy="5577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67467" y="3623436"/>
              <a:ext cx="975359" cy="5577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199241" y="3623436"/>
              <a:ext cx="396240" cy="5577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397360" y="3623436"/>
              <a:ext cx="3135376" cy="55778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45742" y="3623436"/>
              <a:ext cx="1120521" cy="5577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454883" y="3623436"/>
              <a:ext cx="1354836" cy="55778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732250" y="3623436"/>
              <a:ext cx="512063" cy="55778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264005" y="4409516"/>
            <a:ext cx="15996716" cy="55808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264005" y="5196585"/>
            <a:ext cx="2618740" cy="558165"/>
            <a:chOff x="1264005" y="5196585"/>
            <a:chExt cx="2618740" cy="558165"/>
          </a:xfrm>
        </p:grpSpPr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64005" y="5196585"/>
              <a:ext cx="2533015" cy="55778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02101" y="5196585"/>
              <a:ext cx="280415" cy="55778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1664695" y="5462015"/>
            <a:ext cx="6623684" cy="4495800"/>
            <a:chOff x="11664695" y="5462015"/>
            <a:chExt cx="6623684" cy="4495800"/>
          </a:xfrm>
        </p:grpSpPr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664695" y="5742431"/>
              <a:ext cx="6623304" cy="28194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78327" y="5462015"/>
              <a:ext cx="2709671" cy="449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E3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9776" y="274320"/>
            <a:ext cx="2959607" cy="1033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9704" y="210311"/>
            <a:ext cx="1670303" cy="5821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56232" y="259079"/>
            <a:ext cx="3776979" cy="1362710"/>
            <a:chOff x="1856232" y="259079"/>
            <a:chExt cx="3776979" cy="13627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2" y="259079"/>
              <a:ext cx="1578864" cy="5516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096" y="853439"/>
              <a:ext cx="2197607" cy="7680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1104" y="1517903"/>
            <a:ext cx="2596896" cy="5577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37488"/>
            <a:ext cx="2883407" cy="5577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1453" y="483057"/>
            <a:ext cx="5935726" cy="9329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376" y="2161362"/>
            <a:ext cx="1752600" cy="5093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0116" y="2694508"/>
            <a:ext cx="20383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888" y="2872181"/>
            <a:ext cx="5966841" cy="509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2888" y="3582670"/>
            <a:ext cx="3027172" cy="50901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20116" y="4118305"/>
            <a:ext cx="20383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2888" y="5006289"/>
            <a:ext cx="4358005" cy="50932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2077211"/>
            <a:ext cx="18288000" cy="8209915"/>
            <a:chOff x="0" y="2077211"/>
            <a:chExt cx="18288000" cy="820991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888" y="4295597"/>
              <a:ext cx="7689850" cy="509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2888" y="5716777"/>
              <a:ext cx="7713472" cy="5090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888" y="7140575"/>
              <a:ext cx="7585329" cy="5090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891016"/>
              <a:ext cx="18287999" cy="1395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09263" y="5541264"/>
              <a:ext cx="2078736" cy="47457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01227" y="2077211"/>
              <a:ext cx="0" cy="6486525"/>
            </a:xfrm>
            <a:custGeom>
              <a:avLst/>
              <a:gdLst/>
              <a:ahLst/>
              <a:cxnLst/>
              <a:rect l="l" t="t" r="r" b="b"/>
              <a:pathLst>
                <a:path w="0" h="6486525">
                  <a:moveTo>
                    <a:pt x="0" y="0"/>
                  </a:moveTo>
                  <a:lnTo>
                    <a:pt x="0" y="6486144"/>
                  </a:lnTo>
                </a:path>
              </a:pathLst>
            </a:custGeom>
            <a:ln w="39624">
              <a:solidFill>
                <a:srgbClr val="33008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58553" y="2158314"/>
              <a:ext cx="819530" cy="5215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85401" y="2884373"/>
              <a:ext cx="7200773" cy="5215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85401" y="3607053"/>
              <a:ext cx="3979671" cy="521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92463" y="4332173"/>
              <a:ext cx="7085710" cy="5215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85401" y="5055057"/>
              <a:ext cx="7504303" cy="5215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85401" y="5780785"/>
              <a:ext cx="8003540" cy="5212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85401" y="6502857"/>
              <a:ext cx="5859525" cy="5215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85401" y="7228916"/>
              <a:ext cx="7912100" cy="5215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85401" y="7951596"/>
              <a:ext cx="7598156" cy="52120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20116" y="5539486"/>
            <a:ext cx="2038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2888" y="6429705"/>
            <a:ext cx="6639686" cy="50932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20116" y="6963282"/>
            <a:ext cx="2038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2888" y="7851013"/>
            <a:ext cx="6133084" cy="50901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730742" y="2703652"/>
            <a:ext cx="208279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30742" y="4151833"/>
            <a:ext cx="208279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30742" y="5600445"/>
            <a:ext cx="208279" cy="650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30742" y="7048322"/>
            <a:ext cx="208279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E3A8E"/>
                </a:solidFill>
                <a:latin typeface="Arial MT"/>
                <a:cs typeface="Arial MT"/>
              </a:rPr>
              <a:t>•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D1B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2508503" cy="103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7487" y="2161032"/>
            <a:ext cx="1810511" cy="1033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91416" y="591312"/>
            <a:ext cx="4907280" cy="874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78912" y="7391400"/>
            <a:ext cx="2292096" cy="1716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67432" y="222504"/>
            <a:ext cx="2423159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540080"/>
            <a:ext cx="18288000" cy="9747250"/>
            <a:chOff x="0" y="540080"/>
            <a:chExt cx="18288000" cy="974725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994647"/>
              <a:ext cx="18287999" cy="1292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544" y="2923032"/>
              <a:ext cx="2578608" cy="6114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544" y="1240536"/>
              <a:ext cx="1484376" cy="1953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0787" y="540080"/>
              <a:ext cx="8298815" cy="9329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787" y="1275029"/>
              <a:ext cx="3225673" cy="9329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7228" y="3260470"/>
              <a:ext cx="713231" cy="5455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6828" y="3260470"/>
              <a:ext cx="1968500" cy="5455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3313" y="3260470"/>
              <a:ext cx="475488" cy="5455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5169" y="3260470"/>
              <a:ext cx="2225675" cy="5455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42452" y="3260470"/>
              <a:ext cx="722376" cy="545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58149" y="3260470"/>
              <a:ext cx="2486787" cy="5455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87786" y="3260470"/>
              <a:ext cx="1604137" cy="5455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96800" y="3260470"/>
              <a:ext cx="2407538" cy="5455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70861" y="3260470"/>
              <a:ext cx="1353692" cy="5455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33114" y="3260470"/>
              <a:ext cx="672084" cy="5455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7228" y="4022725"/>
              <a:ext cx="979170" cy="5455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50563" y="4022725"/>
              <a:ext cx="1189177" cy="5455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9705" y="4022725"/>
              <a:ext cx="1192529" cy="5455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13729" y="4022725"/>
              <a:ext cx="734949" cy="5455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38950" y="4022725"/>
              <a:ext cx="2181352" cy="5455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30132" y="4022725"/>
              <a:ext cx="2016632" cy="5455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50753" y="4022725"/>
              <a:ext cx="1139190" cy="5455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90376" y="4022725"/>
              <a:ext cx="722376" cy="5455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03024" y="4022725"/>
              <a:ext cx="463296" cy="5455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365736" y="4022725"/>
              <a:ext cx="1728089" cy="5455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05813" y="4022725"/>
              <a:ext cx="722376" cy="5455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615413" y="4022725"/>
              <a:ext cx="2098929" cy="5455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7228" y="4784420"/>
              <a:ext cx="469391" cy="5458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8228" y="4784420"/>
              <a:ext cx="1902332" cy="5458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58993" y="4784420"/>
              <a:ext cx="475488" cy="5458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43042" y="4784420"/>
              <a:ext cx="1791842" cy="5458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25918" y="4784420"/>
              <a:ext cx="475488" cy="5458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09966" y="4784420"/>
              <a:ext cx="2461641" cy="5458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94138" y="4784420"/>
              <a:ext cx="722376" cy="5458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22026" y="4784420"/>
              <a:ext cx="1390269" cy="5458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926824" y="4784420"/>
              <a:ext cx="2340483" cy="5458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79550" y="4784420"/>
              <a:ext cx="722376" cy="5458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807437" y="4784420"/>
              <a:ext cx="1912747" cy="5458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67228" y="5547055"/>
              <a:ext cx="2444496" cy="5458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506466" y="5547055"/>
              <a:ext cx="1346327" cy="5458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45502" y="5547055"/>
              <a:ext cx="662940" cy="5458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04709" y="5547055"/>
              <a:ext cx="979170" cy="5458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5037" y="5547055"/>
              <a:ext cx="2507488" cy="5458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420855" y="5547055"/>
              <a:ext cx="1007872" cy="5458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176760" y="5547055"/>
              <a:ext cx="274320" cy="5458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313919" y="5547055"/>
              <a:ext cx="1170838" cy="5458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191998" y="5547055"/>
              <a:ext cx="256032" cy="5458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637006" y="5547055"/>
              <a:ext cx="1579244" cy="54589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307690" y="5547055"/>
              <a:ext cx="1408176" cy="54589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967228" y="6309359"/>
              <a:ext cx="2353945" cy="5455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16905" y="6309359"/>
              <a:ext cx="475488" cy="5455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64378" y="6309359"/>
              <a:ext cx="2487041" cy="5455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966837" y="6309359"/>
              <a:ext cx="1998472" cy="5455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765538" y="6309359"/>
              <a:ext cx="2173985" cy="5455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7951" y="6309359"/>
              <a:ext cx="1968500" cy="5455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637006" y="6309359"/>
              <a:ext cx="906271" cy="5455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316709" y="6309359"/>
              <a:ext cx="262128" cy="545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D1B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2508503" cy="103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7487" y="2161032"/>
            <a:ext cx="1810511" cy="1033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91416" y="591312"/>
            <a:ext cx="4907280" cy="874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78912" y="7391400"/>
            <a:ext cx="2292096" cy="1716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67432" y="222504"/>
            <a:ext cx="2423159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540080"/>
            <a:ext cx="18288000" cy="9747250"/>
            <a:chOff x="0" y="540080"/>
            <a:chExt cx="18288000" cy="974725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994647"/>
              <a:ext cx="18287999" cy="1292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544" y="2923032"/>
              <a:ext cx="2578608" cy="6114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544" y="1240536"/>
              <a:ext cx="1484376" cy="1953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0787" y="540080"/>
              <a:ext cx="8298815" cy="9329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787" y="1275029"/>
              <a:ext cx="3225673" cy="93299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80842" y="2593085"/>
            <a:ext cx="198755" cy="618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10">
                <a:solidFill>
                  <a:srgbClr val="D2C5F6"/>
                </a:solidFill>
                <a:latin typeface="Arial MT"/>
                <a:cs typeface="Arial MT"/>
              </a:rPr>
              <a:t>•</a:t>
            </a:r>
            <a:endParaRPr sz="3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14167" y="2764282"/>
            <a:ext cx="13183235" cy="5384165"/>
            <a:chOff x="3114167" y="2764282"/>
            <a:chExt cx="13183235" cy="538416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4167" y="2764282"/>
              <a:ext cx="2272792" cy="4937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66690" y="2764282"/>
              <a:ext cx="653796" cy="4937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09234" y="2764282"/>
              <a:ext cx="1276477" cy="493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2986" y="2764282"/>
              <a:ext cx="2337562" cy="4937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4254" y="2764282"/>
              <a:ext cx="1497076" cy="493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34142" y="2764282"/>
              <a:ext cx="1276857" cy="493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04955" y="2764282"/>
              <a:ext cx="1684020" cy="493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08457" y="2764282"/>
              <a:ext cx="994409" cy="4937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10664" y="2764282"/>
              <a:ext cx="878230" cy="493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76094" y="2764282"/>
              <a:ext cx="1250899" cy="493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14167" y="3461969"/>
              <a:ext cx="1871218" cy="4940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1885" y="3461969"/>
              <a:ext cx="796950" cy="4940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17210" y="3461969"/>
              <a:ext cx="2344547" cy="4940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79080" y="3461969"/>
              <a:ext cx="676655" cy="4940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30768" y="3461969"/>
              <a:ext cx="2072385" cy="4940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18318" y="3461969"/>
              <a:ext cx="1471422" cy="4940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726291" y="3461969"/>
              <a:ext cx="243840" cy="4940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4167" y="4858766"/>
              <a:ext cx="1725168" cy="4937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61509" y="4858766"/>
              <a:ext cx="2290317" cy="4937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4824" y="4858766"/>
              <a:ext cx="653796" cy="493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04632" y="4858766"/>
              <a:ext cx="1376552" cy="4937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284462" y="4858766"/>
              <a:ext cx="237744" cy="4937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714230" y="4858766"/>
              <a:ext cx="998220" cy="4937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824083" y="4858766"/>
              <a:ext cx="1527428" cy="493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509626" y="4858766"/>
              <a:ext cx="581101" cy="4937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207873" y="4858766"/>
              <a:ext cx="2136013" cy="4937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460725" y="4858766"/>
              <a:ext cx="836676" cy="4937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14167" y="5559501"/>
              <a:ext cx="2363978" cy="4940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531866" y="5559501"/>
              <a:ext cx="3519423" cy="4940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104630" y="5559501"/>
              <a:ext cx="1597914" cy="4940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524998" y="5559501"/>
              <a:ext cx="348081" cy="4940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698734" y="5559501"/>
              <a:ext cx="581101" cy="4940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308714" y="5559501"/>
              <a:ext cx="2555240" cy="49408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896721" y="5559501"/>
              <a:ext cx="998601" cy="4940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918182" y="5559501"/>
              <a:ext cx="1316735" cy="4940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114167" y="6258178"/>
              <a:ext cx="2079117" cy="4937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235829" y="6258178"/>
              <a:ext cx="1101305" cy="4937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85306" y="6258178"/>
              <a:ext cx="1647952" cy="4937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058912" y="6258178"/>
              <a:ext cx="426720" cy="4937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503920" y="6258178"/>
              <a:ext cx="1048130" cy="4937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574022" y="6258178"/>
              <a:ext cx="1477264" cy="49377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098402" y="6258178"/>
              <a:ext cx="2124074" cy="4937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268833" y="6258178"/>
              <a:ext cx="2293619" cy="4937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585694" y="6258178"/>
              <a:ext cx="649223" cy="49377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114167" y="6956425"/>
              <a:ext cx="3177032" cy="49377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245098" y="6956425"/>
              <a:ext cx="1557908" cy="49377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738872" y="6956425"/>
              <a:ext cx="603503" cy="49377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299704" y="6956425"/>
              <a:ext cx="4848606" cy="4937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107288" y="6956425"/>
              <a:ext cx="3105277" cy="4937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114167" y="7654112"/>
              <a:ext cx="1397888" cy="49408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415917" y="7654112"/>
              <a:ext cx="649224" cy="49408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952365" y="7654112"/>
              <a:ext cx="1623567" cy="4940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482842" y="7654112"/>
              <a:ext cx="861974" cy="49408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129272" y="7654112"/>
              <a:ext cx="347472" cy="4940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303007" y="7654112"/>
              <a:ext cx="2682113" cy="49408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93477" y="7654112"/>
              <a:ext cx="243840" cy="49408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680842" y="4687570"/>
            <a:ext cx="198755" cy="618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10">
                <a:solidFill>
                  <a:srgbClr val="D2C5F6"/>
                </a:solidFill>
                <a:latin typeface="Arial MT"/>
                <a:cs typeface="Arial MT"/>
              </a:rPr>
              <a:t>•</a:t>
            </a:r>
            <a:endParaRPr sz="3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D1B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2508503" cy="103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7487" y="2161032"/>
            <a:ext cx="1810511" cy="1033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91416" y="591312"/>
            <a:ext cx="4907280" cy="874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77487" y="7278623"/>
            <a:ext cx="1810511" cy="1716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67432" y="222504"/>
            <a:ext cx="2423159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540080"/>
            <a:ext cx="18288000" cy="9747250"/>
            <a:chOff x="0" y="540080"/>
            <a:chExt cx="18288000" cy="974725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994647"/>
              <a:ext cx="18287999" cy="1292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544" y="2923032"/>
              <a:ext cx="2578608" cy="6114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544" y="1240536"/>
              <a:ext cx="1484376" cy="1953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0787" y="540080"/>
              <a:ext cx="8298815" cy="9329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787" y="1275029"/>
              <a:ext cx="3225673" cy="9329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7369" y="3268345"/>
              <a:ext cx="685800" cy="4815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4569" y="3268345"/>
              <a:ext cx="341375" cy="4815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5257" y="3268345"/>
              <a:ext cx="1364894" cy="481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9096" y="3268345"/>
              <a:ext cx="1762886" cy="481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6022" y="3268345"/>
              <a:ext cx="1475231" cy="4815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10194" y="3268345"/>
              <a:ext cx="640079" cy="4815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5787" y="3268345"/>
              <a:ext cx="685800" cy="4815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2987" y="3268345"/>
              <a:ext cx="347472" cy="4815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86723" y="3268345"/>
              <a:ext cx="2186051" cy="4815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11432" y="3268345"/>
              <a:ext cx="2061209" cy="4815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59485" y="3268345"/>
              <a:ext cx="870102" cy="4815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27835" y="3268345"/>
              <a:ext cx="682751" cy="4815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55724" y="3268345"/>
              <a:ext cx="1869821" cy="4815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87369" y="3942334"/>
              <a:ext cx="1745487" cy="4815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12207" y="3942334"/>
              <a:ext cx="682751" cy="4815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21807" y="3942334"/>
              <a:ext cx="589788" cy="4815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12536" y="3942334"/>
              <a:ext cx="1247609" cy="481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49693" y="3942334"/>
              <a:ext cx="1815592" cy="4815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87435" y="3942334"/>
              <a:ext cx="1093622" cy="4815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96576" y="3942334"/>
              <a:ext cx="2483484" cy="4815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989053" y="3942334"/>
              <a:ext cx="237744" cy="48158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66238" y="3100197"/>
            <a:ext cx="194310" cy="2625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00" spc="-5">
                <a:solidFill>
                  <a:srgbClr val="D2C5F6"/>
                </a:solidFill>
                <a:latin typeface="Arial MT"/>
                <a:cs typeface="Arial MT"/>
              </a:rPr>
              <a:t>•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800" spc="-5">
                <a:solidFill>
                  <a:srgbClr val="D2C5F6"/>
                </a:solidFill>
                <a:latin typeface="Arial MT"/>
                <a:cs typeface="Arial MT"/>
              </a:rPr>
              <a:t>•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87370" y="5289803"/>
            <a:ext cx="13347065" cy="2499995"/>
            <a:chOff x="3087370" y="5289803"/>
            <a:chExt cx="13347065" cy="2499995"/>
          </a:xfrm>
        </p:grpSpPr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87370" y="5289803"/>
              <a:ext cx="2196210" cy="4815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55336" y="5289803"/>
              <a:ext cx="640079" cy="4815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23102" y="5289803"/>
              <a:ext cx="1133855" cy="4815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67982" y="5289803"/>
              <a:ext cx="231648" cy="4815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24598" y="5289803"/>
              <a:ext cx="3183255" cy="4815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553064" y="5289803"/>
              <a:ext cx="2357120" cy="4815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982701" y="5289803"/>
              <a:ext cx="2189734" cy="4815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17394" y="5289803"/>
              <a:ext cx="1191259" cy="4815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87370" y="5963107"/>
              <a:ext cx="1419225" cy="48188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53712" y="5963107"/>
              <a:ext cx="640079" cy="4818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230368" y="5963107"/>
              <a:ext cx="1756029" cy="48188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041134" y="5963107"/>
              <a:ext cx="946912" cy="48188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01635" y="5963107"/>
              <a:ext cx="640079" cy="48188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78291" y="5963107"/>
              <a:ext cx="1595754" cy="4818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324464" y="5963107"/>
              <a:ext cx="800607" cy="4818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174857" y="5963107"/>
              <a:ext cx="2184908" cy="48188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427963" y="5963107"/>
              <a:ext cx="971550" cy="48188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455139" y="5963107"/>
              <a:ext cx="1344549" cy="48188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857474" y="5963107"/>
              <a:ext cx="571500" cy="48188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87370" y="6634302"/>
              <a:ext cx="8931173" cy="4818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976862" y="6634302"/>
              <a:ext cx="4457192" cy="48188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87370" y="7308214"/>
              <a:ext cx="1560957" cy="4815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550664" y="7308214"/>
              <a:ext cx="566927" cy="48158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029200" y="7308214"/>
              <a:ext cx="1657477" cy="4815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547358" y="7308214"/>
              <a:ext cx="2344547" cy="48158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794115" y="7308214"/>
              <a:ext cx="1642872" cy="48158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54945" y="7308214"/>
              <a:ext cx="640079" cy="48158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879201" y="7308214"/>
              <a:ext cx="1312545" cy="4815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2101829" y="7308214"/>
              <a:ext cx="1358391" cy="48158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266165" y="7308214"/>
              <a:ext cx="238353" cy="481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B439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8101583"/>
            <a:ext cx="18288000" cy="2185670"/>
            <a:chOff x="0" y="8101583"/>
            <a:chExt cx="18288000" cy="2185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97822"/>
              <a:ext cx="2916935" cy="1789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224" y="9079991"/>
              <a:ext cx="5684520" cy="12070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4775" y="8360663"/>
              <a:ext cx="2554224" cy="1158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1887" y="8747758"/>
              <a:ext cx="6318504" cy="1539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8560" y="9528047"/>
              <a:ext cx="3358896" cy="7589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0343" y="8101583"/>
              <a:ext cx="2551175" cy="1155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0343" y="8887967"/>
              <a:ext cx="4867656" cy="139903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765047" cy="8290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5232" y="649223"/>
            <a:ext cx="798576" cy="758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63440" y="70103"/>
            <a:ext cx="798576" cy="7589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98880" y="307847"/>
            <a:ext cx="798576" cy="7559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7495" y="1676400"/>
            <a:ext cx="795528" cy="75895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6322039" y="685800"/>
            <a:ext cx="1965960" cy="1831975"/>
            <a:chOff x="16322039" y="685800"/>
            <a:chExt cx="1965960" cy="183197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2039" y="685800"/>
              <a:ext cx="798576" cy="7589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20615" y="1408176"/>
              <a:ext cx="1167384" cy="1109472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73711" y="0"/>
            <a:ext cx="1170432" cy="6492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25495" y="1121663"/>
            <a:ext cx="1167383" cy="110947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601714" y="255727"/>
            <a:ext cx="5274310" cy="1668145"/>
            <a:chOff x="6601714" y="255727"/>
            <a:chExt cx="5274310" cy="166814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7810" y="255727"/>
              <a:ext cx="5267959" cy="9329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1714" y="990549"/>
              <a:ext cx="5050535" cy="93299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87400" y="2355799"/>
            <a:ext cx="3743960" cy="509905"/>
            <a:chOff x="387400" y="2355799"/>
            <a:chExt cx="3743960" cy="509905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400" y="2355799"/>
              <a:ext cx="1896618" cy="509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04922" y="2355799"/>
              <a:ext cx="1758061" cy="509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87089" y="2355799"/>
              <a:ext cx="243839" cy="50932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40657" y="2355799"/>
            <a:ext cx="1386713" cy="50932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685790" y="2355799"/>
            <a:ext cx="3800475" cy="509905"/>
            <a:chOff x="5685790" y="2355799"/>
            <a:chExt cx="3800475" cy="509905"/>
          </a:xfrm>
        </p:grpSpPr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5790" y="2355799"/>
              <a:ext cx="2015363" cy="5093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31252" y="2355799"/>
              <a:ext cx="1754631" cy="50932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9542018" y="2355799"/>
            <a:ext cx="5038090" cy="509905"/>
            <a:chOff x="9542018" y="2355799"/>
            <a:chExt cx="5038090" cy="509905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42018" y="2355799"/>
              <a:ext cx="850392" cy="509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40594" y="2355799"/>
              <a:ext cx="1258582" cy="509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21135" y="2355799"/>
              <a:ext cx="617220" cy="509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64263" y="2355799"/>
              <a:ext cx="2315336" cy="50932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4633193" y="2355799"/>
            <a:ext cx="3453129" cy="509905"/>
            <a:chOff x="14633193" y="2355799"/>
            <a:chExt cx="3453129" cy="509905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33193" y="2355799"/>
              <a:ext cx="1598930" cy="5093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64127" y="2355799"/>
              <a:ext cx="1822069" cy="50932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87400" y="3066288"/>
            <a:ext cx="13669644" cy="509270"/>
            <a:chOff x="387400" y="3066288"/>
            <a:chExt cx="13669644" cy="509270"/>
          </a:xfrm>
        </p:grpSpPr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7400" y="3066288"/>
              <a:ext cx="2607183" cy="5090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80994" y="3066288"/>
              <a:ext cx="432816" cy="5090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01035" y="3066288"/>
              <a:ext cx="1588008" cy="5090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16145" y="3066288"/>
              <a:ext cx="1021461" cy="5090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37021" y="3066288"/>
              <a:ext cx="1766316" cy="50901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10627" y="3066288"/>
              <a:ext cx="432816" cy="5090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30667" y="3066288"/>
              <a:ext cx="1731645" cy="5090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49410" y="3066288"/>
              <a:ext cx="1951481" cy="5090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087735" y="3066288"/>
              <a:ext cx="699516" cy="5090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54662" y="3066288"/>
              <a:ext cx="837183" cy="5090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383135" y="3066288"/>
              <a:ext cx="1620138" cy="5090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800709" y="3066288"/>
              <a:ext cx="256032" cy="509016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387400" y="3776167"/>
            <a:ext cx="17742535" cy="509905"/>
            <a:chOff x="387400" y="3776167"/>
            <a:chExt cx="17742535" cy="509905"/>
          </a:xfrm>
        </p:grpSpPr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7400" y="3776167"/>
              <a:ext cx="1570862" cy="5093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83714" y="3776167"/>
              <a:ext cx="243839" cy="50932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48891" y="3776167"/>
              <a:ext cx="2242261" cy="50932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43121" y="3776167"/>
              <a:ext cx="2335148" cy="5093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38061" y="3776167"/>
              <a:ext cx="3777107" cy="50932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44937" y="3776167"/>
              <a:ext cx="1021461" cy="50932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005438" y="3776167"/>
              <a:ext cx="1810512" cy="5093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758292" y="3776167"/>
              <a:ext cx="469391" cy="5093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136245" y="3776167"/>
              <a:ext cx="1425955" cy="5093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502129" y="3776167"/>
              <a:ext cx="910336" cy="5093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328138" y="3776167"/>
              <a:ext cx="2179701" cy="5093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452847" y="3776167"/>
              <a:ext cx="676655" cy="50932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87400" y="4490034"/>
            <a:ext cx="17745710" cy="509905"/>
            <a:chOff x="387400" y="4490034"/>
            <a:chExt cx="17745710" cy="509905"/>
          </a:xfrm>
        </p:grpSpPr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7400" y="4490034"/>
              <a:ext cx="2141728" cy="5093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54859" y="4490034"/>
              <a:ext cx="6456934" cy="5093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033001" y="4490034"/>
              <a:ext cx="8379840" cy="50932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446751" y="4490034"/>
              <a:ext cx="685800" cy="50932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387400" y="5200522"/>
            <a:ext cx="2219325" cy="509270"/>
            <a:chOff x="387400" y="5200522"/>
            <a:chExt cx="2219325" cy="509270"/>
          </a:xfrm>
        </p:grpSpPr>
        <p:pic>
          <p:nvPicPr>
            <p:cNvPr id="72" name="object 7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7400" y="5200522"/>
              <a:ext cx="2141728" cy="50901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50642" y="5200522"/>
              <a:ext cx="256031" cy="509015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387400" y="5910402"/>
            <a:ext cx="17748250" cy="509905"/>
            <a:chOff x="387400" y="5910402"/>
            <a:chExt cx="17748250" cy="509905"/>
          </a:xfrm>
        </p:grpSpPr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7400" y="5910402"/>
              <a:ext cx="2513203" cy="50932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847466" y="5910402"/>
              <a:ext cx="1876552" cy="5093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536313" y="5910402"/>
              <a:ext cx="1898141" cy="50932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92926" y="5910402"/>
              <a:ext cx="2684906" cy="50932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011665" y="5910402"/>
              <a:ext cx="469392" cy="50932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386570" y="5910402"/>
              <a:ext cx="1845182" cy="50932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166983" y="5910402"/>
              <a:ext cx="2155190" cy="50932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245973" y="5910402"/>
              <a:ext cx="469392" cy="50932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620876" y="5910402"/>
              <a:ext cx="1620138" cy="50932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178786" y="5910402"/>
              <a:ext cx="2314575" cy="50932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440656" y="5910402"/>
              <a:ext cx="694944" cy="509320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87400" y="6624269"/>
            <a:ext cx="13315950" cy="509905"/>
            <a:chOff x="387400" y="6624269"/>
            <a:chExt cx="13315950" cy="509905"/>
          </a:xfrm>
        </p:grpSpPr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7400" y="6624269"/>
              <a:ext cx="837184" cy="50932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18920" y="6624269"/>
              <a:ext cx="2141728" cy="50932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79698" y="6624269"/>
              <a:ext cx="1021461" cy="5093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100448" y="6624269"/>
              <a:ext cx="1646301" cy="50932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670550" y="6624269"/>
              <a:ext cx="1855470" cy="50932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420356" y="6624269"/>
              <a:ext cx="1393952" cy="50932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718803" y="6624269"/>
              <a:ext cx="599389" cy="50932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221977" y="6624269"/>
              <a:ext cx="1825625" cy="50932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926190" y="6624269"/>
              <a:ext cx="1059179" cy="50932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877166" y="6624269"/>
              <a:ext cx="1766315" cy="50932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447141" y="6624269"/>
              <a:ext cx="256032" cy="50932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387400" y="7334757"/>
            <a:ext cx="17767300" cy="509270"/>
            <a:chOff x="387400" y="7334757"/>
            <a:chExt cx="17767300" cy="509270"/>
          </a:xfrm>
        </p:grpSpPr>
        <p:pic>
          <p:nvPicPr>
            <p:cNvPr id="99" name="object 9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87400" y="7334757"/>
              <a:ext cx="2387727" cy="50901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591435" y="7334757"/>
              <a:ext cx="1155598" cy="50901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652392" y="7334757"/>
              <a:ext cx="2328291" cy="50901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32677" y="7334757"/>
              <a:ext cx="1021079" cy="50901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880606" y="7334757"/>
              <a:ext cx="1793748" cy="50901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606027" y="7334757"/>
              <a:ext cx="1313433" cy="50901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831577" y="7334757"/>
              <a:ext cx="2660396" cy="50901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01423" y="7334757"/>
              <a:ext cx="850849" cy="50901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099669" y="7334757"/>
              <a:ext cx="2318384" cy="50901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5367762" y="7334757"/>
              <a:ext cx="1602740" cy="50901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6901160" y="7334757"/>
              <a:ext cx="1253490" cy="509015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387400" y="8044636"/>
            <a:ext cx="5426710" cy="509905"/>
            <a:chOff x="387400" y="8044636"/>
            <a:chExt cx="5426710" cy="509905"/>
          </a:xfrm>
        </p:grpSpPr>
        <p:pic>
          <p:nvPicPr>
            <p:cNvPr id="111" name="object 1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7400" y="8044636"/>
              <a:ext cx="432816" cy="50932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3808" y="8044636"/>
              <a:ext cx="359664" cy="50932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83640" y="8044636"/>
              <a:ext cx="1241399" cy="50932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954403" y="8044636"/>
              <a:ext cx="1841753" cy="50932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92016" y="8044636"/>
              <a:ext cx="432815" cy="50932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012057" y="8044636"/>
              <a:ext cx="1738884" cy="50932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57773" y="8044636"/>
              <a:ext cx="256032" cy="509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9C4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8935" y="134112"/>
            <a:ext cx="2956560" cy="1033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7984" y="259079"/>
            <a:ext cx="1670304" cy="5821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1578864" cy="5516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2296" y="749808"/>
            <a:ext cx="2197607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9495" y="1213103"/>
            <a:ext cx="3139440" cy="560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69391"/>
            <a:ext cx="2910839" cy="56083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4456176"/>
            <a:ext cx="18288000" cy="5831205"/>
            <a:chOff x="0" y="4456176"/>
            <a:chExt cx="18288000" cy="583120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073896"/>
              <a:ext cx="9524999" cy="12131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5712" y="9073896"/>
              <a:ext cx="9162288" cy="12131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1879" y="4456176"/>
              <a:ext cx="10866120" cy="4617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400288"/>
              <a:ext cx="1225295" cy="6736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7984" y="8400288"/>
              <a:ext cx="1453895" cy="6736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5791" y="7674864"/>
              <a:ext cx="2164080" cy="139903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2965938" y="1314907"/>
            <a:ext cx="5322570" cy="1668145"/>
            <a:chOff x="12965938" y="1314907"/>
            <a:chExt cx="5322570" cy="166814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65938" y="1314907"/>
              <a:ext cx="5322061" cy="9329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546" y="2049475"/>
              <a:ext cx="5029454" cy="93299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81940" y="1972055"/>
            <a:ext cx="12305665" cy="533400"/>
            <a:chOff x="281940" y="1972055"/>
            <a:chExt cx="12305665" cy="53340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940" y="1972055"/>
              <a:ext cx="768095" cy="533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212" y="1972055"/>
              <a:ext cx="2737231" cy="533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3559" y="1972055"/>
              <a:ext cx="1085088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7582" y="1972055"/>
              <a:ext cx="1643252" cy="533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89268" y="1972055"/>
              <a:ext cx="2896870" cy="533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87968" y="1972055"/>
              <a:ext cx="1305052" cy="533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49840" y="1972055"/>
              <a:ext cx="1822196" cy="5334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87454" y="1972055"/>
              <a:ext cx="699973" cy="53340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81940" y="2721559"/>
            <a:ext cx="12275820" cy="534035"/>
            <a:chOff x="281940" y="2721559"/>
            <a:chExt cx="12275820" cy="5340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1940" y="2721559"/>
              <a:ext cx="2286889" cy="5337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5041" y="2721559"/>
              <a:ext cx="1326260" cy="5337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90238" y="2721559"/>
              <a:ext cx="2443861" cy="5337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80124" y="2721559"/>
              <a:ext cx="699516" cy="5337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80961" y="2721559"/>
              <a:ext cx="1367917" cy="5337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55025" y="2721559"/>
              <a:ext cx="457200" cy="5337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17737" y="2721559"/>
              <a:ext cx="1472565" cy="5337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713975" y="2721559"/>
              <a:ext cx="2843276" cy="53370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81940" y="3468954"/>
            <a:ext cx="11471910" cy="534035"/>
            <a:chOff x="281940" y="3468954"/>
            <a:chExt cx="11471910" cy="53403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1940" y="3468954"/>
              <a:ext cx="1804035" cy="5337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10994" y="3468954"/>
              <a:ext cx="2185797" cy="5337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08982" y="3468954"/>
              <a:ext cx="7411465" cy="5337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91213" y="3468954"/>
              <a:ext cx="262127" cy="533704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847830" y="3468954"/>
            <a:ext cx="759409" cy="53370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281940" y="4219066"/>
            <a:ext cx="12203430" cy="533400"/>
            <a:chOff x="281940" y="4219066"/>
            <a:chExt cx="12203430" cy="533400"/>
          </a:xfrm>
        </p:grpSpPr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1940" y="4219066"/>
              <a:ext cx="4091559" cy="5334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69359" y="4219066"/>
              <a:ext cx="1944115" cy="5334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34988" y="4219066"/>
              <a:ext cx="2464689" cy="5334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31351" y="4219066"/>
              <a:ext cx="2171192" cy="5334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49966" y="4219066"/>
              <a:ext cx="1769745" cy="5334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223115" y="4219066"/>
              <a:ext cx="262127" cy="533400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81940" y="4968570"/>
            <a:ext cx="2485390" cy="5337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830322" y="4968570"/>
            <a:ext cx="9722485" cy="534035"/>
            <a:chOff x="2830322" y="4968570"/>
            <a:chExt cx="9722485" cy="534035"/>
          </a:xfrm>
        </p:grpSpPr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30322" y="4968570"/>
              <a:ext cx="649681" cy="5337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07359" y="4968570"/>
              <a:ext cx="1879473" cy="5337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21757" y="4968570"/>
              <a:ext cx="2612263" cy="5337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76945" y="4968570"/>
              <a:ext cx="4475860" cy="533704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81940" y="5719013"/>
            <a:ext cx="1964563" cy="53370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59050" y="5719013"/>
            <a:ext cx="1067180" cy="53370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21886" y="5719013"/>
            <a:ext cx="1522857" cy="53370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784469" y="5719013"/>
            <a:ext cx="3405378" cy="53370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9509759" y="5719013"/>
            <a:ext cx="2320417" cy="53370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125579" y="5719013"/>
            <a:ext cx="457200" cy="533704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281940" y="6469126"/>
            <a:ext cx="10111740" cy="533400"/>
            <a:chOff x="281940" y="6469126"/>
            <a:chExt cx="10111740" cy="533400"/>
          </a:xfrm>
        </p:grpSpPr>
        <p:pic>
          <p:nvPicPr>
            <p:cNvPr id="63" name="object 6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940" y="6469126"/>
              <a:ext cx="2174621" cy="5334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45690" y="6469126"/>
              <a:ext cx="1900047" cy="5334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41343" y="6469126"/>
              <a:ext cx="731520" cy="5334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735703" y="6469126"/>
              <a:ext cx="2248407" cy="5334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03466" y="6469126"/>
              <a:ext cx="457200" cy="5334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38746" y="6469126"/>
              <a:ext cx="902207" cy="5334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022082" y="6469126"/>
              <a:ext cx="1059560" cy="5334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976359" y="6469126"/>
              <a:ext cx="1378966" cy="5334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125456" y="6469126"/>
              <a:ext cx="268224" cy="5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2024-05-09T10:16:29Z</dcterms:created>
  <dcterms:modified xsi:type="dcterms:W3CDTF">2024-05-09T10:16:29Z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2024-05-09T00:00:00Z</vt:filetime>
  </property>
</Properties>
</file>