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2F09A92C-9A80-4D2D-A3B4-2D44A6F7A897}" type="slidenum">
              <a:t>&lt;#&gt;</a:t>
            </a:fld>
          </a:p>
        </p:txBody>
      </p:sp>
      <p:sp>
        <p:nvSpPr>
          <p:cNvPr id="4" name="PlaceHolder 3"/>
          <p:cNvSpPr>
            <a:spLocks noGrp="1"/>
          </p:cNvSpPr>
          <p:nvPr>
            <p:ph type="dt" idx="1"/>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39" name="PlaceHolder 2"/>
          <p:cNvSpPr>
            <a:spLocks noGrp="1"/>
          </p:cNvSpPr>
          <p:nvPr>
            <p:ph/>
          </p:nvPr>
        </p:nvSpPr>
        <p:spPr>
          <a:xfrm>
            <a:off x="540000" y="2610000"/>
            <a:ext cx="900000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40" name="PlaceHolder 3"/>
          <p:cNvSpPr>
            <a:spLocks noGrp="1"/>
          </p:cNvSpPr>
          <p:nvPr>
            <p:ph/>
          </p:nvPr>
        </p:nvSpPr>
        <p:spPr>
          <a:xfrm>
            <a:off x="540000" y="3738240"/>
            <a:ext cx="900000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3DEE14A-E72E-4E52-B22A-1A8A13416E84}" type="slidenum">
              <a:t>&lt;#&gt;</a:t>
            </a:fld>
          </a:p>
        </p:txBody>
      </p:sp>
      <p:sp>
        <p:nvSpPr>
          <p:cNvPr id="7" name="PlaceHolder 6"/>
          <p:cNvSpPr>
            <a:spLocks noGrp="1"/>
          </p:cNvSpPr>
          <p:nvPr>
            <p:ph type="dt" idx="1"/>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42" name="PlaceHolder 2"/>
          <p:cNvSpPr>
            <a:spLocks noGrp="1"/>
          </p:cNvSpPr>
          <p:nvPr>
            <p:ph/>
          </p:nvPr>
        </p:nvSpPr>
        <p:spPr>
          <a:xfrm>
            <a:off x="540000" y="261000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43" name="PlaceHolder 3"/>
          <p:cNvSpPr>
            <a:spLocks noGrp="1"/>
          </p:cNvSpPr>
          <p:nvPr>
            <p:ph/>
          </p:nvPr>
        </p:nvSpPr>
        <p:spPr>
          <a:xfrm>
            <a:off x="5151600" y="261000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44" name="PlaceHolder 4"/>
          <p:cNvSpPr>
            <a:spLocks noGrp="1"/>
          </p:cNvSpPr>
          <p:nvPr>
            <p:ph/>
          </p:nvPr>
        </p:nvSpPr>
        <p:spPr>
          <a:xfrm>
            <a:off x="540000" y="373824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45" name="PlaceHolder 5"/>
          <p:cNvSpPr>
            <a:spLocks noGrp="1"/>
          </p:cNvSpPr>
          <p:nvPr>
            <p:ph/>
          </p:nvPr>
        </p:nvSpPr>
        <p:spPr>
          <a:xfrm>
            <a:off x="5151600" y="373824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074F6885-8DD9-4EF4-8311-CBB6E369D847}" type="slidenum">
              <a:t>&lt;#&gt;</a:t>
            </a:fld>
          </a:p>
        </p:txBody>
      </p:sp>
      <p:sp>
        <p:nvSpPr>
          <p:cNvPr id="9" name="PlaceHolder 8"/>
          <p:cNvSpPr>
            <a:spLocks noGrp="1"/>
          </p:cNvSpPr>
          <p:nvPr>
            <p:ph type="dt" idx="1"/>
          </p:nvPr>
        </p:nvSpPr>
        <p:spPr/>
        <p:txBody>
          <a:bodyPr/>
          <a:p>
            <a:r>
              <a:rPr lang="pt-B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47" name="PlaceHolder 2"/>
          <p:cNvSpPr>
            <a:spLocks noGrp="1"/>
          </p:cNvSpPr>
          <p:nvPr>
            <p:ph/>
          </p:nvPr>
        </p:nvSpPr>
        <p:spPr>
          <a:xfrm>
            <a:off x="540000" y="2610000"/>
            <a:ext cx="2897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48" name="PlaceHolder 3"/>
          <p:cNvSpPr>
            <a:spLocks noGrp="1"/>
          </p:cNvSpPr>
          <p:nvPr>
            <p:ph/>
          </p:nvPr>
        </p:nvSpPr>
        <p:spPr>
          <a:xfrm>
            <a:off x="3583080" y="2610000"/>
            <a:ext cx="2897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49" name="PlaceHolder 4"/>
          <p:cNvSpPr>
            <a:spLocks noGrp="1"/>
          </p:cNvSpPr>
          <p:nvPr>
            <p:ph/>
          </p:nvPr>
        </p:nvSpPr>
        <p:spPr>
          <a:xfrm>
            <a:off x="6625800" y="2610000"/>
            <a:ext cx="2897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50" name="PlaceHolder 5"/>
          <p:cNvSpPr>
            <a:spLocks noGrp="1"/>
          </p:cNvSpPr>
          <p:nvPr>
            <p:ph/>
          </p:nvPr>
        </p:nvSpPr>
        <p:spPr>
          <a:xfrm>
            <a:off x="540000" y="3738240"/>
            <a:ext cx="2897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51" name="PlaceHolder 6"/>
          <p:cNvSpPr>
            <a:spLocks noGrp="1"/>
          </p:cNvSpPr>
          <p:nvPr>
            <p:ph/>
          </p:nvPr>
        </p:nvSpPr>
        <p:spPr>
          <a:xfrm>
            <a:off x="3583080" y="3738240"/>
            <a:ext cx="2897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52" name="PlaceHolder 7"/>
          <p:cNvSpPr>
            <a:spLocks noGrp="1"/>
          </p:cNvSpPr>
          <p:nvPr>
            <p:ph/>
          </p:nvPr>
        </p:nvSpPr>
        <p:spPr>
          <a:xfrm>
            <a:off x="6625800" y="3738240"/>
            <a:ext cx="2897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961CA12-B4F0-4DAF-820C-AB05553B2F92}" type="slidenum">
              <a:t>&lt;#&gt;</a:t>
            </a:fld>
          </a:p>
        </p:txBody>
      </p:sp>
      <p:sp>
        <p:nvSpPr>
          <p:cNvPr id="11" name="PlaceHolder 10"/>
          <p:cNvSpPr>
            <a:spLocks noGrp="1"/>
          </p:cNvSpPr>
          <p:nvPr>
            <p:ph type="dt" idx="1"/>
          </p:nvPr>
        </p:nvSpPr>
        <p:spPr/>
        <p:txBody>
          <a:bodyPr/>
          <a:p>
            <a:r>
              <a:rPr lang="pt-B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1DEDC36-8663-405C-8BD4-5EDC70D76EEB}" type="slidenum">
              <a:t>&lt;#&gt;</a:t>
            </a:fld>
          </a:p>
        </p:txBody>
      </p:sp>
      <p:sp>
        <p:nvSpPr>
          <p:cNvPr id="4" name="PlaceHolder 3"/>
          <p:cNvSpPr>
            <a:spLocks noGrp="1"/>
          </p:cNvSpPr>
          <p:nvPr>
            <p:ph type="dt" idx="4"/>
          </p:nvPr>
        </p:nvSpPr>
        <p:spPr/>
        <p:txBody>
          <a:bodyPr/>
          <a:p>
            <a:r>
              <a:rPr lang="pt-B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74" name="PlaceHolder 2"/>
          <p:cNvSpPr>
            <a:spLocks noGrp="1"/>
          </p:cNvSpPr>
          <p:nvPr>
            <p:ph type="subTitle"/>
          </p:nvPr>
        </p:nvSpPr>
        <p:spPr>
          <a:xfrm>
            <a:off x="540000" y="2610000"/>
            <a:ext cx="9000000" cy="2160000"/>
          </a:xfrm>
          <a:prstGeom prst="rect">
            <a:avLst/>
          </a:prstGeom>
          <a:noFill/>
          <a:ln w="0">
            <a:noFill/>
          </a:ln>
        </p:spPr>
        <p:txBody>
          <a:bodyPr lIns="0" rIns="0" tIns="0" bIns="0" anchor="ctr">
            <a:noAutofit/>
          </a:bodyPr>
          <a:p>
            <a:pPr algn="ctr">
              <a:buNone/>
            </a:pPr>
            <a:endParaRPr b="0" lang="pt-BR"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2D84CCD-B029-4868-BF89-37654115B982}" type="slidenum">
              <a:t>&lt;#&gt;</a:t>
            </a:fld>
          </a:p>
        </p:txBody>
      </p:sp>
      <p:sp>
        <p:nvSpPr>
          <p:cNvPr id="6" name="PlaceHolder 5"/>
          <p:cNvSpPr>
            <a:spLocks noGrp="1"/>
          </p:cNvSpPr>
          <p:nvPr>
            <p:ph type="dt" idx="4"/>
          </p:nvPr>
        </p:nvSpPr>
        <p:spPr/>
        <p:txBody>
          <a:bodyPr/>
          <a:p>
            <a:r>
              <a:rPr lang="pt-B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76" name="PlaceHolder 2"/>
          <p:cNvSpPr>
            <a:spLocks noGrp="1"/>
          </p:cNvSpPr>
          <p:nvPr>
            <p:ph/>
          </p:nvPr>
        </p:nvSpPr>
        <p:spPr>
          <a:xfrm>
            <a:off x="540000" y="2610000"/>
            <a:ext cx="9000000" cy="216000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DBCAABE-7BD5-4F18-AF2C-711B95D14E44}" type="slidenum">
              <a:t>&lt;#&gt;</a:t>
            </a:fld>
          </a:p>
        </p:txBody>
      </p:sp>
      <p:sp>
        <p:nvSpPr>
          <p:cNvPr id="6" name="PlaceHolder 5"/>
          <p:cNvSpPr>
            <a:spLocks noGrp="1"/>
          </p:cNvSpPr>
          <p:nvPr>
            <p:ph type="dt" idx="4"/>
          </p:nvPr>
        </p:nvSpPr>
        <p:spPr/>
        <p:txBody>
          <a:bodyPr/>
          <a:p>
            <a:r>
              <a:rPr lang="pt-B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78" name="PlaceHolder 2"/>
          <p:cNvSpPr>
            <a:spLocks noGrp="1"/>
          </p:cNvSpPr>
          <p:nvPr>
            <p:ph/>
          </p:nvPr>
        </p:nvSpPr>
        <p:spPr>
          <a:xfrm>
            <a:off x="540000" y="2610000"/>
            <a:ext cx="4391640" cy="216000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79" name="PlaceHolder 3"/>
          <p:cNvSpPr>
            <a:spLocks noGrp="1"/>
          </p:cNvSpPr>
          <p:nvPr>
            <p:ph/>
          </p:nvPr>
        </p:nvSpPr>
        <p:spPr>
          <a:xfrm>
            <a:off x="5151600" y="2610000"/>
            <a:ext cx="4391640" cy="216000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1FF2643-D148-421A-8C11-4CB90767C8CF}" type="slidenum">
              <a:t>&lt;#&gt;</a:t>
            </a:fld>
          </a:p>
        </p:txBody>
      </p:sp>
      <p:sp>
        <p:nvSpPr>
          <p:cNvPr id="7" name="PlaceHolder 6"/>
          <p:cNvSpPr>
            <a:spLocks noGrp="1"/>
          </p:cNvSpPr>
          <p:nvPr>
            <p:ph type="dt" idx="4"/>
          </p:nvPr>
        </p:nvSpPr>
        <p:spPr/>
        <p:txBody>
          <a:bodyPr/>
          <a:p>
            <a:r>
              <a:rPr lang="pt-B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364E6EA-BD8D-485F-A550-9676348FD85D}" type="slidenum">
              <a:t>&lt;#&gt;</a:t>
            </a:fld>
          </a:p>
        </p:txBody>
      </p:sp>
      <p:sp>
        <p:nvSpPr>
          <p:cNvPr id="5" name="PlaceHolder 4"/>
          <p:cNvSpPr>
            <a:spLocks noGrp="1"/>
          </p:cNvSpPr>
          <p:nvPr>
            <p:ph type="dt" idx="4"/>
          </p:nvPr>
        </p:nvSpPr>
        <p:spPr/>
        <p:txBody>
          <a:bodyPr/>
          <a:p>
            <a:r>
              <a:rPr lang="pt-B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540000" y="1440000"/>
            <a:ext cx="9000000" cy="4590360"/>
          </a:xfrm>
          <a:prstGeom prst="rect">
            <a:avLst/>
          </a:prstGeom>
          <a:noFill/>
          <a:ln w="0">
            <a:noFill/>
          </a:ln>
        </p:spPr>
        <p:txBody>
          <a:bodyPr lIns="0" rIns="0" tIns="0" bIns="0" anchor="ctr">
            <a:noAutofit/>
          </a:bodyPr>
          <a:p>
            <a:pPr algn="ctr">
              <a:buNone/>
            </a:pPr>
            <a:endParaRPr b="0" lang="pt-BR" sz="32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3082302-9CD3-48A2-A770-B8E8DDBF52D9}" type="slidenum">
              <a:t>&lt;#&gt;</a:t>
            </a:fld>
          </a:p>
        </p:txBody>
      </p:sp>
      <p:sp>
        <p:nvSpPr>
          <p:cNvPr id="5" name="PlaceHolder 4"/>
          <p:cNvSpPr>
            <a:spLocks noGrp="1"/>
          </p:cNvSpPr>
          <p:nvPr>
            <p:ph type="dt" idx="4"/>
          </p:nvPr>
        </p:nvSpPr>
        <p:spPr/>
        <p:txBody>
          <a:bodyPr/>
          <a:p>
            <a:r>
              <a:rPr lang="pt-B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83" name="PlaceHolder 2"/>
          <p:cNvSpPr>
            <a:spLocks noGrp="1"/>
          </p:cNvSpPr>
          <p:nvPr>
            <p:ph/>
          </p:nvPr>
        </p:nvSpPr>
        <p:spPr>
          <a:xfrm>
            <a:off x="540000" y="261000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84" name="PlaceHolder 3"/>
          <p:cNvSpPr>
            <a:spLocks noGrp="1"/>
          </p:cNvSpPr>
          <p:nvPr>
            <p:ph/>
          </p:nvPr>
        </p:nvSpPr>
        <p:spPr>
          <a:xfrm>
            <a:off x="5151600" y="2610000"/>
            <a:ext cx="4391640" cy="216000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85" name="PlaceHolder 4"/>
          <p:cNvSpPr>
            <a:spLocks noGrp="1"/>
          </p:cNvSpPr>
          <p:nvPr>
            <p:ph/>
          </p:nvPr>
        </p:nvSpPr>
        <p:spPr>
          <a:xfrm>
            <a:off x="540000" y="373824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59543B4-FA55-4D29-98E3-A537E1188049}" type="slidenum">
              <a:t>&lt;#&gt;</a:t>
            </a:fld>
          </a:p>
        </p:txBody>
      </p:sp>
      <p:sp>
        <p:nvSpPr>
          <p:cNvPr id="8" name="PlaceHolder 7"/>
          <p:cNvSpPr>
            <a:spLocks noGrp="1"/>
          </p:cNvSpPr>
          <p:nvPr>
            <p:ph type="dt" idx="4"/>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18" name="PlaceHolder 2"/>
          <p:cNvSpPr>
            <a:spLocks noGrp="1"/>
          </p:cNvSpPr>
          <p:nvPr>
            <p:ph type="subTitle"/>
          </p:nvPr>
        </p:nvSpPr>
        <p:spPr>
          <a:xfrm>
            <a:off x="540000" y="2610000"/>
            <a:ext cx="9000000" cy="2160000"/>
          </a:xfrm>
          <a:prstGeom prst="rect">
            <a:avLst/>
          </a:prstGeom>
          <a:noFill/>
          <a:ln w="0">
            <a:noFill/>
          </a:ln>
        </p:spPr>
        <p:txBody>
          <a:bodyPr lIns="0" rIns="0" tIns="0" bIns="0" anchor="ctr">
            <a:noAutofit/>
          </a:bodyPr>
          <a:p>
            <a:pPr algn="ctr">
              <a:buNone/>
            </a:pPr>
            <a:endParaRPr b="0" lang="pt-BR"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09D30D0-8A8B-46A6-97E3-D686BCF251C5}"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87" name="PlaceHolder 2"/>
          <p:cNvSpPr>
            <a:spLocks noGrp="1"/>
          </p:cNvSpPr>
          <p:nvPr>
            <p:ph/>
          </p:nvPr>
        </p:nvSpPr>
        <p:spPr>
          <a:xfrm>
            <a:off x="540000" y="2610000"/>
            <a:ext cx="4391640" cy="216000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88" name="PlaceHolder 3"/>
          <p:cNvSpPr>
            <a:spLocks noGrp="1"/>
          </p:cNvSpPr>
          <p:nvPr>
            <p:ph/>
          </p:nvPr>
        </p:nvSpPr>
        <p:spPr>
          <a:xfrm>
            <a:off x="5151600" y="261000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89" name="PlaceHolder 4"/>
          <p:cNvSpPr>
            <a:spLocks noGrp="1"/>
          </p:cNvSpPr>
          <p:nvPr>
            <p:ph/>
          </p:nvPr>
        </p:nvSpPr>
        <p:spPr>
          <a:xfrm>
            <a:off x="5151600" y="373824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C719401-B123-491B-9F5F-7F3FF9F8082C}" type="slidenum">
              <a:t>&lt;#&gt;</a:t>
            </a:fld>
          </a:p>
        </p:txBody>
      </p:sp>
      <p:sp>
        <p:nvSpPr>
          <p:cNvPr id="8" name="PlaceHolder 7"/>
          <p:cNvSpPr>
            <a:spLocks noGrp="1"/>
          </p:cNvSpPr>
          <p:nvPr>
            <p:ph type="dt" idx="4"/>
          </p:nvPr>
        </p:nvSpPr>
        <p:spPr/>
        <p:txBody>
          <a:bodyPr/>
          <a:p>
            <a:r>
              <a:rPr lang="pt-B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91" name="PlaceHolder 2"/>
          <p:cNvSpPr>
            <a:spLocks noGrp="1"/>
          </p:cNvSpPr>
          <p:nvPr>
            <p:ph/>
          </p:nvPr>
        </p:nvSpPr>
        <p:spPr>
          <a:xfrm>
            <a:off x="540000" y="261000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92" name="PlaceHolder 3"/>
          <p:cNvSpPr>
            <a:spLocks noGrp="1"/>
          </p:cNvSpPr>
          <p:nvPr>
            <p:ph/>
          </p:nvPr>
        </p:nvSpPr>
        <p:spPr>
          <a:xfrm>
            <a:off x="5151600" y="261000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93" name="PlaceHolder 4"/>
          <p:cNvSpPr>
            <a:spLocks noGrp="1"/>
          </p:cNvSpPr>
          <p:nvPr>
            <p:ph/>
          </p:nvPr>
        </p:nvSpPr>
        <p:spPr>
          <a:xfrm>
            <a:off x="540000" y="3738240"/>
            <a:ext cx="900000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205849F-1444-4B1A-8689-A3D41D81940A}" type="slidenum">
              <a:t>&lt;#&gt;</a:t>
            </a:fld>
          </a:p>
        </p:txBody>
      </p:sp>
      <p:sp>
        <p:nvSpPr>
          <p:cNvPr id="8" name="PlaceHolder 7"/>
          <p:cNvSpPr>
            <a:spLocks noGrp="1"/>
          </p:cNvSpPr>
          <p:nvPr>
            <p:ph type="dt" idx="4"/>
          </p:nvPr>
        </p:nvSpPr>
        <p:spPr/>
        <p:txBody>
          <a:bodyPr/>
          <a:p>
            <a:r>
              <a:rPr lang="pt-B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95" name="PlaceHolder 2"/>
          <p:cNvSpPr>
            <a:spLocks noGrp="1"/>
          </p:cNvSpPr>
          <p:nvPr>
            <p:ph/>
          </p:nvPr>
        </p:nvSpPr>
        <p:spPr>
          <a:xfrm>
            <a:off x="540000" y="2610000"/>
            <a:ext cx="900000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96" name="PlaceHolder 3"/>
          <p:cNvSpPr>
            <a:spLocks noGrp="1"/>
          </p:cNvSpPr>
          <p:nvPr>
            <p:ph/>
          </p:nvPr>
        </p:nvSpPr>
        <p:spPr>
          <a:xfrm>
            <a:off x="540000" y="3738240"/>
            <a:ext cx="900000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69B331F-AF12-4850-BEC4-BB7838C4E689}" type="slidenum">
              <a:t>&lt;#&gt;</a:t>
            </a:fld>
          </a:p>
        </p:txBody>
      </p:sp>
      <p:sp>
        <p:nvSpPr>
          <p:cNvPr id="7" name="PlaceHolder 6"/>
          <p:cNvSpPr>
            <a:spLocks noGrp="1"/>
          </p:cNvSpPr>
          <p:nvPr>
            <p:ph type="dt" idx="4"/>
          </p:nvPr>
        </p:nvSpPr>
        <p:spPr/>
        <p:txBody>
          <a:bodyPr/>
          <a:p>
            <a:r>
              <a:rPr lang="pt-B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98" name="PlaceHolder 2"/>
          <p:cNvSpPr>
            <a:spLocks noGrp="1"/>
          </p:cNvSpPr>
          <p:nvPr>
            <p:ph/>
          </p:nvPr>
        </p:nvSpPr>
        <p:spPr>
          <a:xfrm>
            <a:off x="540000" y="261000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99" name="PlaceHolder 3"/>
          <p:cNvSpPr>
            <a:spLocks noGrp="1"/>
          </p:cNvSpPr>
          <p:nvPr>
            <p:ph/>
          </p:nvPr>
        </p:nvSpPr>
        <p:spPr>
          <a:xfrm>
            <a:off x="5151600" y="261000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00" name="PlaceHolder 4"/>
          <p:cNvSpPr>
            <a:spLocks noGrp="1"/>
          </p:cNvSpPr>
          <p:nvPr>
            <p:ph/>
          </p:nvPr>
        </p:nvSpPr>
        <p:spPr>
          <a:xfrm>
            <a:off x="540000" y="373824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01" name="PlaceHolder 5"/>
          <p:cNvSpPr>
            <a:spLocks noGrp="1"/>
          </p:cNvSpPr>
          <p:nvPr>
            <p:ph/>
          </p:nvPr>
        </p:nvSpPr>
        <p:spPr>
          <a:xfrm>
            <a:off x="5151600" y="373824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09B17F2-F52F-4F92-9286-ECD9E5B9158F}" type="slidenum">
              <a:t>&lt;#&gt;</a:t>
            </a:fld>
          </a:p>
        </p:txBody>
      </p:sp>
      <p:sp>
        <p:nvSpPr>
          <p:cNvPr id="9" name="PlaceHolder 8"/>
          <p:cNvSpPr>
            <a:spLocks noGrp="1"/>
          </p:cNvSpPr>
          <p:nvPr>
            <p:ph type="dt" idx="4"/>
          </p:nvPr>
        </p:nvSpPr>
        <p:spPr/>
        <p:txBody>
          <a:bodyPr/>
          <a:p>
            <a:r>
              <a:rPr lang="pt-B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103" name="PlaceHolder 2"/>
          <p:cNvSpPr>
            <a:spLocks noGrp="1"/>
          </p:cNvSpPr>
          <p:nvPr>
            <p:ph/>
          </p:nvPr>
        </p:nvSpPr>
        <p:spPr>
          <a:xfrm>
            <a:off x="540000" y="2610000"/>
            <a:ext cx="2897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04" name="PlaceHolder 3"/>
          <p:cNvSpPr>
            <a:spLocks noGrp="1"/>
          </p:cNvSpPr>
          <p:nvPr>
            <p:ph/>
          </p:nvPr>
        </p:nvSpPr>
        <p:spPr>
          <a:xfrm>
            <a:off x="3583080" y="2610000"/>
            <a:ext cx="2897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05" name="PlaceHolder 4"/>
          <p:cNvSpPr>
            <a:spLocks noGrp="1"/>
          </p:cNvSpPr>
          <p:nvPr>
            <p:ph/>
          </p:nvPr>
        </p:nvSpPr>
        <p:spPr>
          <a:xfrm>
            <a:off x="6625800" y="2610000"/>
            <a:ext cx="2897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06" name="PlaceHolder 5"/>
          <p:cNvSpPr>
            <a:spLocks noGrp="1"/>
          </p:cNvSpPr>
          <p:nvPr>
            <p:ph/>
          </p:nvPr>
        </p:nvSpPr>
        <p:spPr>
          <a:xfrm>
            <a:off x="540000" y="3738240"/>
            <a:ext cx="2897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07" name="PlaceHolder 6"/>
          <p:cNvSpPr>
            <a:spLocks noGrp="1"/>
          </p:cNvSpPr>
          <p:nvPr>
            <p:ph/>
          </p:nvPr>
        </p:nvSpPr>
        <p:spPr>
          <a:xfrm>
            <a:off x="3583080" y="3738240"/>
            <a:ext cx="2897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08" name="PlaceHolder 7"/>
          <p:cNvSpPr>
            <a:spLocks noGrp="1"/>
          </p:cNvSpPr>
          <p:nvPr>
            <p:ph/>
          </p:nvPr>
        </p:nvSpPr>
        <p:spPr>
          <a:xfrm>
            <a:off x="6625800" y="3738240"/>
            <a:ext cx="2897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607E064B-5764-4A17-AEBE-9FD97623CE1C}" type="slidenum">
              <a:t>&lt;#&gt;</a:t>
            </a:fld>
          </a:p>
        </p:txBody>
      </p:sp>
      <p:sp>
        <p:nvSpPr>
          <p:cNvPr id="11" name="PlaceHolder 10"/>
          <p:cNvSpPr>
            <a:spLocks noGrp="1"/>
          </p:cNvSpPr>
          <p:nvPr>
            <p:ph type="dt" idx="4"/>
          </p:nvPr>
        </p:nvSpPr>
        <p:spPr/>
        <p:txBody>
          <a:bodyPr/>
          <a:p>
            <a:r>
              <a:rPr lang="pt-B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FB28117D-EB20-49DC-A11C-CE98B51D8563}" type="slidenum">
              <a:t>&lt;#&gt;</a:t>
            </a:fld>
          </a:p>
        </p:txBody>
      </p:sp>
      <p:sp>
        <p:nvSpPr>
          <p:cNvPr id="4" name="PlaceHolder 3"/>
          <p:cNvSpPr>
            <a:spLocks noGrp="1"/>
          </p:cNvSpPr>
          <p:nvPr>
            <p:ph type="dt" idx="7"/>
          </p:nvPr>
        </p:nvSpPr>
        <p:spPr/>
        <p:txBody>
          <a:bodyPr/>
          <a:p>
            <a:r>
              <a:rPr lang="pt-B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124" name="PlaceHolder 2"/>
          <p:cNvSpPr>
            <a:spLocks noGrp="1"/>
          </p:cNvSpPr>
          <p:nvPr>
            <p:ph type="subTitle"/>
          </p:nvPr>
        </p:nvSpPr>
        <p:spPr>
          <a:xfrm>
            <a:off x="540000" y="2610000"/>
            <a:ext cx="9000000" cy="2160000"/>
          </a:xfrm>
          <a:prstGeom prst="rect">
            <a:avLst/>
          </a:prstGeom>
          <a:noFill/>
          <a:ln w="0">
            <a:noFill/>
          </a:ln>
        </p:spPr>
        <p:txBody>
          <a:bodyPr lIns="0" rIns="0" tIns="0" bIns="0" anchor="ctr">
            <a:noAutofit/>
          </a:bodyPr>
          <a:p>
            <a:pPr algn="ctr">
              <a:buNone/>
            </a:pPr>
            <a:endParaRPr b="0" lang="pt-BR" sz="32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8149DBC-A4CC-41DE-AC3F-694FAAC39408}" type="slidenum">
              <a:t>&lt;#&gt;</a:t>
            </a:fld>
          </a:p>
        </p:txBody>
      </p:sp>
      <p:sp>
        <p:nvSpPr>
          <p:cNvPr id="6" name="PlaceHolder 5"/>
          <p:cNvSpPr>
            <a:spLocks noGrp="1"/>
          </p:cNvSpPr>
          <p:nvPr>
            <p:ph type="dt" idx="7"/>
          </p:nvPr>
        </p:nvSpPr>
        <p:spPr/>
        <p:txBody>
          <a:bodyPr/>
          <a:p>
            <a:r>
              <a:rPr lang="pt-B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126" name="PlaceHolder 2"/>
          <p:cNvSpPr>
            <a:spLocks noGrp="1"/>
          </p:cNvSpPr>
          <p:nvPr>
            <p:ph/>
          </p:nvPr>
        </p:nvSpPr>
        <p:spPr>
          <a:xfrm>
            <a:off x="540000" y="2610000"/>
            <a:ext cx="9000000" cy="216000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88EAA71-8739-4305-8984-D1A44B8138A0}" type="slidenum">
              <a:t>&lt;#&gt;</a:t>
            </a:fld>
          </a:p>
        </p:txBody>
      </p:sp>
      <p:sp>
        <p:nvSpPr>
          <p:cNvPr id="6" name="PlaceHolder 5"/>
          <p:cNvSpPr>
            <a:spLocks noGrp="1"/>
          </p:cNvSpPr>
          <p:nvPr>
            <p:ph type="dt" idx="7"/>
          </p:nvPr>
        </p:nvSpPr>
        <p:spPr/>
        <p:txBody>
          <a:bodyPr/>
          <a:p>
            <a:r>
              <a:rPr lang="pt-B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128" name="PlaceHolder 2"/>
          <p:cNvSpPr>
            <a:spLocks noGrp="1"/>
          </p:cNvSpPr>
          <p:nvPr>
            <p:ph/>
          </p:nvPr>
        </p:nvSpPr>
        <p:spPr>
          <a:xfrm>
            <a:off x="540000" y="2610000"/>
            <a:ext cx="4391640" cy="216000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29" name="PlaceHolder 3"/>
          <p:cNvSpPr>
            <a:spLocks noGrp="1"/>
          </p:cNvSpPr>
          <p:nvPr>
            <p:ph/>
          </p:nvPr>
        </p:nvSpPr>
        <p:spPr>
          <a:xfrm>
            <a:off x="5151600" y="2610000"/>
            <a:ext cx="4391640" cy="216000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D53E2D98-D32C-428C-AC15-8736143156EF}" type="slidenum">
              <a:t>&lt;#&gt;</a:t>
            </a:fld>
          </a:p>
        </p:txBody>
      </p:sp>
      <p:sp>
        <p:nvSpPr>
          <p:cNvPr id="7" name="PlaceHolder 6"/>
          <p:cNvSpPr>
            <a:spLocks noGrp="1"/>
          </p:cNvSpPr>
          <p:nvPr>
            <p:ph type="dt" idx="7"/>
          </p:nvPr>
        </p:nvSpPr>
        <p:spPr/>
        <p:txBody>
          <a:bodyPr/>
          <a:p>
            <a:r>
              <a:rPr lang="pt-B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3E65720-BABE-4698-B18C-9EB99C4047CD}" type="slidenum">
              <a:t>&lt;#&gt;</a:t>
            </a:fld>
          </a:p>
        </p:txBody>
      </p:sp>
      <p:sp>
        <p:nvSpPr>
          <p:cNvPr id="5" name="PlaceHolder 4"/>
          <p:cNvSpPr>
            <a:spLocks noGrp="1"/>
          </p:cNvSpPr>
          <p:nvPr>
            <p:ph type="dt" idx="7"/>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20" name="PlaceHolder 2"/>
          <p:cNvSpPr>
            <a:spLocks noGrp="1"/>
          </p:cNvSpPr>
          <p:nvPr>
            <p:ph/>
          </p:nvPr>
        </p:nvSpPr>
        <p:spPr>
          <a:xfrm>
            <a:off x="540000" y="2610000"/>
            <a:ext cx="9000000" cy="216000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1EBDA77-2D47-43D6-9D25-286E13AB4D8F}"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40000" y="1440000"/>
            <a:ext cx="9000000" cy="4590360"/>
          </a:xfrm>
          <a:prstGeom prst="rect">
            <a:avLst/>
          </a:prstGeom>
          <a:noFill/>
          <a:ln w="0">
            <a:noFill/>
          </a:ln>
        </p:spPr>
        <p:txBody>
          <a:bodyPr lIns="0" rIns="0" tIns="0" bIns="0" anchor="ctr">
            <a:noAutofit/>
          </a:bodyPr>
          <a:p>
            <a:pPr algn="ctr">
              <a:buNone/>
            </a:pPr>
            <a:endParaRPr b="0" lang="pt-BR" sz="32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446DCB8E-9CBE-400F-B8CC-BF91F8B69FE4}" type="slidenum">
              <a:t>&lt;#&gt;</a:t>
            </a:fld>
          </a:p>
        </p:txBody>
      </p:sp>
      <p:sp>
        <p:nvSpPr>
          <p:cNvPr id="5" name="PlaceHolder 4"/>
          <p:cNvSpPr>
            <a:spLocks noGrp="1"/>
          </p:cNvSpPr>
          <p:nvPr>
            <p:ph type="dt" idx="7"/>
          </p:nvPr>
        </p:nvSpPr>
        <p:spPr/>
        <p:txBody>
          <a:bodyPr/>
          <a:p>
            <a:r>
              <a:rPr lang="pt-B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133" name="PlaceHolder 2"/>
          <p:cNvSpPr>
            <a:spLocks noGrp="1"/>
          </p:cNvSpPr>
          <p:nvPr>
            <p:ph/>
          </p:nvPr>
        </p:nvSpPr>
        <p:spPr>
          <a:xfrm>
            <a:off x="540000" y="261000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34" name="PlaceHolder 3"/>
          <p:cNvSpPr>
            <a:spLocks noGrp="1"/>
          </p:cNvSpPr>
          <p:nvPr>
            <p:ph/>
          </p:nvPr>
        </p:nvSpPr>
        <p:spPr>
          <a:xfrm>
            <a:off x="5151600" y="2610000"/>
            <a:ext cx="4391640" cy="216000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35" name="PlaceHolder 4"/>
          <p:cNvSpPr>
            <a:spLocks noGrp="1"/>
          </p:cNvSpPr>
          <p:nvPr>
            <p:ph/>
          </p:nvPr>
        </p:nvSpPr>
        <p:spPr>
          <a:xfrm>
            <a:off x="540000" y="373824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36422EA-5B00-476E-BFBD-BA4B02C1B42E}" type="slidenum">
              <a:t>&lt;#&gt;</a:t>
            </a:fld>
          </a:p>
        </p:txBody>
      </p:sp>
      <p:sp>
        <p:nvSpPr>
          <p:cNvPr id="8" name="PlaceHolder 7"/>
          <p:cNvSpPr>
            <a:spLocks noGrp="1"/>
          </p:cNvSpPr>
          <p:nvPr>
            <p:ph type="dt" idx="7"/>
          </p:nvPr>
        </p:nvSpPr>
        <p:spPr/>
        <p:txBody>
          <a:bodyPr/>
          <a:p>
            <a:r>
              <a:rPr lang="pt-B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137" name="PlaceHolder 2"/>
          <p:cNvSpPr>
            <a:spLocks noGrp="1"/>
          </p:cNvSpPr>
          <p:nvPr>
            <p:ph/>
          </p:nvPr>
        </p:nvSpPr>
        <p:spPr>
          <a:xfrm>
            <a:off x="540000" y="2610000"/>
            <a:ext cx="4391640" cy="216000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38" name="PlaceHolder 3"/>
          <p:cNvSpPr>
            <a:spLocks noGrp="1"/>
          </p:cNvSpPr>
          <p:nvPr>
            <p:ph/>
          </p:nvPr>
        </p:nvSpPr>
        <p:spPr>
          <a:xfrm>
            <a:off x="5151600" y="261000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39" name="PlaceHolder 4"/>
          <p:cNvSpPr>
            <a:spLocks noGrp="1"/>
          </p:cNvSpPr>
          <p:nvPr>
            <p:ph/>
          </p:nvPr>
        </p:nvSpPr>
        <p:spPr>
          <a:xfrm>
            <a:off x="5151600" y="373824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562D7C3C-747C-4275-818E-200FC1CA3528}" type="slidenum">
              <a:t>&lt;#&gt;</a:t>
            </a:fld>
          </a:p>
        </p:txBody>
      </p:sp>
      <p:sp>
        <p:nvSpPr>
          <p:cNvPr id="8" name="PlaceHolder 7"/>
          <p:cNvSpPr>
            <a:spLocks noGrp="1"/>
          </p:cNvSpPr>
          <p:nvPr>
            <p:ph type="dt" idx="7"/>
          </p:nvPr>
        </p:nvSpPr>
        <p:spPr/>
        <p:txBody>
          <a:bodyPr/>
          <a:p>
            <a:r>
              <a:rPr lang="pt-B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141" name="PlaceHolder 2"/>
          <p:cNvSpPr>
            <a:spLocks noGrp="1"/>
          </p:cNvSpPr>
          <p:nvPr>
            <p:ph/>
          </p:nvPr>
        </p:nvSpPr>
        <p:spPr>
          <a:xfrm>
            <a:off x="540000" y="261000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42" name="PlaceHolder 3"/>
          <p:cNvSpPr>
            <a:spLocks noGrp="1"/>
          </p:cNvSpPr>
          <p:nvPr>
            <p:ph/>
          </p:nvPr>
        </p:nvSpPr>
        <p:spPr>
          <a:xfrm>
            <a:off x="5151600" y="261000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43" name="PlaceHolder 4"/>
          <p:cNvSpPr>
            <a:spLocks noGrp="1"/>
          </p:cNvSpPr>
          <p:nvPr>
            <p:ph/>
          </p:nvPr>
        </p:nvSpPr>
        <p:spPr>
          <a:xfrm>
            <a:off x="540000" y="3738240"/>
            <a:ext cx="900000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CA06968-DE1E-410A-A9A3-76AC5A4660BF}" type="slidenum">
              <a:t>&lt;#&gt;</a:t>
            </a:fld>
          </a:p>
        </p:txBody>
      </p:sp>
      <p:sp>
        <p:nvSpPr>
          <p:cNvPr id="8" name="PlaceHolder 7"/>
          <p:cNvSpPr>
            <a:spLocks noGrp="1"/>
          </p:cNvSpPr>
          <p:nvPr>
            <p:ph type="dt" idx="7"/>
          </p:nvPr>
        </p:nvSpPr>
        <p:spPr/>
        <p:txBody>
          <a:bodyPr/>
          <a:p>
            <a:r>
              <a:rPr lang="pt-B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145" name="PlaceHolder 2"/>
          <p:cNvSpPr>
            <a:spLocks noGrp="1"/>
          </p:cNvSpPr>
          <p:nvPr>
            <p:ph/>
          </p:nvPr>
        </p:nvSpPr>
        <p:spPr>
          <a:xfrm>
            <a:off x="540000" y="2610000"/>
            <a:ext cx="900000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46" name="PlaceHolder 3"/>
          <p:cNvSpPr>
            <a:spLocks noGrp="1"/>
          </p:cNvSpPr>
          <p:nvPr>
            <p:ph/>
          </p:nvPr>
        </p:nvSpPr>
        <p:spPr>
          <a:xfrm>
            <a:off x="540000" y="3738240"/>
            <a:ext cx="900000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415A8B3-3C0F-48D5-9E73-740A4BB42A2A}" type="slidenum">
              <a:t>&lt;#&gt;</a:t>
            </a:fld>
          </a:p>
        </p:txBody>
      </p:sp>
      <p:sp>
        <p:nvSpPr>
          <p:cNvPr id="7" name="PlaceHolder 6"/>
          <p:cNvSpPr>
            <a:spLocks noGrp="1"/>
          </p:cNvSpPr>
          <p:nvPr>
            <p:ph type="dt" idx="7"/>
          </p:nvPr>
        </p:nvSpPr>
        <p:spPr/>
        <p:txBody>
          <a:bodyPr/>
          <a:p>
            <a:r>
              <a:rPr lang="pt-B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148" name="PlaceHolder 2"/>
          <p:cNvSpPr>
            <a:spLocks noGrp="1"/>
          </p:cNvSpPr>
          <p:nvPr>
            <p:ph/>
          </p:nvPr>
        </p:nvSpPr>
        <p:spPr>
          <a:xfrm>
            <a:off x="540000" y="261000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49" name="PlaceHolder 3"/>
          <p:cNvSpPr>
            <a:spLocks noGrp="1"/>
          </p:cNvSpPr>
          <p:nvPr>
            <p:ph/>
          </p:nvPr>
        </p:nvSpPr>
        <p:spPr>
          <a:xfrm>
            <a:off x="5151600" y="261000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50" name="PlaceHolder 4"/>
          <p:cNvSpPr>
            <a:spLocks noGrp="1"/>
          </p:cNvSpPr>
          <p:nvPr>
            <p:ph/>
          </p:nvPr>
        </p:nvSpPr>
        <p:spPr>
          <a:xfrm>
            <a:off x="540000" y="373824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51" name="PlaceHolder 5"/>
          <p:cNvSpPr>
            <a:spLocks noGrp="1"/>
          </p:cNvSpPr>
          <p:nvPr>
            <p:ph/>
          </p:nvPr>
        </p:nvSpPr>
        <p:spPr>
          <a:xfrm>
            <a:off x="5151600" y="373824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11E507C9-BAC5-4EF0-BC1C-B8D875C2E56C}" type="slidenum">
              <a:t>&lt;#&gt;</a:t>
            </a:fld>
          </a:p>
        </p:txBody>
      </p:sp>
      <p:sp>
        <p:nvSpPr>
          <p:cNvPr id="9" name="PlaceHolder 8"/>
          <p:cNvSpPr>
            <a:spLocks noGrp="1"/>
          </p:cNvSpPr>
          <p:nvPr>
            <p:ph type="dt" idx="7"/>
          </p:nvPr>
        </p:nvSpPr>
        <p:spPr/>
        <p:txBody>
          <a:bodyPr/>
          <a:p>
            <a:r>
              <a:rPr lang="pt-B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153" name="PlaceHolder 2"/>
          <p:cNvSpPr>
            <a:spLocks noGrp="1"/>
          </p:cNvSpPr>
          <p:nvPr>
            <p:ph/>
          </p:nvPr>
        </p:nvSpPr>
        <p:spPr>
          <a:xfrm>
            <a:off x="540000" y="2610000"/>
            <a:ext cx="2897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54" name="PlaceHolder 3"/>
          <p:cNvSpPr>
            <a:spLocks noGrp="1"/>
          </p:cNvSpPr>
          <p:nvPr>
            <p:ph/>
          </p:nvPr>
        </p:nvSpPr>
        <p:spPr>
          <a:xfrm>
            <a:off x="3583080" y="2610000"/>
            <a:ext cx="2897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55" name="PlaceHolder 4"/>
          <p:cNvSpPr>
            <a:spLocks noGrp="1"/>
          </p:cNvSpPr>
          <p:nvPr>
            <p:ph/>
          </p:nvPr>
        </p:nvSpPr>
        <p:spPr>
          <a:xfrm>
            <a:off x="6625800" y="2610000"/>
            <a:ext cx="2897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56" name="PlaceHolder 5"/>
          <p:cNvSpPr>
            <a:spLocks noGrp="1"/>
          </p:cNvSpPr>
          <p:nvPr>
            <p:ph/>
          </p:nvPr>
        </p:nvSpPr>
        <p:spPr>
          <a:xfrm>
            <a:off x="540000" y="3738240"/>
            <a:ext cx="2897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57" name="PlaceHolder 6"/>
          <p:cNvSpPr>
            <a:spLocks noGrp="1"/>
          </p:cNvSpPr>
          <p:nvPr>
            <p:ph/>
          </p:nvPr>
        </p:nvSpPr>
        <p:spPr>
          <a:xfrm>
            <a:off x="3583080" y="3738240"/>
            <a:ext cx="2897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158" name="PlaceHolder 7"/>
          <p:cNvSpPr>
            <a:spLocks noGrp="1"/>
          </p:cNvSpPr>
          <p:nvPr>
            <p:ph/>
          </p:nvPr>
        </p:nvSpPr>
        <p:spPr>
          <a:xfrm>
            <a:off x="6625800" y="3738240"/>
            <a:ext cx="2897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DD23E433-C9DA-4E09-8870-164349F1348C}" type="slidenum">
              <a:t>&lt;#&gt;</a:t>
            </a:fld>
          </a:p>
        </p:txBody>
      </p:sp>
      <p:sp>
        <p:nvSpPr>
          <p:cNvPr id="11" name="PlaceHolder 10"/>
          <p:cNvSpPr>
            <a:spLocks noGrp="1"/>
          </p:cNvSpPr>
          <p:nvPr>
            <p:ph type="dt" idx="7"/>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22" name="PlaceHolder 2"/>
          <p:cNvSpPr>
            <a:spLocks noGrp="1"/>
          </p:cNvSpPr>
          <p:nvPr>
            <p:ph/>
          </p:nvPr>
        </p:nvSpPr>
        <p:spPr>
          <a:xfrm>
            <a:off x="540000" y="2610000"/>
            <a:ext cx="4391640" cy="216000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23" name="PlaceHolder 3"/>
          <p:cNvSpPr>
            <a:spLocks noGrp="1"/>
          </p:cNvSpPr>
          <p:nvPr>
            <p:ph/>
          </p:nvPr>
        </p:nvSpPr>
        <p:spPr>
          <a:xfrm>
            <a:off x="5151600" y="2610000"/>
            <a:ext cx="4391640" cy="216000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93223EB-D05F-4FE2-879B-6B557A6AC494}" type="slidenum">
              <a:t>&lt;#&gt;</a:t>
            </a:fld>
          </a:p>
        </p:txBody>
      </p:sp>
      <p:sp>
        <p:nvSpPr>
          <p:cNvPr id="7" name="PlaceHolder 6"/>
          <p:cNvSpPr>
            <a:spLocks noGrp="1"/>
          </p:cNvSpPr>
          <p:nvPr>
            <p:ph type="dt" idx="1"/>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FAFE51B-4098-436E-AA2D-A6105E270C1E}" type="slidenum">
              <a:t>&lt;#&gt;</a:t>
            </a:fld>
          </a:p>
        </p:txBody>
      </p:sp>
      <p:sp>
        <p:nvSpPr>
          <p:cNvPr id="5" name="PlaceHolder 4"/>
          <p:cNvSpPr>
            <a:spLocks noGrp="1"/>
          </p:cNvSpPr>
          <p:nvPr>
            <p:ph type="dt" idx="1"/>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540000" y="1440000"/>
            <a:ext cx="9000000" cy="4590360"/>
          </a:xfrm>
          <a:prstGeom prst="rect">
            <a:avLst/>
          </a:prstGeom>
          <a:noFill/>
          <a:ln w="0">
            <a:noFill/>
          </a:ln>
        </p:spPr>
        <p:txBody>
          <a:bodyPr lIns="0" rIns="0" tIns="0" bIns="0" anchor="ctr">
            <a:noAutofit/>
          </a:bodyPr>
          <a:p>
            <a:pPr algn="ctr">
              <a:buNone/>
            </a:pPr>
            <a:endParaRPr b="0" lang="pt-BR" sz="32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EE2A92D-9E3A-4BAA-ACAB-5907C0E55015}" type="slidenum">
              <a:t>&lt;#&gt;</a:t>
            </a:fld>
          </a:p>
        </p:txBody>
      </p:sp>
      <p:sp>
        <p:nvSpPr>
          <p:cNvPr id="5" name="PlaceHolder 4"/>
          <p:cNvSpPr>
            <a:spLocks noGrp="1"/>
          </p:cNvSpPr>
          <p:nvPr>
            <p:ph type="dt" idx="1"/>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27" name="PlaceHolder 2"/>
          <p:cNvSpPr>
            <a:spLocks noGrp="1"/>
          </p:cNvSpPr>
          <p:nvPr>
            <p:ph/>
          </p:nvPr>
        </p:nvSpPr>
        <p:spPr>
          <a:xfrm>
            <a:off x="540000" y="261000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28" name="PlaceHolder 3"/>
          <p:cNvSpPr>
            <a:spLocks noGrp="1"/>
          </p:cNvSpPr>
          <p:nvPr>
            <p:ph/>
          </p:nvPr>
        </p:nvSpPr>
        <p:spPr>
          <a:xfrm>
            <a:off x="5151600" y="2610000"/>
            <a:ext cx="4391640" cy="216000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29" name="PlaceHolder 4"/>
          <p:cNvSpPr>
            <a:spLocks noGrp="1"/>
          </p:cNvSpPr>
          <p:nvPr>
            <p:ph/>
          </p:nvPr>
        </p:nvSpPr>
        <p:spPr>
          <a:xfrm>
            <a:off x="540000" y="373824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977794A-374B-474B-922C-0D1DE1B7EA9E}" type="slidenum">
              <a:t>&lt;#&gt;</a:t>
            </a:fld>
          </a:p>
        </p:txBody>
      </p:sp>
      <p:sp>
        <p:nvSpPr>
          <p:cNvPr id="8" name="PlaceHolder 7"/>
          <p:cNvSpPr>
            <a:spLocks noGrp="1"/>
          </p:cNvSpPr>
          <p:nvPr>
            <p:ph type="dt" idx="1"/>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31" name="PlaceHolder 2"/>
          <p:cNvSpPr>
            <a:spLocks noGrp="1"/>
          </p:cNvSpPr>
          <p:nvPr>
            <p:ph/>
          </p:nvPr>
        </p:nvSpPr>
        <p:spPr>
          <a:xfrm>
            <a:off x="540000" y="2610000"/>
            <a:ext cx="4391640" cy="216000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32" name="PlaceHolder 3"/>
          <p:cNvSpPr>
            <a:spLocks noGrp="1"/>
          </p:cNvSpPr>
          <p:nvPr>
            <p:ph/>
          </p:nvPr>
        </p:nvSpPr>
        <p:spPr>
          <a:xfrm>
            <a:off x="5151600" y="261000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33" name="PlaceHolder 4"/>
          <p:cNvSpPr>
            <a:spLocks noGrp="1"/>
          </p:cNvSpPr>
          <p:nvPr>
            <p:ph/>
          </p:nvPr>
        </p:nvSpPr>
        <p:spPr>
          <a:xfrm>
            <a:off x="5151600" y="373824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2E7D243-0223-4B7E-BE40-EBBB961432CC}" type="slidenum">
              <a:t>&lt;#&gt;</a:t>
            </a:fld>
          </a:p>
        </p:txBody>
      </p:sp>
      <p:sp>
        <p:nvSpPr>
          <p:cNvPr id="8" name="PlaceHolder 7"/>
          <p:cNvSpPr>
            <a:spLocks noGrp="1"/>
          </p:cNvSpPr>
          <p:nvPr>
            <p:ph type="dt" idx="1"/>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endParaRPr b="0" lang="pt-BR" sz="3300" spc="-1" strike="noStrike">
              <a:solidFill>
                <a:srgbClr val="ffffff"/>
              </a:solidFill>
              <a:latin typeface="Arial"/>
            </a:endParaRPr>
          </a:p>
        </p:txBody>
      </p:sp>
      <p:sp>
        <p:nvSpPr>
          <p:cNvPr id="35" name="PlaceHolder 2"/>
          <p:cNvSpPr>
            <a:spLocks noGrp="1"/>
          </p:cNvSpPr>
          <p:nvPr>
            <p:ph/>
          </p:nvPr>
        </p:nvSpPr>
        <p:spPr>
          <a:xfrm>
            <a:off x="540000" y="261000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36" name="PlaceHolder 3"/>
          <p:cNvSpPr>
            <a:spLocks noGrp="1"/>
          </p:cNvSpPr>
          <p:nvPr>
            <p:ph/>
          </p:nvPr>
        </p:nvSpPr>
        <p:spPr>
          <a:xfrm>
            <a:off x="5151600" y="2610000"/>
            <a:ext cx="439164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37" name="PlaceHolder 4"/>
          <p:cNvSpPr>
            <a:spLocks noGrp="1"/>
          </p:cNvSpPr>
          <p:nvPr>
            <p:ph/>
          </p:nvPr>
        </p:nvSpPr>
        <p:spPr>
          <a:xfrm>
            <a:off x="540000" y="3738240"/>
            <a:ext cx="9000000" cy="1029960"/>
          </a:xfrm>
          <a:prstGeom prst="rect">
            <a:avLst/>
          </a:prstGeom>
          <a:noFill/>
          <a:ln w="0">
            <a:noFill/>
          </a:ln>
        </p:spPr>
        <p:txBody>
          <a:bodyPr lIns="0" rIns="0" tIns="0" bIns="0" anchor="t">
            <a:normAutofit/>
          </a:bodyPr>
          <a:p>
            <a:endParaRPr b="0" lang="pt-BR" sz="240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FDB13A5-3CC8-4512-8891-FF2A190D5609}" type="slidenum">
              <a:t>&lt;#&gt;</a:t>
            </a:fld>
          </a:p>
        </p:txBody>
      </p:sp>
      <p:sp>
        <p:nvSpPr>
          <p:cNvPr id="8" name="PlaceHolder 7"/>
          <p:cNvSpPr>
            <a:spLocks noGrp="1"/>
          </p:cNvSpPr>
          <p:nvPr>
            <p:ph type="dt" idx="1"/>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r>
              <a:rPr b="0" lang="pt-BR" sz="3300" spc="-1" strike="noStrike">
                <a:solidFill>
                  <a:srgbClr val="ffffff"/>
                </a:solidFill>
                <a:latin typeface="Arial"/>
              </a:rPr>
              <a:t>Click to edit the title text format</a:t>
            </a:r>
            <a:endParaRPr b="0" lang="pt-BR" sz="3300" spc="-1" strike="noStrike">
              <a:solidFill>
                <a:srgbClr val="ffffff"/>
              </a:solidFill>
              <a:latin typeface="Arial"/>
            </a:endParaRPr>
          </a:p>
        </p:txBody>
      </p:sp>
      <p:sp>
        <p:nvSpPr>
          <p:cNvPr id="2" name="PlaceHolder 2"/>
          <p:cNvSpPr>
            <a:spLocks noGrp="1"/>
          </p:cNvSpPr>
          <p:nvPr>
            <p:ph type="body"/>
          </p:nvPr>
        </p:nvSpPr>
        <p:spPr>
          <a:xfrm>
            <a:off x="540000" y="2610000"/>
            <a:ext cx="9000000" cy="2160000"/>
          </a:xfrm>
          <a:prstGeom prst="rect">
            <a:avLst/>
          </a:prstGeom>
          <a:noFill/>
          <a:ln w="0">
            <a:noFill/>
          </a:ln>
        </p:spPr>
        <p:txBody>
          <a:bodyPr lIns="0" rIns="0" tIns="0" bIns="0" anchor="t">
            <a:normAutofit fontScale="99000"/>
          </a:bodyPr>
          <a:p>
            <a:pPr marL="432000" indent="-324000">
              <a:spcAft>
                <a:spcPts val="1057"/>
              </a:spcAft>
              <a:buClr>
                <a:srgbClr val="ffffff"/>
              </a:buClr>
              <a:buSzPct val="45000"/>
              <a:buFont typeface="Wingdings" charset="2"/>
              <a:buChar char=""/>
            </a:pPr>
            <a:r>
              <a:rPr b="0" lang="pt-BR" sz="2400" spc="-1" strike="noStrike">
                <a:solidFill>
                  <a:srgbClr val="ffffff"/>
                </a:solidFill>
                <a:latin typeface="Arial"/>
              </a:rPr>
              <a:t>Click to edit the outline text format</a:t>
            </a:r>
            <a:endParaRPr b="0" lang="pt-BR" sz="2400" spc="-1" strike="noStrike">
              <a:solidFill>
                <a:srgbClr val="ffffff"/>
              </a:solidFill>
              <a:latin typeface="Arial"/>
            </a:endParaRPr>
          </a:p>
          <a:p>
            <a:pPr lvl="1" marL="864000" indent="-324000">
              <a:spcAft>
                <a:spcPts val="845"/>
              </a:spcAft>
              <a:buClr>
                <a:srgbClr val="ffffff"/>
              </a:buClr>
              <a:buSzPct val="75000"/>
              <a:buFont typeface="Symbol" charset="2"/>
              <a:buChar char=""/>
            </a:pPr>
            <a:r>
              <a:rPr b="0" lang="pt-BR" sz="2100" spc="-1" strike="noStrike">
                <a:solidFill>
                  <a:srgbClr val="ffffff"/>
                </a:solidFill>
                <a:latin typeface="Arial"/>
              </a:rPr>
              <a:t>Second Outline Level</a:t>
            </a:r>
            <a:endParaRPr b="0" lang="pt-BR" sz="2100" spc="-1" strike="noStrike">
              <a:solidFill>
                <a:srgbClr val="ffffff"/>
              </a:solidFill>
              <a:latin typeface="Arial"/>
            </a:endParaRPr>
          </a:p>
          <a:p>
            <a:pPr lvl="2" marL="1296000" indent="-288000">
              <a:spcAft>
                <a:spcPts val="632"/>
              </a:spcAft>
              <a:buClr>
                <a:srgbClr val="ffffff"/>
              </a:buClr>
              <a:buSzPct val="45000"/>
              <a:buFont typeface="Wingdings" charset="2"/>
              <a:buChar char=""/>
            </a:pPr>
            <a:r>
              <a:rPr b="0" lang="pt-BR" sz="1800" spc="-1" strike="noStrike">
                <a:solidFill>
                  <a:srgbClr val="ffffff"/>
                </a:solidFill>
                <a:latin typeface="Arial"/>
              </a:rPr>
              <a:t>Third Outline Level</a:t>
            </a:r>
            <a:endParaRPr b="0" lang="pt-BR" sz="1800" spc="-1" strike="noStrike">
              <a:solidFill>
                <a:srgbClr val="ffffff"/>
              </a:solidFill>
              <a:latin typeface="Arial"/>
            </a:endParaRPr>
          </a:p>
          <a:p>
            <a:pPr lvl="3" marL="1728000" indent="-216000">
              <a:spcAft>
                <a:spcPts val="425"/>
              </a:spcAft>
              <a:buClr>
                <a:srgbClr val="ffffff"/>
              </a:buClr>
              <a:buSzPct val="75000"/>
              <a:buFont typeface="Symbol" charset="2"/>
              <a:buChar char=""/>
            </a:pPr>
            <a:r>
              <a:rPr b="0" lang="pt-BR" sz="1500" spc="-1" strike="noStrike">
                <a:solidFill>
                  <a:srgbClr val="ffffff"/>
                </a:solidFill>
                <a:latin typeface="Arial"/>
              </a:rPr>
              <a:t>Fourth Outline Level</a:t>
            </a:r>
            <a:endParaRPr b="0" lang="pt-BR" sz="1500" spc="-1" strike="noStrike">
              <a:solidFill>
                <a:srgbClr val="ffffff"/>
              </a:solidFill>
              <a:latin typeface="Arial"/>
            </a:endParaRPr>
          </a:p>
          <a:p>
            <a:pPr lvl="4" marL="2160000" indent="-216000">
              <a:spcAft>
                <a:spcPts val="213"/>
              </a:spcAft>
              <a:buClr>
                <a:srgbClr val="ffffff"/>
              </a:buClr>
              <a:buSzPct val="45000"/>
              <a:buFont typeface="Wingdings" charset="2"/>
              <a:buChar char=""/>
            </a:pPr>
            <a:r>
              <a:rPr b="0" lang="pt-BR" sz="1500" spc="-1" strike="noStrike">
                <a:solidFill>
                  <a:srgbClr val="ffffff"/>
                </a:solidFill>
                <a:latin typeface="Arial"/>
              </a:rPr>
              <a:t>Fifth Outline Level</a:t>
            </a:r>
            <a:endParaRPr b="0" lang="pt-BR" sz="1500" spc="-1" strike="noStrike">
              <a:solidFill>
                <a:srgbClr val="ffffff"/>
              </a:solidFill>
              <a:latin typeface="Arial"/>
            </a:endParaRPr>
          </a:p>
          <a:p>
            <a:pPr lvl="5" marL="2592000" indent="-216000">
              <a:spcAft>
                <a:spcPts val="213"/>
              </a:spcAft>
              <a:buClr>
                <a:srgbClr val="ffffff"/>
              </a:buClr>
              <a:buSzPct val="45000"/>
              <a:buFont typeface="Wingdings" charset="2"/>
              <a:buChar char=""/>
            </a:pPr>
            <a:r>
              <a:rPr b="0" lang="pt-BR" sz="1500" spc="-1" strike="noStrike">
                <a:solidFill>
                  <a:srgbClr val="ffffff"/>
                </a:solidFill>
                <a:latin typeface="Arial"/>
              </a:rPr>
              <a:t>Sixth Outline Level</a:t>
            </a:r>
            <a:endParaRPr b="0" lang="pt-BR" sz="1500" spc="-1" strike="noStrike">
              <a:solidFill>
                <a:srgbClr val="ffffff"/>
              </a:solidFill>
              <a:latin typeface="Arial"/>
            </a:endParaRPr>
          </a:p>
          <a:p>
            <a:pPr lvl="6" marL="3024000" indent="-216000">
              <a:spcAft>
                <a:spcPts val="213"/>
              </a:spcAft>
              <a:buClr>
                <a:srgbClr val="ffffff"/>
              </a:buClr>
              <a:buSzPct val="45000"/>
              <a:buFont typeface="Wingdings" charset="2"/>
              <a:buChar char=""/>
            </a:pPr>
            <a:r>
              <a:rPr b="0" lang="pt-BR" sz="1500" spc="-1" strike="noStrike">
                <a:solidFill>
                  <a:srgbClr val="ffffff"/>
                </a:solidFill>
                <a:latin typeface="Arial"/>
              </a:rPr>
              <a:t>Seventh Outline Level</a:t>
            </a:r>
            <a:endParaRPr b="0" lang="pt-BR" sz="1500" spc="-1" strike="noStrike">
              <a:solidFill>
                <a:srgbClr val="ffffff"/>
              </a:solidFill>
              <a:latin typeface="Arial"/>
            </a:endParaRPr>
          </a:p>
        </p:txBody>
      </p:sp>
      <p:sp>
        <p:nvSpPr>
          <p:cNvPr id="3" name="PlaceHolder 3"/>
          <p:cNvSpPr>
            <a:spLocks noGrp="1"/>
          </p:cNvSpPr>
          <p:nvPr>
            <p:ph type="dt" idx="1"/>
          </p:nvPr>
        </p:nvSpPr>
        <p:spPr>
          <a:xfrm>
            <a:off x="180000" y="5130000"/>
            <a:ext cx="2340000" cy="392400"/>
          </a:xfrm>
          <a:prstGeom prst="rect">
            <a:avLst/>
          </a:prstGeom>
          <a:noFill/>
          <a:ln w="0">
            <a:noFill/>
          </a:ln>
        </p:spPr>
        <p:txBody>
          <a:bodyPr lIns="0" rIns="0" tIns="0" bIns="0" anchor="b">
            <a:noAutofit/>
          </a:bodyPr>
          <a:lstStyle>
            <a:lvl1pPr>
              <a:defRPr b="0" lang="pt-BR" sz="1400" spc="-1" strike="noStrike">
                <a:solidFill>
                  <a:srgbClr val="ffffff"/>
                </a:solidFill>
                <a:latin typeface="Arial"/>
              </a:defRPr>
            </a:lvl1pPr>
          </a:lstStyle>
          <a:p>
            <a:r>
              <a:rPr b="0" lang="pt-BR" sz="1400" spc="-1" strike="noStrike">
                <a:solidFill>
                  <a:srgbClr val="ffffff"/>
                </a:solidFill>
                <a:latin typeface="Arial"/>
              </a:rPr>
              <a:t>&lt;date/time&gt;</a:t>
            </a:r>
            <a:endParaRPr b="0" lang="pt-BR" sz="1400" spc="-1" strike="noStrike">
              <a:solidFill>
                <a:srgbClr val="ffffff"/>
              </a:solidFill>
              <a:latin typeface="Arial"/>
            </a:endParaRPr>
          </a:p>
        </p:txBody>
      </p:sp>
      <p:sp>
        <p:nvSpPr>
          <p:cNvPr id="4" name="PlaceHolder 4"/>
          <p:cNvSpPr>
            <a:spLocks noGrp="1"/>
          </p:cNvSpPr>
          <p:nvPr>
            <p:ph type="ftr" idx="2"/>
          </p:nvPr>
        </p:nvSpPr>
        <p:spPr>
          <a:xfrm>
            <a:off x="3420000" y="5130000"/>
            <a:ext cx="3240000" cy="392400"/>
          </a:xfrm>
          <a:prstGeom prst="rect">
            <a:avLst/>
          </a:prstGeom>
          <a:noFill/>
          <a:ln w="0">
            <a:noFill/>
          </a:ln>
        </p:spPr>
        <p:txBody>
          <a:bodyPr lIns="0" rIns="0" tIns="0" bIns="0" anchor="b">
            <a:noAutofit/>
          </a:bodyPr>
          <a:lstStyle>
            <a:lvl1pPr algn="ctr">
              <a:buNone/>
              <a:defRPr b="0" lang="pt-BR" sz="1400" spc="-1" strike="noStrike">
                <a:solidFill>
                  <a:srgbClr val="ffffff"/>
                </a:solidFill>
                <a:latin typeface="Arial"/>
              </a:defRPr>
            </a:lvl1pPr>
          </a:lstStyle>
          <a:p>
            <a:pPr algn="ctr">
              <a:buNone/>
            </a:pPr>
            <a:r>
              <a:rPr b="0" lang="pt-BR" sz="1400" spc="-1" strike="noStrike">
                <a:solidFill>
                  <a:srgbClr val="ffffff"/>
                </a:solidFill>
                <a:latin typeface="Arial"/>
              </a:rPr>
              <a:t>&lt;footer&gt;</a:t>
            </a:r>
            <a:endParaRPr b="0" lang="pt-BR" sz="1400" spc="-1" strike="noStrike">
              <a:solidFill>
                <a:srgbClr val="ffffff"/>
              </a:solidFill>
              <a:latin typeface="Arial"/>
            </a:endParaRPr>
          </a:p>
        </p:txBody>
      </p:sp>
      <p:sp>
        <p:nvSpPr>
          <p:cNvPr id="5" name="PlaceHolder 5"/>
          <p:cNvSpPr>
            <a:spLocks noGrp="1"/>
          </p:cNvSpPr>
          <p:nvPr>
            <p:ph type="sldNum" idx="3"/>
          </p:nvPr>
        </p:nvSpPr>
        <p:spPr>
          <a:xfrm>
            <a:off x="7560000" y="5130000"/>
            <a:ext cx="2340000" cy="392400"/>
          </a:xfrm>
          <a:prstGeom prst="rect">
            <a:avLst/>
          </a:prstGeom>
          <a:noFill/>
          <a:ln w="0">
            <a:noFill/>
          </a:ln>
        </p:spPr>
        <p:txBody>
          <a:bodyPr lIns="0" rIns="0" tIns="0" bIns="0" anchor="b">
            <a:noAutofit/>
          </a:bodyPr>
          <a:lstStyle>
            <a:lvl1pPr algn="r">
              <a:buNone/>
              <a:defRPr b="0" lang="pt-BR" sz="1400" spc="-1" strike="noStrike">
                <a:solidFill>
                  <a:srgbClr val="ffffff"/>
                </a:solidFill>
                <a:latin typeface="Arial"/>
              </a:defRPr>
            </a:lvl1pPr>
          </a:lstStyle>
          <a:p>
            <a:pPr algn="r">
              <a:buNone/>
            </a:pPr>
            <a:fld id="{13AECCFE-67F5-47A1-B2FA-0CC1ADDAC12C}" type="slidenum">
              <a:rPr b="0" lang="pt-BR" sz="1400" spc="-1" strike="noStrike">
                <a:solidFill>
                  <a:srgbClr val="ffffff"/>
                </a:solidFill>
                <a:latin typeface="Arial"/>
              </a:rPr>
              <a:t>&lt;number&gt;</a:t>
            </a:fld>
            <a:endParaRPr b="0" lang="pt-BR" sz="1400" spc="-1" strike="noStrike">
              <a:solidFill>
                <a:srgbClr val="ffffff"/>
              </a:solidFill>
              <a:latin typeface="Arial"/>
            </a:endParaRPr>
          </a:p>
        </p:txBody>
      </p:sp>
      <p:sp>
        <p:nvSpPr>
          <p:cNvPr id="6" name=""/>
          <p:cNvSpPr/>
          <p:nvPr/>
        </p:nvSpPr>
        <p:spPr>
          <a:xfrm>
            <a:off x="1440000" y="1080000"/>
            <a:ext cx="1440000" cy="1260000"/>
          </a:xfrm>
          <a:prstGeom prst="ellipse">
            <a:avLst/>
          </a:prstGeom>
          <a:solidFill>
            <a:srgbClr val="ffffff">
              <a:alpha val="30000"/>
            </a:srgbClr>
          </a:solidFill>
          <a:ln w="0">
            <a:noFill/>
          </a:ln>
        </p:spPr>
        <p:style>
          <a:lnRef idx="0"/>
          <a:fillRef idx="0"/>
          <a:effectRef idx="0"/>
          <a:fontRef idx="minor"/>
        </p:style>
      </p:sp>
      <p:sp>
        <p:nvSpPr>
          <p:cNvPr id="7" name=""/>
          <p:cNvSpPr/>
          <p:nvPr/>
        </p:nvSpPr>
        <p:spPr>
          <a:xfrm>
            <a:off x="7380000" y="3960000"/>
            <a:ext cx="1440000" cy="1260000"/>
          </a:xfrm>
          <a:prstGeom prst="ellipse">
            <a:avLst/>
          </a:prstGeom>
          <a:solidFill>
            <a:srgbClr val="ffffff">
              <a:alpha val="30000"/>
            </a:srgbClr>
          </a:solidFill>
          <a:ln w="0">
            <a:noFill/>
          </a:ln>
        </p:spPr>
        <p:style>
          <a:lnRef idx="0"/>
          <a:fillRef idx="0"/>
          <a:effectRef idx="0"/>
          <a:fontRef idx="minor"/>
        </p:style>
      </p:sp>
      <p:sp>
        <p:nvSpPr>
          <p:cNvPr id="8" name=""/>
          <p:cNvSpPr/>
          <p:nvPr/>
        </p:nvSpPr>
        <p:spPr>
          <a:xfrm>
            <a:off x="9000000" y="2700000"/>
            <a:ext cx="1260000" cy="1080000"/>
          </a:xfrm>
          <a:prstGeom prst="ellipse">
            <a:avLst/>
          </a:prstGeom>
          <a:solidFill>
            <a:srgbClr val="ffffff">
              <a:alpha val="20000"/>
            </a:srgbClr>
          </a:solidFill>
          <a:ln w="0">
            <a:noFill/>
          </a:ln>
        </p:spPr>
        <p:style>
          <a:lnRef idx="0"/>
          <a:fillRef idx="0"/>
          <a:effectRef idx="0"/>
          <a:fontRef idx="minor"/>
        </p:style>
      </p:sp>
      <p:sp>
        <p:nvSpPr>
          <p:cNvPr id="9" name=""/>
          <p:cNvSpPr/>
          <p:nvPr/>
        </p:nvSpPr>
        <p:spPr>
          <a:xfrm>
            <a:off x="-180000" y="2430000"/>
            <a:ext cx="1440000" cy="1350000"/>
          </a:xfrm>
          <a:prstGeom prst="ellipse">
            <a:avLst/>
          </a:prstGeom>
          <a:solidFill>
            <a:srgbClr val="ffffff">
              <a:alpha val="20000"/>
            </a:srgbClr>
          </a:solidFill>
          <a:ln w="0">
            <a:noFill/>
          </a:ln>
        </p:spPr>
        <p:style>
          <a:lnRef idx="0"/>
          <a:fillRef idx="0"/>
          <a:effectRef idx="0"/>
          <a:fontRef idx="minor"/>
        </p:style>
      </p:sp>
      <p:sp>
        <p:nvSpPr>
          <p:cNvPr id="10" name=""/>
          <p:cNvSpPr/>
          <p:nvPr/>
        </p:nvSpPr>
        <p:spPr>
          <a:xfrm>
            <a:off x="540000" y="1080000"/>
            <a:ext cx="720000" cy="720000"/>
          </a:xfrm>
          <a:prstGeom prst="ellipse">
            <a:avLst/>
          </a:prstGeom>
          <a:solidFill>
            <a:srgbClr val="ffffff">
              <a:alpha val="20000"/>
            </a:srgbClr>
          </a:solidFill>
          <a:ln w="0">
            <a:noFill/>
          </a:ln>
        </p:spPr>
        <p:style>
          <a:lnRef idx="0"/>
          <a:fillRef idx="0"/>
          <a:effectRef idx="0"/>
          <a:fontRef idx="minor"/>
        </p:style>
      </p:sp>
      <p:sp>
        <p:nvSpPr>
          <p:cNvPr id="11" name=""/>
          <p:cNvSpPr/>
          <p:nvPr/>
        </p:nvSpPr>
        <p:spPr>
          <a:xfrm>
            <a:off x="0" y="1260000"/>
            <a:ext cx="720000" cy="720000"/>
          </a:xfrm>
          <a:prstGeom prst="ellipse">
            <a:avLst/>
          </a:prstGeom>
          <a:solidFill>
            <a:srgbClr val="ffffff">
              <a:alpha val="10000"/>
            </a:srgbClr>
          </a:solidFill>
          <a:ln w="0">
            <a:noFill/>
          </a:ln>
        </p:spPr>
        <p:style>
          <a:lnRef idx="0"/>
          <a:fillRef idx="0"/>
          <a:effectRef idx="0"/>
          <a:fontRef idx="minor"/>
        </p:style>
      </p:sp>
      <p:sp>
        <p:nvSpPr>
          <p:cNvPr id="12" name=""/>
          <p:cNvSpPr/>
          <p:nvPr/>
        </p:nvSpPr>
        <p:spPr>
          <a:xfrm>
            <a:off x="0" y="5220000"/>
            <a:ext cx="1620000" cy="1260000"/>
          </a:xfrm>
          <a:prstGeom prst="ellipse">
            <a:avLst/>
          </a:prstGeom>
          <a:solidFill>
            <a:srgbClr val="ffffff">
              <a:alpha val="15000"/>
            </a:srgbClr>
          </a:solidFill>
          <a:ln w="0">
            <a:noFill/>
          </a:ln>
        </p:spPr>
        <p:style>
          <a:lnRef idx="0"/>
          <a:fillRef idx="0"/>
          <a:effectRef idx="0"/>
          <a:fontRef idx="minor"/>
        </p:style>
      </p:sp>
      <p:sp>
        <p:nvSpPr>
          <p:cNvPr id="13" name=""/>
          <p:cNvSpPr/>
          <p:nvPr/>
        </p:nvSpPr>
        <p:spPr>
          <a:xfrm>
            <a:off x="9720000" y="4680000"/>
            <a:ext cx="720000" cy="720000"/>
          </a:xfrm>
          <a:prstGeom prst="ellipse">
            <a:avLst/>
          </a:prstGeom>
          <a:solidFill>
            <a:srgbClr val="ffffff">
              <a:alpha val="30000"/>
            </a:srgbClr>
          </a:solidFill>
          <a:ln w="0">
            <a:noFill/>
          </a:ln>
        </p:spPr>
        <p:style>
          <a:lnRef idx="0"/>
          <a:fillRef idx="0"/>
          <a:effectRef idx="0"/>
          <a:fontRef idx="minor"/>
        </p:style>
      </p:sp>
      <p:sp>
        <p:nvSpPr>
          <p:cNvPr id="14" name=""/>
          <p:cNvSpPr/>
          <p:nvPr/>
        </p:nvSpPr>
        <p:spPr>
          <a:xfrm>
            <a:off x="9540000" y="3420000"/>
            <a:ext cx="720000" cy="720000"/>
          </a:xfrm>
          <a:prstGeom prst="ellipse">
            <a:avLst/>
          </a:prstGeom>
          <a:solidFill>
            <a:srgbClr val="ffffff">
              <a:alpha val="10000"/>
            </a:srgbClr>
          </a:solidFill>
          <a:ln w="0">
            <a:noFill/>
          </a:ln>
        </p:spPr>
        <p:style>
          <a:lnRef idx="0"/>
          <a:fillRef idx="0"/>
          <a:effectRef idx="0"/>
          <a:fontRef idx="minor"/>
        </p:style>
      </p:sp>
      <p:sp>
        <p:nvSpPr>
          <p:cNvPr id="15" name=""/>
          <p:cNvSpPr/>
          <p:nvPr/>
        </p:nvSpPr>
        <p:spPr>
          <a:xfrm>
            <a:off x="8100000" y="4680000"/>
            <a:ext cx="1080000" cy="842400"/>
          </a:xfrm>
          <a:prstGeom prst="ellipse">
            <a:avLst/>
          </a:prstGeom>
          <a:solidFill>
            <a:srgbClr val="ffffff">
              <a:alpha val="20000"/>
            </a:srgbClr>
          </a:solidFill>
          <a:ln w="0">
            <a:noFill/>
          </a:ln>
        </p:spPr>
        <p:style>
          <a:lnRef idx="0"/>
          <a:fillRef idx="0"/>
          <a:effectRef idx="0"/>
          <a:fontRef idx="minor"/>
        </p:style>
      </p:sp>
      <p:sp>
        <p:nvSpPr>
          <p:cNvPr id="16" name=""/>
          <p:cNvSpPr/>
          <p:nvPr/>
        </p:nvSpPr>
        <p:spPr>
          <a:xfrm>
            <a:off x="7920000" y="5400000"/>
            <a:ext cx="900000" cy="900000"/>
          </a:xfrm>
          <a:prstGeom prst="ellipse">
            <a:avLst/>
          </a:prstGeom>
          <a:solidFill>
            <a:srgbClr val="ffffff">
              <a:alpha val="25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
          <p:cNvSpPr/>
          <p:nvPr/>
        </p:nvSpPr>
        <p:spPr>
          <a:xfrm>
            <a:off x="360" y="36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4" name=""/>
          <p:cNvSpPr/>
          <p:nvPr/>
        </p:nvSpPr>
        <p:spPr>
          <a:xfrm flipH="1">
            <a:off x="-2880" y="0"/>
            <a:ext cx="10080360" cy="5670360"/>
          </a:xfrm>
          <a:prstGeom prst="rect">
            <a:avLst/>
          </a:prstGeom>
          <a:gradFill rotWithShape="0">
            <a:gsLst>
              <a:gs pos="0">
                <a:srgbClr val="ffffff">
                  <a:alpha val="90196"/>
                </a:srgbClr>
              </a:gs>
              <a:gs pos="75000">
                <a:srgbClr val="ffffff">
                  <a:alpha val="20000"/>
                </a:srgbClr>
              </a:gs>
              <a:gs pos="100000">
                <a:srgbClr val="ffffff">
                  <a:alpha val="20000"/>
                </a:srgbClr>
              </a:gs>
            </a:gsLst>
            <a:path path="circle">
              <a:fillToRect l="50000" t="85000" r="50000" b="15000"/>
            </a:path>
          </a:gradFill>
          <a:ln w="0">
            <a:noFill/>
          </a:ln>
        </p:spPr>
        <p:style>
          <a:lnRef idx="0"/>
          <a:fillRef idx="0"/>
          <a:effectRef idx="0"/>
          <a:fontRef idx="minor"/>
        </p:style>
      </p:sp>
      <p:sp>
        <p:nvSpPr>
          <p:cNvPr id="55" name=""/>
          <p:cNvSpPr txBox="1"/>
          <p:nvPr/>
        </p:nvSpPr>
        <p:spPr>
          <a:xfrm>
            <a:off x="180360" y="5130360"/>
            <a:ext cx="2340000" cy="392400"/>
          </a:xfrm>
          <a:prstGeom prst="rect">
            <a:avLst/>
          </a:prstGeom>
          <a:noFill/>
          <a:ln w="0">
            <a:noFill/>
          </a:ln>
        </p:spPr>
        <p:txBody>
          <a:bodyPr lIns="0" rIns="0" tIns="0" bIns="0" anchor="b">
            <a:noAutofit/>
          </a:bodyPr>
          <a:p>
            <a:r>
              <a:rPr b="0" lang="pt-BR" sz="1400" spc="-1" strike="noStrike">
                <a:solidFill>
                  <a:srgbClr val="ffffff"/>
                </a:solidFill>
                <a:latin typeface="Arial"/>
              </a:rPr>
              <a:t>&lt;date/time&gt;</a:t>
            </a:r>
            <a:endParaRPr b="0" lang="pt-BR" sz="1400" spc="-1" strike="noStrike">
              <a:solidFill>
                <a:srgbClr val="ffffff"/>
              </a:solidFill>
              <a:latin typeface="Arial"/>
            </a:endParaRPr>
          </a:p>
        </p:txBody>
      </p:sp>
      <p:sp>
        <p:nvSpPr>
          <p:cNvPr id="56" name=""/>
          <p:cNvSpPr txBox="1"/>
          <p:nvPr/>
        </p:nvSpPr>
        <p:spPr>
          <a:xfrm>
            <a:off x="7560360" y="5130360"/>
            <a:ext cx="2340000" cy="392400"/>
          </a:xfrm>
          <a:prstGeom prst="rect">
            <a:avLst/>
          </a:prstGeom>
          <a:noFill/>
          <a:ln w="0">
            <a:noFill/>
          </a:ln>
        </p:spPr>
        <p:txBody>
          <a:bodyPr lIns="0" rIns="0" tIns="0" bIns="0" anchor="b">
            <a:noAutofit/>
          </a:bodyPr>
          <a:p>
            <a:pPr algn="r">
              <a:buNone/>
            </a:pPr>
            <a:fld id="{1D0B6D5B-3546-4D1E-9100-C3782F258652}" type="slidenum">
              <a:rPr b="0" lang="pt-BR" sz="1400" spc="-1" strike="noStrike">
                <a:solidFill>
                  <a:srgbClr val="ffffff"/>
                </a:solidFill>
                <a:latin typeface="Arial"/>
              </a:rPr>
              <a:t>&lt;number&gt;</a:t>
            </a:fld>
            <a:endParaRPr b="0" lang="pt-BR" sz="1400" spc="-1" strike="noStrike">
              <a:solidFill>
                <a:srgbClr val="ffffff"/>
              </a:solidFill>
              <a:latin typeface="Arial"/>
            </a:endParaRPr>
          </a:p>
        </p:txBody>
      </p:sp>
      <p:sp>
        <p:nvSpPr>
          <p:cNvPr id="57" name=""/>
          <p:cNvSpPr/>
          <p:nvPr/>
        </p:nvSpPr>
        <p:spPr>
          <a:xfrm>
            <a:off x="1440360" y="1080360"/>
            <a:ext cx="1440000" cy="1260000"/>
          </a:xfrm>
          <a:prstGeom prst="ellipse">
            <a:avLst/>
          </a:prstGeom>
          <a:solidFill>
            <a:srgbClr val="ffffff">
              <a:alpha val="30000"/>
            </a:srgbClr>
          </a:solidFill>
          <a:ln w="0">
            <a:noFill/>
          </a:ln>
        </p:spPr>
        <p:style>
          <a:lnRef idx="0"/>
          <a:fillRef idx="0"/>
          <a:effectRef idx="0"/>
          <a:fontRef idx="minor"/>
        </p:style>
      </p:sp>
      <p:sp>
        <p:nvSpPr>
          <p:cNvPr id="58" name=""/>
          <p:cNvSpPr/>
          <p:nvPr/>
        </p:nvSpPr>
        <p:spPr>
          <a:xfrm>
            <a:off x="7380360" y="3960360"/>
            <a:ext cx="1440000" cy="1260000"/>
          </a:xfrm>
          <a:prstGeom prst="ellipse">
            <a:avLst/>
          </a:prstGeom>
          <a:solidFill>
            <a:srgbClr val="ffffff">
              <a:alpha val="30000"/>
            </a:srgbClr>
          </a:solidFill>
          <a:ln w="0">
            <a:noFill/>
          </a:ln>
        </p:spPr>
        <p:style>
          <a:lnRef idx="0"/>
          <a:fillRef idx="0"/>
          <a:effectRef idx="0"/>
          <a:fontRef idx="minor"/>
        </p:style>
      </p:sp>
      <p:sp>
        <p:nvSpPr>
          <p:cNvPr id="59" name=""/>
          <p:cNvSpPr/>
          <p:nvPr/>
        </p:nvSpPr>
        <p:spPr>
          <a:xfrm>
            <a:off x="9000360" y="2700360"/>
            <a:ext cx="1260000" cy="1080000"/>
          </a:xfrm>
          <a:prstGeom prst="ellipse">
            <a:avLst/>
          </a:prstGeom>
          <a:solidFill>
            <a:srgbClr val="ffffff">
              <a:alpha val="20000"/>
            </a:srgbClr>
          </a:solidFill>
          <a:ln w="0">
            <a:noFill/>
          </a:ln>
        </p:spPr>
        <p:style>
          <a:lnRef idx="0"/>
          <a:fillRef idx="0"/>
          <a:effectRef idx="0"/>
          <a:fontRef idx="minor"/>
        </p:style>
      </p:sp>
      <p:sp>
        <p:nvSpPr>
          <p:cNvPr id="60" name=""/>
          <p:cNvSpPr/>
          <p:nvPr/>
        </p:nvSpPr>
        <p:spPr>
          <a:xfrm>
            <a:off x="-179640" y="2430360"/>
            <a:ext cx="1440000" cy="1350000"/>
          </a:xfrm>
          <a:prstGeom prst="ellipse">
            <a:avLst/>
          </a:prstGeom>
          <a:solidFill>
            <a:srgbClr val="ffffff">
              <a:alpha val="20000"/>
            </a:srgbClr>
          </a:solidFill>
          <a:ln w="0">
            <a:noFill/>
          </a:ln>
        </p:spPr>
        <p:style>
          <a:lnRef idx="0"/>
          <a:fillRef idx="0"/>
          <a:effectRef idx="0"/>
          <a:fontRef idx="minor"/>
        </p:style>
      </p:sp>
      <p:sp>
        <p:nvSpPr>
          <p:cNvPr id="61" name=""/>
          <p:cNvSpPr/>
          <p:nvPr/>
        </p:nvSpPr>
        <p:spPr>
          <a:xfrm>
            <a:off x="540360" y="1080360"/>
            <a:ext cx="720000" cy="720000"/>
          </a:xfrm>
          <a:prstGeom prst="ellipse">
            <a:avLst/>
          </a:prstGeom>
          <a:solidFill>
            <a:srgbClr val="ffffff">
              <a:alpha val="20000"/>
            </a:srgbClr>
          </a:solidFill>
          <a:ln w="0">
            <a:noFill/>
          </a:ln>
        </p:spPr>
        <p:style>
          <a:lnRef idx="0"/>
          <a:fillRef idx="0"/>
          <a:effectRef idx="0"/>
          <a:fontRef idx="minor"/>
        </p:style>
      </p:sp>
      <p:sp>
        <p:nvSpPr>
          <p:cNvPr id="62" name=""/>
          <p:cNvSpPr/>
          <p:nvPr/>
        </p:nvSpPr>
        <p:spPr>
          <a:xfrm>
            <a:off x="360" y="1260360"/>
            <a:ext cx="720000" cy="720000"/>
          </a:xfrm>
          <a:prstGeom prst="ellipse">
            <a:avLst/>
          </a:prstGeom>
          <a:solidFill>
            <a:srgbClr val="ffffff">
              <a:alpha val="10000"/>
            </a:srgbClr>
          </a:solidFill>
          <a:ln w="0">
            <a:noFill/>
          </a:ln>
        </p:spPr>
        <p:style>
          <a:lnRef idx="0"/>
          <a:fillRef idx="0"/>
          <a:effectRef idx="0"/>
          <a:fontRef idx="minor"/>
        </p:style>
      </p:sp>
      <p:sp>
        <p:nvSpPr>
          <p:cNvPr id="63" name=""/>
          <p:cNvSpPr/>
          <p:nvPr/>
        </p:nvSpPr>
        <p:spPr>
          <a:xfrm>
            <a:off x="360" y="5220360"/>
            <a:ext cx="1620000" cy="1260000"/>
          </a:xfrm>
          <a:prstGeom prst="ellipse">
            <a:avLst/>
          </a:prstGeom>
          <a:solidFill>
            <a:srgbClr val="ffffff">
              <a:alpha val="15000"/>
            </a:srgbClr>
          </a:solidFill>
          <a:ln w="0">
            <a:noFill/>
          </a:ln>
        </p:spPr>
        <p:style>
          <a:lnRef idx="0"/>
          <a:fillRef idx="0"/>
          <a:effectRef idx="0"/>
          <a:fontRef idx="minor"/>
        </p:style>
      </p:sp>
      <p:sp>
        <p:nvSpPr>
          <p:cNvPr id="64" name=""/>
          <p:cNvSpPr/>
          <p:nvPr/>
        </p:nvSpPr>
        <p:spPr>
          <a:xfrm>
            <a:off x="9720360" y="4680360"/>
            <a:ext cx="720000" cy="720000"/>
          </a:xfrm>
          <a:prstGeom prst="ellipse">
            <a:avLst/>
          </a:prstGeom>
          <a:solidFill>
            <a:srgbClr val="ffffff">
              <a:alpha val="30000"/>
            </a:srgbClr>
          </a:solidFill>
          <a:ln w="0">
            <a:noFill/>
          </a:ln>
        </p:spPr>
        <p:style>
          <a:lnRef idx="0"/>
          <a:fillRef idx="0"/>
          <a:effectRef idx="0"/>
          <a:fontRef idx="minor"/>
        </p:style>
      </p:sp>
      <p:sp>
        <p:nvSpPr>
          <p:cNvPr id="65" name=""/>
          <p:cNvSpPr/>
          <p:nvPr/>
        </p:nvSpPr>
        <p:spPr>
          <a:xfrm>
            <a:off x="9540360" y="3420360"/>
            <a:ext cx="720000" cy="720000"/>
          </a:xfrm>
          <a:prstGeom prst="ellipse">
            <a:avLst/>
          </a:prstGeom>
          <a:solidFill>
            <a:srgbClr val="ffffff">
              <a:alpha val="10000"/>
            </a:srgbClr>
          </a:solidFill>
          <a:ln w="0">
            <a:noFill/>
          </a:ln>
        </p:spPr>
        <p:style>
          <a:lnRef idx="0"/>
          <a:fillRef idx="0"/>
          <a:effectRef idx="0"/>
          <a:fontRef idx="minor"/>
        </p:style>
      </p:sp>
      <p:sp>
        <p:nvSpPr>
          <p:cNvPr id="66" name=""/>
          <p:cNvSpPr/>
          <p:nvPr/>
        </p:nvSpPr>
        <p:spPr>
          <a:xfrm>
            <a:off x="8100360" y="4680360"/>
            <a:ext cx="1080000" cy="842400"/>
          </a:xfrm>
          <a:prstGeom prst="ellipse">
            <a:avLst/>
          </a:prstGeom>
          <a:solidFill>
            <a:srgbClr val="ffffff">
              <a:alpha val="20000"/>
            </a:srgbClr>
          </a:solidFill>
          <a:ln w="0">
            <a:noFill/>
          </a:ln>
        </p:spPr>
        <p:style>
          <a:lnRef idx="0"/>
          <a:fillRef idx="0"/>
          <a:effectRef idx="0"/>
          <a:fontRef idx="minor"/>
        </p:style>
      </p:sp>
      <p:sp>
        <p:nvSpPr>
          <p:cNvPr id="67" name=""/>
          <p:cNvSpPr/>
          <p:nvPr/>
        </p:nvSpPr>
        <p:spPr>
          <a:xfrm>
            <a:off x="7920360" y="5400360"/>
            <a:ext cx="900000" cy="900000"/>
          </a:xfrm>
          <a:prstGeom prst="ellipse">
            <a:avLst/>
          </a:prstGeom>
          <a:solidFill>
            <a:srgbClr val="ffffff">
              <a:alpha val="25000"/>
            </a:srgbClr>
          </a:solidFill>
          <a:ln w="0">
            <a:noFill/>
          </a:ln>
        </p:spPr>
        <p:style>
          <a:lnRef idx="0"/>
          <a:fillRef idx="0"/>
          <a:effectRef idx="0"/>
          <a:fontRef idx="minor"/>
        </p:style>
      </p:sp>
      <p:sp>
        <p:nvSpPr>
          <p:cNvPr id="6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pt-BR" sz="3300" spc="-1" strike="noStrike">
                <a:solidFill>
                  <a:srgbClr val="ffffff"/>
                </a:solidFill>
                <a:latin typeface="Arial"/>
              </a:rPr>
              <a:t>Click to edit the title text format</a:t>
            </a:r>
            <a:endParaRPr b="0" lang="pt-BR" sz="3300" spc="-1" strike="noStrike">
              <a:solidFill>
                <a:srgbClr val="ffffff"/>
              </a:solidFill>
              <a:latin typeface="Arial"/>
            </a:endParaRPr>
          </a:p>
        </p:txBody>
      </p:sp>
      <p:sp>
        <p:nvSpPr>
          <p:cNvPr id="69" name="PlaceHolder 2"/>
          <p:cNvSpPr>
            <a:spLocks noGrp="1"/>
          </p:cNvSpPr>
          <p:nvPr>
            <p:ph type="body"/>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pt-BR" sz="2400" spc="-1" strike="noStrike">
                <a:latin typeface="Arial"/>
              </a:rPr>
              <a:t>Click to edit the outline text format</a:t>
            </a:r>
            <a:endParaRPr b="0" lang="pt-BR" sz="2400" spc="-1" strike="noStrike">
              <a:latin typeface="Arial"/>
            </a:endParaRPr>
          </a:p>
          <a:p>
            <a:pPr lvl="1" marL="864000" indent="-324000">
              <a:spcAft>
                <a:spcPts val="845"/>
              </a:spcAft>
              <a:buClr>
                <a:srgbClr val="000000"/>
              </a:buClr>
              <a:buSzPct val="75000"/>
              <a:buFont typeface="Symbol" charset="2"/>
              <a:buChar char=""/>
            </a:pPr>
            <a:r>
              <a:rPr b="0" lang="pt-BR" sz="2100" spc="-1" strike="noStrike">
                <a:latin typeface="Arial"/>
              </a:rPr>
              <a:t>Second Outline Level</a:t>
            </a:r>
            <a:endParaRPr b="0" lang="pt-BR" sz="2100" spc="-1" strike="noStrike">
              <a:latin typeface="Arial"/>
            </a:endParaRPr>
          </a:p>
          <a:p>
            <a:pPr lvl="2" marL="1296000" indent="-288000">
              <a:spcAft>
                <a:spcPts val="632"/>
              </a:spcAft>
              <a:buClr>
                <a:srgbClr val="000000"/>
              </a:buClr>
              <a:buSzPct val="45000"/>
              <a:buFont typeface="Wingdings" charset="2"/>
              <a:buChar char=""/>
            </a:pPr>
            <a:r>
              <a:rPr b="0" lang="pt-BR" sz="1800" spc="-1" strike="noStrike">
                <a:latin typeface="Arial"/>
              </a:rPr>
              <a:t>Third Outline Level</a:t>
            </a:r>
            <a:endParaRPr b="0" lang="pt-BR" sz="1800" spc="-1" strike="noStrike">
              <a:latin typeface="Arial"/>
            </a:endParaRPr>
          </a:p>
          <a:p>
            <a:pPr lvl="3" marL="1728000" indent="-216000">
              <a:spcAft>
                <a:spcPts val="425"/>
              </a:spcAft>
              <a:buClr>
                <a:srgbClr val="000000"/>
              </a:buClr>
              <a:buSzPct val="75000"/>
              <a:buFont typeface="Symbol" charset="2"/>
              <a:buChar char=""/>
            </a:pPr>
            <a:r>
              <a:rPr b="0" lang="pt-BR" sz="1500" spc="-1" strike="noStrike">
                <a:latin typeface="Arial"/>
              </a:rPr>
              <a:t>Fourth Outline Level</a:t>
            </a:r>
            <a:endParaRPr b="0" lang="pt-BR" sz="1500" spc="-1" strike="noStrike">
              <a:latin typeface="Arial"/>
            </a:endParaRPr>
          </a:p>
          <a:p>
            <a:pPr lvl="4" marL="2160000" indent="-216000">
              <a:spcAft>
                <a:spcPts val="213"/>
              </a:spcAft>
              <a:buClr>
                <a:srgbClr val="000000"/>
              </a:buClr>
              <a:buSzPct val="45000"/>
              <a:buFont typeface="Wingdings" charset="2"/>
              <a:buChar char=""/>
            </a:pPr>
            <a:r>
              <a:rPr b="0" lang="pt-BR" sz="1500" spc="-1" strike="noStrike">
                <a:latin typeface="Arial"/>
              </a:rPr>
              <a:t>Fifth Outline Level</a:t>
            </a:r>
            <a:endParaRPr b="0" lang="pt-BR" sz="1500" spc="-1" strike="noStrike">
              <a:latin typeface="Arial"/>
            </a:endParaRPr>
          </a:p>
          <a:p>
            <a:pPr lvl="5" marL="2592000" indent="-216000">
              <a:spcAft>
                <a:spcPts val="213"/>
              </a:spcAft>
              <a:buClr>
                <a:srgbClr val="000000"/>
              </a:buClr>
              <a:buSzPct val="45000"/>
              <a:buFont typeface="Wingdings" charset="2"/>
              <a:buChar char=""/>
            </a:pPr>
            <a:r>
              <a:rPr b="0" lang="pt-BR" sz="1500" spc="-1" strike="noStrike">
                <a:latin typeface="Arial"/>
              </a:rPr>
              <a:t>Sixth Outline Level</a:t>
            </a:r>
            <a:endParaRPr b="0" lang="pt-BR" sz="1500" spc="-1" strike="noStrike">
              <a:latin typeface="Arial"/>
            </a:endParaRPr>
          </a:p>
          <a:p>
            <a:pPr lvl="6" marL="3024000" indent="-216000">
              <a:spcAft>
                <a:spcPts val="213"/>
              </a:spcAft>
              <a:buClr>
                <a:srgbClr val="000000"/>
              </a:buClr>
              <a:buSzPct val="45000"/>
              <a:buFont typeface="Wingdings" charset="2"/>
              <a:buChar char=""/>
            </a:pPr>
            <a:r>
              <a:rPr b="0" lang="pt-BR" sz="1500" spc="-1" strike="noStrike">
                <a:latin typeface="Arial"/>
              </a:rPr>
              <a:t>Seventh Outline Level</a:t>
            </a:r>
            <a:endParaRPr b="0" lang="pt-BR" sz="1500" spc="-1" strike="noStrike">
              <a:latin typeface="Arial"/>
            </a:endParaRPr>
          </a:p>
        </p:txBody>
      </p:sp>
      <p:sp>
        <p:nvSpPr>
          <p:cNvPr id="70" name="PlaceHolder 3"/>
          <p:cNvSpPr>
            <a:spLocks noGrp="1"/>
          </p:cNvSpPr>
          <p:nvPr>
            <p:ph type="dt" idx="4"/>
          </p:nvPr>
        </p:nvSpPr>
        <p:spPr>
          <a:xfrm>
            <a:off x="180000" y="5130000"/>
            <a:ext cx="2340000" cy="392400"/>
          </a:xfrm>
          <a:prstGeom prst="rect">
            <a:avLst/>
          </a:prstGeom>
          <a:noFill/>
          <a:ln w="0">
            <a:noFill/>
          </a:ln>
        </p:spPr>
        <p:txBody>
          <a:bodyPr lIns="0" rIns="0" tIns="0" bIns="0" anchor="b">
            <a:noAutofit/>
          </a:bodyPr>
          <a:lstStyle>
            <a:lvl1pPr>
              <a:defRPr b="0" lang="pt-BR" sz="1400" spc="-1" strike="noStrike">
                <a:solidFill>
                  <a:srgbClr val="ffffff"/>
                </a:solidFill>
                <a:latin typeface="Arial"/>
              </a:defRPr>
            </a:lvl1pPr>
          </a:lstStyle>
          <a:p>
            <a:r>
              <a:rPr b="0" lang="pt-BR" sz="1400" spc="-1" strike="noStrike">
                <a:solidFill>
                  <a:srgbClr val="ffffff"/>
                </a:solidFill>
                <a:latin typeface="Arial"/>
              </a:rPr>
              <a:t>&lt;date/time&gt;</a:t>
            </a:r>
            <a:endParaRPr b="0" lang="pt-BR" sz="1400" spc="-1" strike="noStrike">
              <a:solidFill>
                <a:srgbClr val="ffffff"/>
              </a:solidFill>
              <a:latin typeface="Arial"/>
            </a:endParaRPr>
          </a:p>
        </p:txBody>
      </p:sp>
      <p:sp>
        <p:nvSpPr>
          <p:cNvPr id="71" name="PlaceHolder 4"/>
          <p:cNvSpPr>
            <a:spLocks noGrp="1"/>
          </p:cNvSpPr>
          <p:nvPr>
            <p:ph type="ftr" idx="5"/>
          </p:nvPr>
        </p:nvSpPr>
        <p:spPr>
          <a:xfrm>
            <a:off x="3420000" y="5130000"/>
            <a:ext cx="3240000" cy="392400"/>
          </a:xfrm>
          <a:prstGeom prst="rect">
            <a:avLst/>
          </a:prstGeom>
          <a:noFill/>
          <a:ln w="0">
            <a:noFill/>
          </a:ln>
        </p:spPr>
        <p:txBody>
          <a:bodyPr lIns="0" rIns="0" tIns="0" bIns="0" anchor="b">
            <a:noAutofit/>
          </a:bodyPr>
          <a:lstStyle>
            <a:lvl1pPr algn="ctr">
              <a:buNone/>
              <a:defRPr b="0" lang="pt-BR" sz="1400" spc="-1" strike="noStrike">
                <a:solidFill>
                  <a:srgbClr val="ffffff"/>
                </a:solidFill>
                <a:latin typeface="Arial"/>
              </a:defRPr>
            </a:lvl1pPr>
          </a:lstStyle>
          <a:p>
            <a:pPr algn="ctr">
              <a:buNone/>
            </a:pPr>
            <a:r>
              <a:rPr b="0" lang="pt-BR" sz="1400" spc="-1" strike="noStrike">
                <a:solidFill>
                  <a:srgbClr val="ffffff"/>
                </a:solidFill>
                <a:latin typeface="Arial"/>
              </a:rPr>
              <a:t>&lt;footer&gt;</a:t>
            </a:r>
            <a:endParaRPr b="0" lang="pt-BR" sz="1400" spc="-1" strike="noStrike">
              <a:solidFill>
                <a:srgbClr val="ffffff"/>
              </a:solidFill>
              <a:latin typeface="Arial"/>
            </a:endParaRPr>
          </a:p>
        </p:txBody>
      </p:sp>
      <p:sp>
        <p:nvSpPr>
          <p:cNvPr id="72" name="PlaceHolder 5"/>
          <p:cNvSpPr>
            <a:spLocks noGrp="1"/>
          </p:cNvSpPr>
          <p:nvPr>
            <p:ph type="sldNum" idx="6"/>
          </p:nvPr>
        </p:nvSpPr>
        <p:spPr>
          <a:xfrm>
            <a:off x="7560000" y="5130000"/>
            <a:ext cx="2340000" cy="392400"/>
          </a:xfrm>
          <a:prstGeom prst="rect">
            <a:avLst/>
          </a:prstGeom>
          <a:noFill/>
          <a:ln w="0">
            <a:noFill/>
          </a:ln>
        </p:spPr>
        <p:txBody>
          <a:bodyPr lIns="0" rIns="0" tIns="0" bIns="0" anchor="b">
            <a:noAutofit/>
          </a:bodyPr>
          <a:lstStyle>
            <a:lvl1pPr algn="r">
              <a:buNone/>
              <a:defRPr b="0" lang="pt-BR" sz="1400" spc="-1" strike="noStrike">
                <a:solidFill>
                  <a:srgbClr val="ffffff"/>
                </a:solidFill>
                <a:latin typeface="Arial"/>
              </a:defRPr>
            </a:lvl1pPr>
          </a:lstStyle>
          <a:p>
            <a:pPr algn="r">
              <a:buNone/>
            </a:pPr>
            <a:fld id="{667B95AC-1489-4A81-A8F6-2BAC1F4D8345}" type="slidenum">
              <a:rPr b="0" lang="pt-BR" sz="1400" spc="-1" strike="noStrike">
                <a:solidFill>
                  <a:srgbClr val="ffffff"/>
                </a:solidFill>
                <a:latin typeface="Arial"/>
              </a:rPr>
              <a:t>&lt;number&gt;</a:t>
            </a:fld>
            <a:endParaRPr b="0" lang="pt-BR"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
          <p:cNvSpPr/>
          <p:nvPr/>
        </p:nvSpPr>
        <p:spPr>
          <a:xfrm>
            <a:off x="0" y="360"/>
            <a:ext cx="10080000" cy="56696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10" name=""/>
          <p:cNvSpPr/>
          <p:nvPr/>
        </p:nvSpPr>
        <p:spPr>
          <a:xfrm flipH="1">
            <a:off x="-2520" y="0"/>
            <a:ext cx="10080360" cy="5670360"/>
          </a:xfrm>
          <a:prstGeom prst="rect">
            <a:avLst/>
          </a:prstGeom>
          <a:gradFill rotWithShape="0">
            <a:gsLst>
              <a:gs pos="0">
                <a:srgbClr val="ffffff">
                  <a:alpha val="90196"/>
                </a:srgbClr>
              </a:gs>
              <a:gs pos="75000">
                <a:srgbClr val="ffffff">
                  <a:alpha val="20000"/>
                </a:srgbClr>
              </a:gs>
              <a:gs pos="100000">
                <a:srgbClr val="ffffff">
                  <a:alpha val="20000"/>
                </a:srgbClr>
              </a:gs>
            </a:gsLst>
            <a:path path="circle">
              <a:fillToRect l="50000" t="85000" r="50000" b="15000"/>
            </a:path>
          </a:gradFill>
          <a:ln w="0">
            <a:noFill/>
          </a:ln>
        </p:spPr>
        <p:style>
          <a:lnRef idx="0"/>
          <a:fillRef idx="0"/>
          <a:effectRef idx="0"/>
          <a:fontRef idx="minor"/>
        </p:style>
      </p:sp>
      <p:sp>
        <p:nvSpPr>
          <p:cNvPr id="111" name=""/>
          <p:cNvSpPr/>
          <p:nvPr/>
        </p:nvSpPr>
        <p:spPr>
          <a:xfrm>
            <a:off x="0" y="1260360"/>
            <a:ext cx="10260000" cy="4499640"/>
          </a:xfrm>
          <a:prstGeom prst="rect">
            <a:avLst/>
          </a:prstGeom>
          <a:solidFill>
            <a:srgbClr val="ffffff"/>
          </a:solidFill>
          <a:ln w="0">
            <a:noFill/>
          </a:ln>
        </p:spPr>
        <p:style>
          <a:lnRef idx="0"/>
          <a:fillRef idx="0"/>
          <a:effectRef idx="0"/>
          <a:fontRef idx="minor"/>
        </p:style>
      </p:sp>
      <p:sp>
        <p:nvSpPr>
          <p:cNvPr id="112" name=""/>
          <p:cNvSpPr txBox="1"/>
          <p:nvPr/>
        </p:nvSpPr>
        <p:spPr>
          <a:xfrm>
            <a:off x="180360" y="5130360"/>
            <a:ext cx="2340000" cy="392400"/>
          </a:xfrm>
          <a:prstGeom prst="rect">
            <a:avLst/>
          </a:prstGeom>
          <a:noFill/>
          <a:ln w="0">
            <a:noFill/>
          </a:ln>
        </p:spPr>
        <p:txBody>
          <a:bodyPr lIns="0" rIns="0" tIns="0" bIns="0" anchor="b">
            <a:noAutofit/>
          </a:bodyPr>
          <a:p>
            <a:r>
              <a:rPr b="0" lang="pt-BR" sz="1400" spc="-1" strike="noStrike">
                <a:latin typeface="Arial"/>
              </a:rPr>
              <a:t>&lt;date/time&gt;</a:t>
            </a:r>
            <a:endParaRPr b="0" lang="pt-BR" sz="1400" spc="-1" strike="noStrike">
              <a:latin typeface="Arial"/>
            </a:endParaRPr>
          </a:p>
        </p:txBody>
      </p:sp>
      <p:sp>
        <p:nvSpPr>
          <p:cNvPr id="113" name=""/>
          <p:cNvSpPr txBox="1"/>
          <p:nvPr/>
        </p:nvSpPr>
        <p:spPr>
          <a:xfrm>
            <a:off x="7560360" y="5130360"/>
            <a:ext cx="2340000" cy="392400"/>
          </a:xfrm>
          <a:prstGeom prst="rect">
            <a:avLst/>
          </a:prstGeom>
          <a:noFill/>
          <a:ln w="0">
            <a:noFill/>
          </a:ln>
        </p:spPr>
        <p:txBody>
          <a:bodyPr lIns="0" rIns="0" tIns="0" bIns="0" anchor="b">
            <a:noAutofit/>
          </a:bodyPr>
          <a:p>
            <a:pPr algn="r">
              <a:buNone/>
            </a:pPr>
            <a:fld id="{5E5D0AED-D893-4DDE-81BF-AFD49F998C79}" type="slidenum">
              <a:rPr b="0" lang="pt-BR" sz="1400" spc="-1" strike="noStrike">
                <a:latin typeface="Arial"/>
              </a:rPr>
              <a:t>&lt;number&gt;</a:t>
            </a:fld>
            <a:endParaRPr b="0" lang="pt-BR" sz="1400" spc="-1" strike="noStrike">
              <a:latin typeface="Arial"/>
            </a:endParaRPr>
          </a:p>
        </p:txBody>
      </p:sp>
      <p:sp>
        <p:nvSpPr>
          <p:cNvPr id="114" name=""/>
          <p:cNvSpPr/>
          <p:nvPr/>
        </p:nvSpPr>
        <p:spPr>
          <a:xfrm>
            <a:off x="1440360" y="1080360"/>
            <a:ext cx="1440000" cy="1260000"/>
          </a:xfrm>
          <a:prstGeom prst="ellipse">
            <a:avLst/>
          </a:prstGeom>
          <a:solidFill>
            <a:srgbClr val="ffffff">
              <a:alpha val="30000"/>
            </a:srgbClr>
          </a:solidFill>
          <a:ln w="0">
            <a:noFill/>
          </a:ln>
        </p:spPr>
        <p:style>
          <a:lnRef idx="0"/>
          <a:fillRef idx="0"/>
          <a:effectRef idx="0"/>
          <a:fontRef idx="minor"/>
        </p:style>
      </p:sp>
      <p:sp>
        <p:nvSpPr>
          <p:cNvPr id="115" name=""/>
          <p:cNvSpPr/>
          <p:nvPr/>
        </p:nvSpPr>
        <p:spPr>
          <a:xfrm>
            <a:off x="7380360" y="3960360"/>
            <a:ext cx="1440000" cy="1260000"/>
          </a:xfrm>
          <a:prstGeom prst="ellipse">
            <a:avLst/>
          </a:prstGeom>
          <a:solidFill>
            <a:srgbClr val="ffffff">
              <a:alpha val="30000"/>
            </a:srgbClr>
          </a:solidFill>
          <a:ln w="0">
            <a:noFill/>
          </a:ln>
        </p:spPr>
        <p:style>
          <a:lnRef idx="0"/>
          <a:fillRef idx="0"/>
          <a:effectRef idx="0"/>
          <a:fontRef idx="minor"/>
        </p:style>
      </p:sp>
      <p:sp>
        <p:nvSpPr>
          <p:cNvPr id="116" name=""/>
          <p:cNvSpPr/>
          <p:nvPr/>
        </p:nvSpPr>
        <p:spPr>
          <a:xfrm>
            <a:off x="540360" y="1080360"/>
            <a:ext cx="720000" cy="720000"/>
          </a:xfrm>
          <a:prstGeom prst="ellipse">
            <a:avLst/>
          </a:prstGeom>
          <a:solidFill>
            <a:srgbClr val="ffffff">
              <a:alpha val="20000"/>
            </a:srgbClr>
          </a:solidFill>
          <a:ln w="0">
            <a:noFill/>
          </a:ln>
        </p:spPr>
        <p:style>
          <a:lnRef idx="0"/>
          <a:fillRef idx="0"/>
          <a:effectRef idx="0"/>
          <a:fontRef idx="minor"/>
        </p:style>
      </p:sp>
      <p:sp>
        <p:nvSpPr>
          <p:cNvPr id="117" name=""/>
          <p:cNvSpPr/>
          <p:nvPr/>
        </p:nvSpPr>
        <p:spPr>
          <a:xfrm>
            <a:off x="360" y="1260360"/>
            <a:ext cx="720000" cy="720000"/>
          </a:xfrm>
          <a:prstGeom prst="ellipse">
            <a:avLst/>
          </a:prstGeom>
          <a:solidFill>
            <a:srgbClr val="ffffff">
              <a:alpha val="10000"/>
            </a:srgbClr>
          </a:solidFill>
          <a:ln w="0">
            <a:noFill/>
          </a:ln>
        </p:spPr>
        <p:style>
          <a:lnRef idx="0"/>
          <a:fillRef idx="0"/>
          <a:effectRef idx="0"/>
          <a:fontRef idx="minor"/>
        </p:style>
      </p:sp>
      <p:sp>
        <p:nvSpPr>
          <p:cNvPr id="11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pt-BR" sz="3300" spc="-1" strike="noStrike">
                <a:solidFill>
                  <a:srgbClr val="ffffff"/>
                </a:solidFill>
                <a:latin typeface="Arial"/>
              </a:rPr>
              <a:t>Click to edit the title text format</a:t>
            </a:r>
            <a:endParaRPr b="0" lang="pt-BR" sz="3300" spc="-1" strike="noStrike">
              <a:solidFill>
                <a:srgbClr val="ffffff"/>
              </a:solidFill>
              <a:latin typeface="Arial"/>
            </a:endParaRPr>
          </a:p>
        </p:txBody>
      </p:sp>
      <p:sp>
        <p:nvSpPr>
          <p:cNvPr id="119" name="PlaceHolder 2"/>
          <p:cNvSpPr>
            <a:spLocks noGrp="1"/>
          </p:cNvSpPr>
          <p:nvPr>
            <p:ph type="body"/>
          </p:nvPr>
        </p:nvSpPr>
        <p:spPr>
          <a:xfrm>
            <a:off x="540000" y="1440000"/>
            <a:ext cx="9000000" cy="360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pt-BR" sz="2400" spc="-1" strike="noStrike">
                <a:latin typeface="Arial"/>
              </a:rPr>
              <a:t>Click to edit the outline text format</a:t>
            </a:r>
            <a:endParaRPr b="0" lang="pt-BR" sz="2400" spc="-1" strike="noStrike">
              <a:latin typeface="Arial"/>
            </a:endParaRPr>
          </a:p>
          <a:p>
            <a:pPr lvl="1" marL="864000" indent="-324000">
              <a:spcAft>
                <a:spcPts val="850"/>
              </a:spcAft>
              <a:buClr>
                <a:srgbClr val="000000"/>
              </a:buClr>
              <a:buSzPct val="75000"/>
              <a:buFont typeface="Symbol" charset="2"/>
              <a:buChar char=""/>
            </a:pPr>
            <a:r>
              <a:rPr b="0" lang="pt-BR" sz="2100" spc="-1" strike="noStrike">
                <a:latin typeface="Arial"/>
              </a:rPr>
              <a:t>Second Outline Level</a:t>
            </a:r>
            <a:endParaRPr b="0" lang="pt-BR" sz="2100" spc="-1" strike="noStrike">
              <a:latin typeface="Arial"/>
            </a:endParaRPr>
          </a:p>
          <a:p>
            <a:pPr lvl="2" marL="1296000" indent="-288000">
              <a:spcAft>
                <a:spcPts val="635"/>
              </a:spcAft>
              <a:buClr>
                <a:srgbClr val="000000"/>
              </a:buClr>
              <a:buSzPct val="45000"/>
              <a:buFont typeface="Wingdings" charset="2"/>
              <a:buChar char=""/>
            </a:pPr>
            <a:r>
              <a:rPr b="0" lang="pt-BR" sz="1800" spc="-1" strike="noStrike">
                <a:latin typeface="Arial"/>
              </a:rPr>
              <a:t>Third Outline Level</a:t>
            </a:r>
            <a:endParaRPr b="0" lang="pt-BR" sz="1800" spc="-1" strike="noStrike">
              <a:latin typeface="Arial"/>
            </a:endParaRPr>
          </a:p>
          <a:p>
            <a:pPr lvl="3" marL="1728000" indent="-216000">
              <a:spcAft>
                <a:spcPts val="425"/>
              </a:spcAft>
              <a:buClr>
                <a:srgbClr val="000000"/>
              </a:buClr>
              <a:buSzPct val="75000"/>
              <a:buFont typeface="Symbol" charset="2"/>
              <a:buChar char=""/>
            </a:pPr>
            <a:r>
              <a:rPr b="0" lang="pt-BR" sz="1500" spc="-1" strike="noStrike">
                <a:latin typeface="Arial"/>
              </a:rPr>
              <a:t>Fourth Outline Level</a:t>
            </a:r>
            <a:endParaRPr b="0" lang="pt-BR" sz="1500" spc="-1" strike="noStrike">
              <a:latin typeface="Arial"/>
            </a:endParaRPr>
          </a:p>
          <a:p>
            <a:pPr lvl="4" marL="2160000" indent="-216000">
              <a:spcAft>
                <a:spcPts val="213"/>
              </a:spcAft>
              <a:buClr>
                <a:srgbClr val="000000"/>
              </a:buClr>
              <a:buSzPct val="45000"/>
              <a:buFont typeface="Wingdings" charset="2"/>
              <a:buChar char=""/>
            </a:pPr>
            <a:r>
              <a:rPr b="0" lang="pt-BR" sz="1500" spc="-1" strike="noStrike">
                <a:latin typeface="Arial"/>
              </a:rPr>
              <a:t>Fifth Outline Level</a:t>
            </a:r>
            <a:endParaRPr b="0" lang="pt-BR" sz="1500" spc="-1" strike="noStrike">
              <a:latin typeface="Arial"/>
            </a:endParaRPr>
          </a:p>
          <a:p>
            <a:pPr lvl="5" marL="2592000" indent="-216000">
              <a:spcAft>
                <a:spcPts val="213"/>
              </a:spcAft>
              <a:buClr>
                <a:srgbClr val="000000"/>
              </a:buClr>
              <a:buSzPct val="45000"/>
              <a:buFont typeface="Wingdings" charset="2"/>
              <a:buChar char=""/>
            </a:pPr>
            <a:r>
              <a:rPr b="0" lang="pt-BR" sz="1500" spc="-1" strike="noStrike">
                <a:latin typeface="Arial"/>
              </a:rPr>
              <a:t>Sixth Outline Level</a:t>
            </a:r>
            <a:endParaRPr b="0" lang="pt-BR" sz="1500" spc="-1" strike="noStrike">
              <a:latin typeface="Arial"/>
            </a:endParaRPr>
          </a:p>
          <a:p>
            <a:pPr lvl="6" marL="3024000" indent="-216000">
              <a:spcAft>
                <a:spcPts val="213"/>
              </a:spcAft>
              <a:buClr>
                <a:srgbClr val="000000"/>
              </a:buClr>
              <a:buSzPct val="45000"/>
              <a:buFont typeface="Wingdings" charset="2"/>
              <a:buChar char=""/>
            </a:pPr>
            <a:r>
              <a:rPr b="0" lang="pt-BR" sz="1500" spc="-1" strike="noStrike">
                <a:latin typeface="Arial"/>
              </a:rPr>
              <a:t>Seventh Outline Level</a:t>
            </a:r>
            <a:endParaRPr b="0" lang="pt-BR" sz="1500" spc="-1" strike="noStrike">
              <a:latin typeface="Arial"/>
            </a:endParaRPr>
          </a:p>
        </p:txBody>
      </p:sp>
      <p:sp>
        <p:nvSpPr>
          <p:cNvPr id="120" name="PlaceHolder 3"/>
          <p:cNvSpPr>
            <a:spLocks noGrp="1"/>
          </p:cNvSpPr>
          <p:nvPr>
            <p:ph type="dt" idx="7"/>
          </p:nvPr>
        </p:nvSpPr>
        <p:spPr>
          <a:xfrm>
            <a:off x="180000" y="5130000"/>
            <a:ext cx="2340000" cy="392400"/>
          </a:xfrm>
          <a:prstGeom prst="rect">
            <a:avLst/>
          </a:prstGeom>
          <a:noFill/>
          <a:ln w="0">
            <a:noFill/>
          </a:ln>
        </p:spPr>
        <p:txBody>
          <a:bodyPr lIns="0" rIns="0" tIns="0" bIns="0" anchor="b">
            <a:noAutofit/>
          </a:bodyPr>
          <a:lstStyle>
            <a:lvl1pPr>
              <a:defRPr b="0" lang="pt-BR" sz="1400" spc="-1" strike="noStrike">
                <a:latin typeface="Arial"/>
              </a:defRPr>
            </a:lvl1pPr>
          </a:lstStyle>
          <a:p>
            <a:r>
              <a:rPr b="0" lang="pt-BR" sz="1400" spc="-1" strike="noStrike">
                <a:latin typeface="Arial"/>
              </a:rPr>
              <a:t>&lt;date/time&gt;</a:t>
            </a:r>
            <a:endParaRPr b="0" lang="pt-BR" sz="1400" spc="-1" strike="noStrike">
              <a:latin typeface="Arial"/>
            </a:endParaRPr>
          </a:p>
        </p:txBody>
      </p:sp>
      <p:sp>
        <p:nvSpPr>
          <p:cNvPr id="121" name="PlaceHolder 4"/>
          <p:cNvSpPr>
            <a:spLocks noGrp="1"/>
          </p:cNvSpPr>
          <p:nvPr>
            <p:ph type="ftr" idx="8"/>
          </p:nvPr>
        </p:nvSpPr>
        <p:spPr>
          <a:xfrm>
            <a:off x="3420000" y="5130000"/>
            <a:ext cx="3240000" cy="392400"/>
          </a:xfrm>
          <a:prstGeom prst="rect">
            <a:avLst/>
          </a:prstGeom>
          <a:noFill/>
          <a:ln w="0">
            <a:noFill/>
          </a:ln>
        </p:spPr>
        <p:txBody>
          <a:bodyPr lIns="0" rIns="0" tIns="0" bIns="0" anchor="b">
            <a:noAutofit/>
          </a:bodyPr>
          <a:lstStyle>
            <a:lvl1pPr algn="ctr">
              <a:buNone/>
              <a:defRPr b="0" lang="pt-BR" sz="1400" spc="-1" strike="noStrike">
                <a:latin typeface="Arial"/>
              </a:defRPr>
            </a:lvl1pPr>
          </a:lstStyle>
          <a:p>
            <a:pPr algn="ctr">
              <a:buNone/>
            </a:pPr>
            <a:r>
              <a:rPr b="0" lang="pt-BR" sz="1400" spc="-1" strike="noStrike">
                <a:latin typeface="Arial"/>
              </a:rPr>
              <a:t>&lt;footer&gt;</a:t>
            </a:r>
            <a:endParaRPr b="0" lang="pt-BR" sz="1400" spc="-1" strike="noStrike">
              <a:latin typeface="Arial"/>
            </a:endParaRPr>
          </a:p>
        </p:txBody>
      </p:sp>
      <p:sp>
        <p:nvSpPr>
          <p:cNvPr id="122" name="PlaceHolder 5"/>
          <p:cNvSpPr>
            <a:spLocks noGrp="1"/>
          </p:cNvSpPr>
          <p:nvPr>
            <p:ph type="sldNum" idx="9"/>
          </p:nvPr>
        </p:nvSpPr>
        <p:spPr>
          <a:xfrm>
            <a:off x="7560000" y="5130000"/>
            <a:ext cx="2340000" cy="392400"/>
          </a:xfrm>
          <a:prstGeom prst="rect">
            <a:avLst/>
          </a:prstGeom>
          <a:noFill/>
          <a:ln w="0">
            <a:noFill/>
          </a:ln>
        </p:spPr>
        <p:txBody>
          <a:bodyPr lIns="0" rIns="0" tIns="0" bIns="0" anchor="b">
            <a:noAutofit/>
          </a:bodyPr>
          <a:lstStyle>
            <a:lvl1pPr algn="r">
              <a:buNone/>
              <a:defRPr b="0" lang="pt-BR" sz="1400" spc="-1" strike="noStrike">
                <a:latin typeface="Arial"/>
              </a:defRPr>
            </a:lvl1pPr>
          </a:lstStyle>
          <a:p>
            <a:pPr algn="r">
              <a:buNone/>
            </a:pPr>
            <a:fld id="{B7A8201B-CBF6-4717-BC35-F1D86CE64FF4}" type="slidenum">
              <a:rPr b="0" lang="pt-BR" sz="1400" spc="-1" strike="noStrike">
                <a:latin typeface="Arial"/>
              </a:rPr>
              <a:t>&lt;number&gt;</a:t>
            </a:fld>
            <a:endParaRPr b="0" lang="pt-BR"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81320"/>
            <a:ext cx="9071640" cy="1064160"/>
          </a:xfrm>
          <a:prstGeom prst="rect">
            <a:avLst/>
          </a:prstGeom>
          <a:noFill/>
          <a:ln w="0">
            <a:noFill/>
          </a:ln>
        </p:spPr>
        <p:txBody>
          <a:bodyPr lIns="0" rIns="0" tIns="0" bIns="0" anchor="ctr">
            <a:noAutofit/>
          </a:bodyPr>
          <a:p>
            <a:pPr algn="ctr">
              <a:buNone/>
            </a:pPr>
            <a:r>
              <a:rPr b="0" lang="pt-BR" sz="7500" spc="-1" strike="noStrike">
                <a:solidFill>
                  <a:srgbClr val="ffffff"/>
                </a:solidFill>
                <a:latin typeface="arial"/>
              </a:rPr>
              <a:t>Ubuntu</a:t>
            </a:r>
            <a:endParaRPr b="0" lang="pt-BR" sz="7500" spc="-1" strike="noStrike">
              <a:solidFill>
                <a:srgbClr val="ffffff"/>
              </a:solidFill>
              <a:latin typeface="arial"/>
            </a:endParaRPr>
          </a:p>
        </p:txBody>
      </p:sp>
      <p:sp>
        <p:nvSpPr>
          <p:cNvPr id="160" name="PlaceHolder 2"/>
          <p:cNvSpPr>
            <a:spLocks noGrp="1"/>
          </p:cNvSpPr>
          <p:nvPr>
            <p:ph type="subTitle"/>
          </p:nvPr>
        </p:nvSpPr>
        <p:spPr>
          <a:xfrm>
            <a:off x="504000" y="2604960"/>
            <a:ext cx="9071640" cy="2022840"/>
          </a:xfrm>
          <a:prstGeom prst="rect">
            <a:avLst/>
          </a:prstGeom>
          <a:noFill/>
          <a:ln w="0">
            <a:noFill/>
          </a:ln>
        </p:spPr>
        <p:txBody>
          <a:bodyPr lIns="0" rIns="0" tIns="0" bIns="0" anchor="ctr">
            <a:noAutofit/>
          </a:bodyPr>
          <a:p>
            <a:pPr algn="ctr">
              <a:buNone/>
            </a:pPr>
            <a:r>
              <a:rPr b="0" lang="pt-BR" sz="2400" spc="-1" strike="noStrike">
                <a:solidFill>
                  <a:srgbClr val="ffffff"/>
                </a:solidFill>
                <a:latin typeface="Arial"/>
              </a:rPr>
              <a:t>Versão 24.04</a:t>
            </a:r>
            <a:endParaRPr b="0" lang="pt-BR" sz="2400" spc="-1" strike="noStrike">
              <a:solidFill>
                <a:srgbClr val="ffffff"/>
              </a:solidFill>
              <a:latin typeface="Arial"/>
            </a:endParaRPr>
          </a:p>
          <a:p>
            <a:pPr algn="ctr">
              <a:buNone/>
            </a:pPr>
            <a:endParaRPr b="0" lang="pt-BR"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468360" y="540000"/>
            <a:ext cx="9071640" cy="946800"/>
          </a:xfrm>
          <a:prstGeom prst="rect">
            <a:avLst/>
          </a:prstGeom>
          <a:noFill/>
          <a:ln w="0">
            <a:noFill/>
          </a:ln>
        </p:spPr>
        <p:txBody>
          <a:bodyPr lIns="0" rIns="0" tIns="0" bIns="0" anchor="ctr">
            <a:noAutofit/>
          </a:bodyPr>
          <a:p>
            <a:pPr algn="ctr">
              <a:buNone/>
            </a:pPr>
            <a:r>
              <a:rPr b="1" lang="pt-BR" sz="4000" spc="-1" strike="noStrike">
                <a:solidFill>
                  <a:srgbClr val="ffffff"/>
                </a:solidFill>
                <a:latin typeface="arial"/>
              </a:rPr>
              <a:t>Introdução</a:t>
            </a:r>
            <a:endParaRPr b="1" lang="pt-BR" sz="4000" spc="-1" strike="noStrike">
              <a:solidFill>
                <a:srgbClr val="ffffff"/>
              </a:solidFill>
              <a:latin typeface="arial"/>
            </a:endParaRPr>
          </a:p>
        </p:txBody>
      </p:sp>
      <p:sp>
        <p:nvSpPr>
          <p:cNvPr id="162" name="PlaceHolder 2"/>
          <p:cNvSpPr>
            <a:spLocks noGrp="1"/>
          </p:cNvSpPr>
          <p:nvPr>
            <p:ph type="subTitle"/>
          </p:nvPr>
        </p:nvSpPr>
        <p:spPr>
          <a:xfrm>
            <a:off x="864000" y="2160000"/>
            <a:ext cx="8496000" cy="2022840"/>
          </a:xfrm>
          <a:prstGeom prst="rect">
            <a:avLst/>
          </a:prstGeom>
          <a:noFill/>
          <a:ln w="0">
            <a:noFill/>
          </a:ln>
        </p:spPr>
        <p:txBody>
          <a:bodyPr lIns="0" rIns="0" tIns="0" bIns="0" anchor="ctr">
            <a:noAutofit/>
          </a:bodyPr>
          <a:p>
            <a:pPr algn="just">
              <a:buNone/>
            </a:pPr>
            <a:r>
              <a:rPr b="0" lang="pt-BR" sz="3000" spc="-1" strike="noStrike">
                <a:solidFill>
                  <a:srgbClr val="ffffff"/>
                </a:solidFill>
                <a:latin typeface="arial"/>
              </a:rPr>
              <a:t>O </a:t>
            </a:r>
            <a:r>
              <a:rPr b="0" lang="pt-BR" sz="3000" spc="-1" strike="noStrike">
                <a:solidFill>
                  <a:srgbClr val="ffffff"/>
                </a:solidFill>
                <a:latin typeface="arial"/>
              </a:rPr>
              <a:t>Ubuntu 24.04 LTS “Noble Numbat” é lançado quinta-feira (25/04/2024), com 5 principais características:</a:t>
            </a:r>
            <a:endParaRPr b="0" lang="pt-BR" sz="3000" spc="-1" strike="noStrike">
              <a:solidFill>
                <a:srgbClr val="ffffff"/>
              </a:solidFill>
              <a:latin typeface="arial"/>
            </a:endParaRPr>
          </a:p>
          <a:p>
            <a:pPr algn="ctr">
              <a:buNone/>
            </a:pPr>
            <a:endParaRPr b="0" lang="pt-BR" sz="3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468360" y="540000"/>
            <a:ext cx="9071640" cy="946800"/>
          </a:xfrm>
          <a:prstGeom prst="rect">
            <a:avLst/>
          </a:prstGeom>
          <a:noFill/>
          <a:ln w="0">
            <a:noFill/>
          </a:ln>
        </p:spPr>
        <p:txBody>
          <a:bodyPr lIns="0" rIns="0" tIns="0" bIns="0" anchor="ctr">
            <a:noAutofit/>
          </a:bodyPr>
          <a:p>
            <a:pPr lvl="1" marL="432000" indent="-216000" algn="ctr">
              <a:buClr>
                <a:srgbClr val="000000"/>
              </a:buClr>
              <a:buSzPct val="45000"/>
              <a:buFont typeface="Wingdings" charset="2"/>
              <a:buChar char=""/>
            </a:pPr>
            <a:r>
              <a:rPr b="1" lang="pt-BR" sz="4000" spc="-1" strike="noStrike">
                <a:solidFill>
                  <a:srgbClr val="ffffff"/>
                </a:solidFill>
                <a:latin typeface="arial"/>
                <a:ea typeface="Noto Serif CJK SC"/>
              </a:rPr>
              <a:t>1. Gnome 46</a:t>
            </a:r>
            <a:endParaRPr b="1" lang="pt-BR" sz="4000" spc="-1" strike="noStrike">
              <a:solidFill>
                <a:srgbClr val="ffffff"/>
              </a:solidFill>
              <a:latin typeface="Arial"/>
            </a:endParaRPr>
          </a:p>
        </p:txBody>
      </p:sp>
      <p:sp>
        <p:nvSpPr>
          <p:cNvPr id="164" name="PlaceHolder 2"/>
          <p:cNvSpPr>
            <a:spLocks noGrp="1"/>
          </p:cNvSpPr>
          <p:nvPr>
            <p:ph type="subTitle"/>
          </p:nvPr>
        </p:nvSpPr>
        <p:spPr>
          <a:xfrm>
            <a:off x="1080000" y="2160000"/>
            <a:ext cx="8100000" cy="2022840"/>
          </a:xfrm>
          <a:prstGeom prst="rect">
            <a:avLst/>
          </a:prstGeom>
          <a:noFill/>
          <a:ln w="0">
            <a:noFill/>
          </a:ln>
        </p:spPr>
        <p:txBody>
          <a:bodyPr lIns="0" rIns="0" tIns="0" bIns="0" anchor="ctr">
            <a:noAutofit/>
          </a:bodyPr>
          <a:p>
            <a:pPr algn="just">
              <a:buNone/>
            </a:pPr>
            <a:r>
              <a:rPr b="0" lang="pt-BR" sz="3000" spc="-1" strike="noStrike">
                <a:solidFill>
                  <a:srgbClr val="ffffff"/>
                </a:solidFill>
                <a:latin typeface="arial"/>
              </a:rPr>
              <a:t>Diversas novas funcionalidades para os Files, do ajustes de interface e funções.</a:t>
            </a:r>
            <a:endParaRPr b="0" lang="pt-BR" sz="3000" spc="-1" strike="noStrike">
              <a:solidFill>
                <a:srgbClr val="ffffff"/>
              </a:solidFill>
              <a:latin typeface="Arial"/>
            </a:endParaRPr>
          </a:p>
          <a:p>
            <a:pPr algn="just">
              <a:buNone/>
            </a:pPr>
            <a:endParaRPr b="0" lang="pt-BR" sz="3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468360" y="540000"/>
            <a:ext cx="9071640" cy="946800"/>
          </a:xfrm>
          <a:prstGeom prst="rect">
            <a:avLst/>
          </a:prstGeom>
          <a:noFill/>
          <a:ln w="0">
            <a:noFill/>
          </a:ln>
        </p:spPr>
        <p:txBody>
          <a:bodyPr lIns="0" rIns="0" tIns="0" bIns="0" anchor="ctr">
            <a:noAutofit/>
          </a:bodyPr>
          <a:p>
            <a:pPr algn="ctr">
              <a:buNone/>
            </a:pPr>
            <a:r>
              <a:rPr b="1" lang="pt-BR" sz="4000" spc="-1" strike="noStrike">
                <a:solidFill>
                  <a:srgbClr val="ffffff"/>
                </a:solidFill>
                <a:latin typeface="arial"/>
                <a:ea typeface="Noto Serif CJK SC"/>
              </a:rPr>
              <a:t>2. Instalador muito mais rápido</a:t>
            </a:r>
            <a:endParaRPr b="1" lang="pt-BR" sz="4000" spc="-1" strike="noStrike">
              <a:solidFill>
                <a:srgbClr val="ffffff"/>
              </a:solidFill>
              <a:latin typeface="Arial"/>
            </a:endParaRPr>
          </a:p>
        </p:txBody>
      </p:sp>
      <p:sp>
        <p:nvSpPr>
          <p:cNvPr id="166" name="PlaceHolder 2"/>
          <p:cNvSpPr>
            <a:spLocks noGrp="1"/>
          </p:cNvSpPr>
          <p:nvPr>
            <p:ph type="subTitle"/>
          </p:nvPr>
        </p:nvSpPr>
        <p:spPr>
          <a:xfrm>
            <a:off x="1080000" y="2160000"/>
            <a:ext cx="8100000" cy="2022840"/>
          </a:xfrm>
          <a:prstGeom prst="rect">
            <a:avLst/>
          </a:prstGeom>
          <a:noFill/>
          <a:ln w="0">
            <a:noFill/>
          </a:ln>
        </p:spPr>
        <p:txBody>
          <a:bodyPr lIns="0" rIns="0" tIns="0" bIns="0" anchor="ctr">
            <a:noAutofit/>
          </a:bodyPr>
          <a:p>
            <a:pPr algn="just">
              <a:buNone/>
            </a:pPr>
            <a:r>
              <a:rPr b="0" lang="pt-BR" sz="3000" spc="-1" strike="noStrike">
                <a:solidFill>
                  <a:srgbClr val="ffffff"/>
                </a:solidFill>
                <a:latin typeface="arial"/>
              </a:rPr>
              <a:t>Diversas novas formas de instalações, como a padrão, completa e automática.</a:t>
            </a:r>
            <a:endParaRPr b="0" lang="pt-BR" sz="3000" spc="-1" strike="noStrike">
              <a:solidFill>
                <a:srgbClr val="ffffff"/>
              </a:solidFill>
              <a:latin typeface="Arial"/>
            </a:endParaRPr>
          </a:p>
          <a:p>
            <a:pPr algn="just">
              <a:buNone/>
            </a:pPr>
            <a:endParaRPr b="0" lang="pt-BR" sz="3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468360" y="446400"/>
            <a:ext cx="9071640" cy="1134360"/>
          </a:xfrm>
          <a:prstGeom prst="rect">
            <a:avLst/>
          </a:prstGeom>
          <a:noFill/>
          <a:ln w="0">
            <a:noFill/>
          </a:ln>
        </p:spPr>
        <p:txBody>
          <a:bodyPr lIns="0" rIns="0" tIns="0" bIns="0" anchor="ctr">
            <a:noAutofit/>
          </a:bodyPr>
          <a:p>
            <a:pPr algn="ctr">
              <a:buNone/>
            </a:pPr>
            <a:r>
              <a:rPr b="1" lang="pt-BR" sz="4000" spc="-1" strike="noStrike">
                <a:solidFill>
                  <a:srgbClr val="ffffff"/>
                </a:solidFill>
                <a:latin typeface="arial"/>
                <a:ea typeface="Noto Serif CJK SC"/>
              </a:rPr>
              <a:t>3. Autorizações garantidas por até 12 anos</a:t>
            </a:r>
            <a:endParaRPr b="1" lang="pt-BR" sz="4000" spc="-1" strike="noStrike">
              <a:solidFill>
                <a:srgbClr val="ffffff"/>
              </a:solidFill>
              <a:latin typeface="Arial"/>
            </a:endParaRPr>
          </a:p>
        </p:txBody>
      </p:sp>
      <p:sp>
        <p:nvSpPr>
          <p:cNvPr id="168" name="PlaceHolder 2"/>
          <p:cNvSpPr>
            <a:spLocks noGrp="1"/>
          </p:cNvSpPr>
          <p:nvPr>
            <p:ph type="subTitle"/>
          </p:nvPr>
        </p:nvSpPr>
        <p:spPr>
          <a:xfrm>
            <a:off x="1080000" y="2160000"/>
            <a:ext cx="8100000" cy="2022840"/>
          </a:xfrm>
          <a:prstGeom prst="rect">
            <a:avLst/>
          </a:prstGeom>
          <a:noFill/>
          <a:ln w="0">
            <a:noFill/>
          </a:ln>
        </p:spPr>
        <p:txBody>
          <a:bodyPr lIns="0" rIns="0" tIns="0" bIns="0" anchor="ctr">
            <a:noAutofit/>
          </a:bodyPr>
          <a:p>
            <a:pPr algn="just">
              <a:buNone/>
            </a:pPr>
            <a:r>
              <a:rPr b="0" lang="pt-BR" sz="3000" spc="-1" strike="noStrike">
                <a:solidFill>
                  <a:srgbClr val="ffffff"/>
                </a:solidFill>
                <a:latin typeface="arial"/>
              </a:rPr>
              <a:t>No caso Ubuntu 24.04, o que é notavél é a declaração de Mark Shuttleworth, CEO da Canonical, de que a versão receberá até 12 anos de atualizações.</a:t>
            </a:r>
            <a:endParaRPr b="0" lang="pt-BR" sz="3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468360" y="446400"/>
            <a:ext cx="9071640" cy="1134360"/>
          </a:xfrm>
          <a:prstGeom prst="rect">
            <a:avLst/>
          </a:prstGeom>
          <a:noFill/>
          <a:ln w="0">
            <a:noFill/>
          </a:ln>
        </p:spPr>
        <p:txBody>
          <a:bodyPr lIns="0" rIns="0" tIns="0" bIns="0" anchor="ctr">
            <a:noAutofit/>
          </a:bodyPr>
          <a:p>
            <a:pPr algn="ctr">
              <a:buNone/>
            </a:pPr>
            <a:r>
              <a:rPr b="1" lang="pt-BR" sz="4000" spc="-1" strike="noStrike">
                <a:solidFill>
                  <a:srgbClr val="ffffff"/>
                </a:solidFill>
                <a:latin typeface="arial"/>
                <a:ea typeface="Noto Serif CJK SC"/>
              </a:rPr>
              <a:t>4. App Center para gerenciar seus softwares</a:t>
            </a:r>
            <a:endParaRPr b="0" lang="pt-BR" sz="4000" spc="-1" strike="noStrike">
              <a:solidFill>
                <a:srgbClr val="ffffff"/>
              </a:solidFill>
              <a:latin typeface="Arial"/>
            </a:endParaRPr>
          </a:p>
        </p:txBody>
      </p:sp>
      <p:sp>
        <p:nvSpPr>
          <p:cNvPr id="170" name="PlaceHolder 2"/>
          <p:cNvSpPr>
            <a:spLocks noGrp="1"/>
          </p:cNvSpPr>
          <p:nvPr>
            <p:ph type="subTitle"/>
          </p:nvPr>
        </p:nvSpPr>
        <p:spPr>
          <a:xfrm>
            <a:off x="1080000" y="2160000"/>
            <a:ext cx="8100000" cy="2022840"/>
          </a:xfrm>
          <a:prstGeom prst="rect">
            <a:avLst/>
          </a:prstGeom>
          <a:noFill/>
          <a:ln w="0">
            <a:noFill/>
          </a:ln>
        </p:spPr>
        <p:txBody>
          <a:bodyPr lIns="0" rIns="0" tIns="0" bIns="0" anchor="ctr">
            <a:noAutofit/>
          </a:bodyPr>
          <a:p>
            <a:pPr algn="just">
              <a:buNone/>
            </a:pPr>
            <a:r>
              <a:rPr b="0" lang="pt-BR" sz="3000" spc="-1" strike="noStrike">
                <a:solidFill>
                  <a:srgbClr val="ffffff"/>
                </a:solidFill>
                <a:latin typeface="arial"/>
              </a:rPr>
              <a:t>A ferramenta permite a instalação de softwares em pacotes Snap a partir de uma interface baseada no Flutter.</a:t>
            </a:r>
            <a:endParaRPr b="0" lang="pt-BR" sz="3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68360" y="540000"/>
            <a:ext cx="9071640" cy="946800"/>
          </a:xfrm>
          <a:prstGeom prst="rect">
            <a:avLst/>
          </a:prstGeom>
          <a:noFill/>
          <a:ln w="0">
            <a:noFill/>
          </a:ln>
        </p:spPr>
        <p:txBody>
          <a:bodyPr lIns="0" rIns="0" tIns="0" bIns="0" anchor="ctr">
            <a:noAutofit/>
          </a:bodyPr>
          <a:p>
            <a:pPr algn="ctr">
              <a:buNone/>
            </a:pPr>
            <a:r>
              <a:rPr b="1" lang="pt-BR" sz="4000" spc="-1" strike="noStrike">
                <a:solidFill>
                  <a:srgbClr val="ffffff"/>
                </a:solidFill>
                <a:latin typeface="arial"/>
                <a:ea typeface="Noto Serif CJK SC"/>
              </a:rPr>
              <a:t>5. Kernel Linux 6.8</a:t>
            </a:r>
            <a:endParaRPr b="0" lang="pt-BR" sz="4000" spc="-1" strike="noStrike">
              <a:solidFill>
                <a:srgbClr val="ffffff"/>
              </a:solidFill>
              <a:latin typeface="Arial"/>
            </a:endParaRPr>
          </a:p>
        </p:txBody>
      </p:sp>
      <p:sp>
        <p:nvSpPr>
          <p:cNvPr id="172" name="PlaceHolder 2"/>
          <p:cNvSpPr>
            <a:spLocks noGrp="1"/>
          </p:cNvSpPr>
          <p:nvPr>
            <p:ph type="subTitle"/>
          </p:nvPr>
        </p:nvSpPr>
        <p:spPr>
          <a:xfrm>
            <a:off x="1080000" y="2110680"/>
            <a:ext cx="8100000" cy="2121480"/>
          </a:xfrm>
          <a:prstGeom prst="rect">
            <a:avLst/>
          </a:prstGeom>
          <a:noFill/>
          <a:ln w="0">
            <a:noFill/>
          </a:ln>
        </p:spPr>
        <p:txBody>
          <a:bodyPr lIns="0" rIns="0" tIns="0" bIns="0" anchor="ctr">
            <a:noAutofit/>
          </a:bodyPr>
          <a:p>
            <a:pPr algn="just">
              <a:buNone/>
            </a:pPr>
            <a:r>
              <a:rPr b="0" lang="pt-BR" sz="2500" spc="-1" strike="noStrike">
                <a:solidFill>
                  <a:srgbClr val="ffffff"/>
                </a:solidFill>
                <a:latin typeface="arial"/>
              </a:rPr>
              <a:t>O Ubuntu 24.04 vem com o kernel Linux 6.8, versão lançada em março que adiciona suporte ao chip Broadcom BCM2712 do Raspberry Pi 5, compatibilidade para os futuros processadores AMD com arquitetura Zen 5, ajustes de desempenho para unidades Intel Core Ultra, entre vários outros aprimoramentos.</a:t>
            </a:r>
            <a:endParaRPr b="0" lang="pt-BR" sz="25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360000" y="2293200"/>
            <a:ext cx="9071640" cy="946800"/>
          </a:xfrm>
          <a:prstGeom prst="rect">
            <a:avLst/>
          </a:prstGeom>
          <a:noFill/>
          <a:ln w="0">
            <a:noFill/>
          </a:ln>
        </p:spPr>
        <p:txBody>
          <a:bodyPr lIns="0" rIns="0" tIns="0" bIns="0" anchor="ctr">
            <a:noAutofit/>
          </a:bodyPr>
          <a:p>
            <a:pPr algn="ctr">
              <a:buNone/>
            </a:pPr>
            <a:r>
              <a:rPr b="1" lang="pt-BR" sz="4000" spc="-1" strike="noStrike">
                <a:solidFill>
                  <a:srgbClr val="ffffff"/>
                </a:solidFill>
                <a:latin typeface="arial"/>
                <a:ea typeface="Noto Serif CJK SC"/>
              </a:rPr>
              <a:t>Obrigado pela atenção!</a:t>
            </a:r>
            <a:endParaRPr b="0" lang="pt-BR" sz="4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2024-04-25T09:28:37Z</dcterms:created>
  <dc:creator/>
  <dc:description/>
  <dc:language>pt-BR</dc:language>
  <cp:lastModifiedBy/>
  <dcterms:modified xsi:type="dcterms:W3CDTF">2024-04-25T10:01:25Z</dcterms:modified>
  <cp:revision>2</cp:revision>
  <dc:subject/>
  <dc:title>Lights</dc:title>
</cp:coreProperties>
</file>