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94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807591C1-4389-4312-BF27-748435174E24}" type="datetimeFigureOut">
              <a:rPr lang="fr-FR" smtClean="0"/>
              <a:t>21/03/2015</a:t>
            </a:fld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44796D-2FE3-47CA-AB5F-370AF00AF164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7591C1-4389-4312-BF27-748435174E24}" type="datetimeFigureOut">
              <a:rPr lang="fr-FR" smtClean="0"/>
              <a:t>21/03/2015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44796D-2FE3-47CA-AB5F-370AF00AF16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7591C1-4389-4312-BF27-748435174E24}" type="datetimeFigureOut">
              <a:rPr lang="fr-FR" smtClean="0"/>
              <a:t>21/03/2015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44796D-2FE3-47CA-AB5F-370AF00AF16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7591C1-4389-4312-BF27-748435174E24}" type="datetimeFigureOut">
              <a:rPr lang="fr-FR" smtClean="0"/>
              <a:t>21/03/2015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44796D-2FE3-47CA-AB5F-370AF00AF16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807591C1-4389-4312-BF27-748435174E24}" type="datetimeFigureOut">
              <a:rPr lang="fr-FR" smtClean="0"/>
              <a:t>21/03/2015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44796D-2FE3-47CA-AB5F-370AF00AF164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7591C1-4389-4312-BF27-748435174E24}" type="datetimeFigureOut">
              <a:rPr lang="fr-FR" smtClean="0"/>
              <a:t>21/03/2015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5644796D-2FE3-47CA-AB5F-370AF00AF164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7591C1-4389-4312-BF27-748435174E24}" type="datetimeFigureOut">
              <a:rPr lang="fr-FR" smtClean="0"/>
              <a:t>21/03/2015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5644796D-2FE3-47CA-AB5F-370AF00AF16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7591C1-4389-4312-BF27-748435174E24}" type="datetimeFigureOut">
              <a:rPr lang="fr-FR" smtClean="0"/>
              <a:t>21/03/2015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44796D-2FE3-47CA-AB5F-370AF00AF164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7591C1-4389-4312-BF27-748435174E24}" type="datetimeFigureOut">
              <a:rPr lang="fr-FR" smtClean="0"/>
              <a:t>21/03/2015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44796D-2FE3-47CA-AB5F-370AF00AF16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807591C1-4389-4312-BF27-748435174E24}" type="datetimeFigureOut">
              <a:rPr lang="fr-FR" smtClean="0"/>
              <a:t>21/03/2015</a:t>
            </a:fld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44796D-2FE3-47CA-AB5F-370AF00AF164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807591C1-4389-4312-BF27-748435174E24}" type="datetimeFigureOut">
              <a:rPr lang="fr-FR" smtClean="0"/>
              <a:t>21/03/2015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44796D-2FE3-47CA-AB5F-370AF00AF164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807591C1-4389-4312-BF27-748435174E24}" type="datetimeFigureOut">
              <a:rPr lang="fr-FR" smtClean="0"/>
              <a:t>21/03/2015</a:t>
            </a:fld>
            <a:endParaRPr lang="fr-F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5644796D-2FE3-47CA-AB5F-370AF00AF164}" type="slidenum">
              <a:rPr lang="fr-FR" smtClean="0"/>
              <a:t>‹N°›</a:t>
            </a:fld>
            <a:endParaRPr lang="fr-FR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KIT Jambon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Des annales à foison</a:t>
            </a:r>
            <a:endParaRPr lang="fr-F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20247254">
            <a:off x="3998864" y="949200"/>
            <a:ext cx="66396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DS</a:t>
            </a:r>
            <a:endParaRPr lang="fr-FR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 rot="769601">
            <a:off x="2321621" y="1810673"/>
            <a:ext cx="71686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Td</a:t>
            </a:r>
            <a:endParaRPr lang="fr-FR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 rot="1370070">
            <a:off x="6372200" y="949201"/>
            <a:ext cx="15536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Fiches</a:t>
            </a:r>
            <a:endParaRPr lang="fr-FR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 rot="20247254">
            <a:off x="1116939" y="704340"/>
            <a:ext cx="66717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TP</a:t>
            </a:r>
            <a:endParaRPr lang="fr-FR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079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9203" y="386271"/>
            <a:ext cx="8229600" cy="2209800"/>
          </a:xfrm>
        </p:spPr>
        <p:txBody>
          <a:bodyPr/>
          <a:lstStyle/>
          <a:p>
            <a:r>
              <a:rPr lang="fr-FR" dirty="0" smtClean="0"/>
              <a:t>KIT Jambon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Des annales à foison</a:t>
            </a:r>
            <a:endParaRPr lang="fr-F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20247254">
            <a:off x="7789363" y="1287789"/>
            <a:ext cx="66396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DS</a:t>
            </a:r>
            <a:endParaRPr lang="fr-FR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 rot="769601">
            <a:off x="5483466" y="459316"/>
            <a:ext cx="71686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Td</a:t>
            </a:r>
            <a:endParaRPr lang="fr-FR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 rot="1370070">
            <a:off x="7099561" y="559542"/>
            <a:ext cx="15536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Fiches</a:t>
            </a:r>
            <a:endParaRPr lang="fr-FR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 rot="20247254">
            <a:off x="6358777" y="1163491"/>
            <a:ext cx="66717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TP</a:t>
            </a:r>
            <a:endParaRPr lang="fr-FR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848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29</TotalTime>
  <Words>20</Words>
  <Application>Microsoft Office PowerPoint</Application>
  <PresentationFormat>Affichage à l'écran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Rockwell</vt:lpstr>
      <vt:lpstr>Wingdings 2</vt:lpstr>
      <vt:lpstr>Foundry</vt:lpstr>
      <vt:lpstr>KIT Jambon</vt:lpstr>
      <vt:lpstr>KIT Jambon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KIT Jambon</dc:title>
  <dc:creator>alain Ngangoue</dc:creator>
  <cp:lastModifiedBy>alain Ngangoue</cp:lastModifiedBy>
  <cp:revision>4</cp:revision>
  <dcterms:created xsi:type="dcterms:W3CDTF">2014-11-12T12:50:31Z</dcterms:created>
  <dcterms:modified xsi:type="dcterms:W3CDTF">2015-03-21T13:36:14Z</dcterms:modified>
</cp:coreProperties>
</file>