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7A55-985D-4FFD-8004-0133A9E7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0B564-6ECF-4B1C-8B0C-350BE57C7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9B5F0D-6C59-4455-B4EC-5021CE61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B6D31-AC04-4D81-A25B-F86890F7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7C1B0-7EF7-4E0B-B18F-085613F1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32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2C2EF-2FE1-4D6B-99FB-AC1F44A4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8916D-22CC-4A9E-87D3-482522BC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D226C-946B-414B-9B00-C74BD57C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04187-F41B-464D-86A2-C8C53480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F5685-ABDB-4D98-87B6-81371D2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9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43F915-F2AF-41BB-A18C-2A0EEDDE3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7AD90-55E2-4643-BD3C-C71A5BA7B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C5461-FCF3-460F-8DE2-EAEEAE40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8B2C3-A3F4-4BB7-98E5-D57B0570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32961-C457-4C25-ACEF-64AD6A8B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53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B3520-83F9-4BD5-B335-9322231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75D17-8D4D-45EC-888D-F69FC9E5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F6B3D-88A9-4DCD-B147-40F9552D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7FB87-CD53-4FC2-874E-0EF911C1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5F9BD-C3A1-4AC6-82FF-71E9A6E1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24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D180-5E0D-4A40-831A-0BD6D3A6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1CDBE-17D5-4643-BFAF-60C332E2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D5EB0-4736-464F-9E6A-F2495CBD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DBAF6-249A-4A8C-BC93-123EFAE9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B7898-32F4-4067-8668-7C56183E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86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06F04-4B04-4799-8A0F-5AB86E8D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66F4F-6CE6-4CD4-8B44-23A83EDC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7DE02F-B866-4841-99D9-DA84E6C1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53084-BEDD-4CDC-9DD4-2477ECA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2880C-5BD7-4E6D-82EE-F38BEB71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68DDB6-087C-4C89-9AF2-D23ED5D5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04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0BC42-36C8-4747-8A25-749C7A09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A1165-0815-4215-93EF-516D79BB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003F1B-E1BA-4396-B4B4-62AAA503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AF51EC-E85D-4B70-BCA7-76DBB5CF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98E3C8-5997-4E8A-9BFF-84B5ED5E5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053F04-15AE-47EA-B5FC-372AD89A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5D5E37-6DC5-46B4-9A01-DC1F67E7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ABFE92-1AFA-429F-BEB3-367D0BA6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87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24DB4-1AEE-4AD8-91A2-B620FD7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943CF3-7ED9-4909-AB95-40A51F91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5B93B6-BF53-4B71-9F0C-C981FFA9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B3BAE-5F66-408F-8267-89DDF178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78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51CCCC-8704-427E-9FC6-2D992670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275B60-FB42-4A66-A432-AC8449C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B0168-99F3-4E5F-BFE2-6654FDC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13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840F0-F459-4C38-AB11-0A3FD793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540A8-71DF-463E-AA5B-CEB10398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0CF299-3D24-405C-A5E1-85FCE810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5DB812-E904-4880-B144-A97B20F5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3567AE-DF52-431F-B1C8-48CF7F33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BED6C-97D4-4E21-A427-77F48F86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86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4303C-D472-45DD-8A7D-60A251E9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C0998D-10C3-4DAC-874B-182047287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720D5E-59B5-458E-954D-5ABA92311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2A360B-3907-4A50-B6FE-513F6134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02BC3E-345B-419B-823A-D2E3ADA4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B96C0F-243A-45AF-94A5-84118245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5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D62CE2-F9A1-4844-A20C-AA6C77CC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B5883-333B-48DE-A068-410F8E2E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E81C1-AC54-4CFA-9ABF-52D876E75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0496-943F-451B-87F7-A1D04C277E90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54F12-20DF-45C4-8109-0B15EC401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A52FA-F00A-413B-88E5-EE2FB141C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5F66-0550-4DDA-81C0-F6423C1BA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07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8ACA-B39B-455F-B48E-1856DBBFF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LECTURAS</a:t>
            </a:r>
            <a:br>
              <a:rPr lang="en-U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466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4C553-E617-435F-B255-5C4E8C44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E1234-3DE1-4BFD-9C86-CBE33C85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A72153-BF0B-4061-B56F-7BDE64E6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279"/>
            <a:ext cx="10092887" cy="26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3FAF3-024A-4905-9DF1-ECCFE2C2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C12E5-9D32-4CE3-AF0E-90830442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440D9B-57E7-4812-9DD4-F72BE07A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35" y="1027906"/>
            <a:ext cx="8648245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DBC9-EA0E-435E-9693-B83E86FB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976AB-1EFC-4D34-98C7-5521B849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2DB23A-5ABA-492D-BD1D-C3EE8C1B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89" y="510618"/>
            <a:ext cx="8441221" cy="59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09E15-9ED9-42D6-922A-67BF7832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F3FBE-E2B2-4198-9E82-B4865842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989429-4805-441C-AEB9-0AEFF9D7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8" y="1825625"/>
            <a:ext cx="11032712" cy="27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1DC14-1E6B-48FB-A156-0D47D36F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F09DC-3838-467B-ADC5-00771B43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5337FD-240C-437B-8CE4-24E0CC5B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276"/>
            <a:ext cx="10035407" cy="35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9CA22-E113-4910-853B-3052900B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931A8-5AC4-45CE-A859-E30A7337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7FDD91-880C-4B33-A70C-3BF96602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1561514"/>
            <a:ext cx="9134354" cy="28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AC51A-CD64-488D-A93D-563927CF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708BF-8D3A-4287-A66B-45B23ABC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18408B-D660-43E4-9E61-1927C932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87" y="1505243"/>
            <a:ext cx="11754869" cy="29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C51B7-4499-4C5E-A1FA-066F58E8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C0633-4D96-4155-ACC4-FBEE7F4A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D7CCAD-EBC8-4091-927B-B4157712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09" y="1027906"/>
            <a:ext cx="853118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8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84AB3-F22B-4BE3-BA79-0638B0E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8D789-8BC8-4694-B6CC-3944DD19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442F79-F3D2-440D-BF3F-B5763222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9" y="1237958"/>
            <a:ext cx="11020831" cy="33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6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8074E-CA25-4F68-8C65-A9F2343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F5ADF-F974-4150-98D6-13849018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1ACBC6-D078-4EDA-91BA-15BB9C50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239" y="1027906"/>
            <a:ext cx="13837546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04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LECTURAS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LECTURAS </dc:title>
  <dc:creator>Nicolas Aguilera</dc:creator>
  <cp:lastModifiedBy>Nicolas Aguilera</cp:lastModifiedBy>
  <cp:revision>1</cp:revision>
  <dcterms:created xsi:type="dcterms:W3CDTF">2019-05-12T16:38:46Z</dcterms:created>
  <dcterms:modified xsi:type="dcterms:W3CDTF">2019-05-12T16:42:37Z</dcterms:modified>
</cp:coreProperties>
</file>