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E763-1506-48EC-AC9D-AFD7A61FB0CD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61430-49CB-455D-985D-FA315F4EEF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85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1430-49CB-455D-985D-FA315F4EEF8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27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1430-49CB-455D-985D-FA315F4EEF8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83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1430-49CB-455D-985D-FA315F4EEF8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71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1430-49CB-455D-985D-FA315F4EEF8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9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761B-2319-42E1-AB42-A4A08AB79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5BC23-CB14-BE73-BAF4-F5B772660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D1A7-2310-8D46-B8FC-B43B4D43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3607-198E-7D4D-A330-73586507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C808-3B91-3EED-B587-8E6F2D3C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09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A453-1090-9C1F-90D3-87459B0D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8D76F-0862-0B8B-BB1B-5B9634CA5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7966E-ACB4-6CDA-5281-30ECB67E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8D14B-F56D-2C82-D65B-B5FDD3B6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B900-FB66-7574-E3AD-E9FA3DAB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30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1D053-AD1A-6678-7B54-3C3065A48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B2DDD-B889-5D67-B3A5-CFC3ABDEF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80C4-6821-8AE2-C6F6-7DEBAB98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1E10-1985-027B-FB61-6658CBA5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6197-49D9-0097-91DB-8B4A6540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88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E6C2-187E-E739-A14E-0281F742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C798-3D18-E4C7-E238-7CD35522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16B8-42BE-FA9C-E2D2-11F6AC00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5C54-2B8C-1BD0-7D15-0C9571B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412A-0BED-E842-3B38-1BF485EE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51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6E5D-28A2-77A0-EFD8-F10C2FD1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C08F-6809-095F-3CD3-05E69A30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D587-76A0-9170-A76E-7E81D75A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DF1E-47EB-3B4F-2F48-44144C83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7411-CCB3-F652-BC39-D176C5BA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12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2FDC-4282-C6F9-DAB3-513EB946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85EB-AE1A-CA0A-5E3D-6ADA111FA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C27A7-7CCE-89FE-C26D-049F90CB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98BCE-6771-2BFA-00F5-FB72F3DC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AEDC6-6A73-D532-B52D-0642256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84B60-C190-C95F-CDFA-869C79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81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6203-09E7-77E8-840D-4443A692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93EFF-AD66-0E2C-F076-1639F82D1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AFB10-41DB-28B4-F1B6-729E0BA5F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BDF2A-D581-CA9C-4F00-C83E85240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620F6-0A62-E746-4541-FCF326B79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1827C-BB65-77A8-1D71-4FAD4F2D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8BE0B-8C75-0F6B-2414-34A455B6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F221A-CF77-F5E7-7E30-A4F86B31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8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A055-C051-9A15-1186-71D1D296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EB569-FD7E-B207-4F6C-772D4700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DA7D0-EC6E-7A85-F305-DDFF450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E699F-89FC-20EF-3614-348EF62A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49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1D469-03ED-2BA4-7D56-B848E75C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C4430-A8EB-BC74-CBE0-CAF1A976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F18A6-E9BC-1054-2BAD-3521D707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93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184E-7B4A-7F84-ABD4-10B14F70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DB2E-439A-E1C4-2625-1DAF2D0E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2C356-039E-7834-1798-E6D928C7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8B38F-303A-90E4-5910-48F86A57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AB31D-C4E8-1F5C-9EB4-6A877E64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A6204-4A10-46D2-2C3B-FD283D67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2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1E4D-5661-6657-D4FC-B4F8ED50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06239-720C-2B76-B780-DB4C315F0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EAC2-A583-EB0D-39E3-E1EEFE8D3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A2212-5B61-D963-ED34-92249DB9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853E0-9ADB-CC4C-D3C7-3F9935FD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95EF-D483-6EC1-A94A-0438C762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86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47788-96DD-683C-A605-82A87B2E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05501-2E74-E6FF-8293-F9D89E5C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F948-3B0D-08E3-7750-F81945B61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B4896-6E84-D17C-33C5-9DB1F857B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86F8-BB7B-23D3-84E6-B5F8034D0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0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halkboard with a cartoon character&#10;&#10;Description automatically generated">
            <a:extLst>
              <a:ext uri="{FF2B5EF4-FFF2-40B4-BE49-F238E27FC236}">
                <a16:creationId xmlns:a16="http://schemas.microsoft.com/office/drawing/2014/main" id="{1066B8B8-E687-C763-5CF8-EE0BF0DC5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59" y="-2653529"/>
            <a:ext cx="12270059" cy="1224294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7DCC9BD-4542-E1F3-7584-1000404FA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7460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DELIVERING A COMPLEX CLOUD NATIVE APPLICATION</a:t>
            </a:r>
          </a:p>
          <a:p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NICOLAS A TOMAS(221351413)</a:t>
            </a:r>
            <a:endParaRPr lang="en-AU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39A655E1-DA7C-491A-C063-D0E00850C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362071"/>
            <a:ext cx="5837429" cy="14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0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drawing of a horse&#10;&#10;Description automatically generated">
            <a:extLst>
              <a:ext uri="{FF2B5EF4-FFF2-40B4-BE49-F238E27FC236}">
                <a16:creationId xmlns:a16="http://schemas.microsoft.com/office/drawing/2014/main" id="{CCBB8371-3B50-1010-D7E4-A2A89A6A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98585" y="-2511321"/>
            <a:ext cx="8794829" cy="126988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7DCC9BD-4542-E1F3-7584-1000404FA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343608"/>
            <a:ext cx="9144000" cy="4170783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 </a:t>
            </a:r>
            <a:endParaRPr lang="en-US" sz="1800" b="1" dirty="0">
              <a:solidFill>
                <a:schemeClr val="bg1"/>
              </a:solidFill>
              <a:latin typeface="Old English Five" panose="02000507020000020004" pitchFamily="2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rtist (DIADOS)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Represented in the fashion scene involving street art.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Intends to utilize media platforms such as Instagram to attract audience.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Requesting a mailing list form that obtains user emails. </a:t>
            </a: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dirty="0"/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CONSIDERATIONS</a:t>
            </a:r>
            <a:endParaRPr lang="en-US" sz="1800" b="1" dirty="0">
              <a:solidFill>
                <a:schemeClr val="bg1"/>
              </a:solidFill>
              <a:latin typeface="Old English Five" panose="02000507020000020004" pitchFamily="2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M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ongoDB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 will be used to store the user’s data such as their email in a secure database.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G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oogle Cloud Platform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GCP will be suitable for this project as it relies on API engines such as Kubernetes, Cloud Monitoring, etc.</a:t>
            </a:r>
          </a:p>
          <a:p>
            <a:pPr algn="l"/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4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drawing of a horse&#10;&#10;Description automatically generated">
            <a:extLst>
              <a:ext uri="{FF2B5EF4-FFF2-40B4-BE49-F238E27FC236}">
                <a16:creationId xmlns:a16="http://schemas.microsoft.com/office/drawing/2014/main" id="{CCBB8371-3B50-1010-D7E4-A2A89A6A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98585" y="-2511321"/>
            <a:ext cx="8794829" cy="126988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7DCC9BD-4542-E1F3-7584-1000404FA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976" y="1319900"/>
            <a:ext cx="10572046" cy="503638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DEMONSTRATION </a:t>
            </a:r>
            <a:endParaRPr lang="en-US" sz="1800" b="1" dirty="0">
              <a:solidFill>
                <a:schemeClr val="bg1"/>
              </a:solidFill>
              <a:latin typeface="Old English Five" panose="02000507020000020004" pitchFamily="2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ommands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auth login (Visual Studio Code)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tag 221351413/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 gcr.io/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diados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nodejs-app:latest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(Visual Studio Code)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push gcr.io/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diados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nodejs-app:latest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(Visual Studio Code)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 clusters get-credentials cluster-1 --zone australia-southeast1-b --project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diados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createConfigMap.yaml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createHeadlessService.yaml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createMongoDbSecret.yaml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createPersistentVolumeClaim.yaml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createStatefulSet.yaml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createStorageClass.yaml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deployment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 --image=gcr.io/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diados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nodejs-app:latest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 --type=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LoadBalancer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 80 --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-port 8081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deployments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services (GCP)</a:t>
            </a: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9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drawing of a horse&#10;&#10;Description automatically generated">
            <a:extLst>
              <a:ext uri="{FF2B5EF4-FFF2-40B4-BE49-F238E27FC236}">
                <a16:creationId xmlns:a16="http://schemas.microsoft.com/office/drawing/2014/main" id="{CCBB8371-3B50-1010-D7E4-A2A89A6A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98585" y="-2511321"/>
            <a:ext cx="8794829" cy="126988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7DCC9BD-4542-E1F3-7584-1000404FA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976" y="2041748"/>
            <a:ext cx="10572046" cy="359268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DEMONSTRATION </a:t>
            </a:r>
            <a:endParaRPr lang="en-US" sz="1800" b="1" dirty="0">
              <a:solidFill>
                <a:schemeClr val="bg1"/>
              </a:solidFill>
              <a:latin typeface="Old English Five" panose="02000507020000020004" pitchFamily="2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ommands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-it mongo-0 -- mongo (GCP)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rs.initiate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_id: "rs0",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members: [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 _id: 0, host: "mongo-0.mongo.default.svc.cluster.local:27017" },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 _id: 1, host: "mongo-1.mongo.default.svc.cluster.local:27017" },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 _id: 2, host: "mongo-2.mongo.default.svc.cluster.local:27017" }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]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admin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db.subscribers.find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(GCP)</a:t>
            </a:r>
          </a:p>
          <a:p>
            <a:pPr marL="742950" lvl="1" indent="-285750" algn="l">
              <a:buFontTx/>
              <a:buChar char="-"/>
            </a:pPr>
            <a:endParaRPr lang="en-US" dirty="0"/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0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403</Words>
  <Application>Microsoft Office PowerPoint</Application>
  <PresentationFormat>Widescreen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Old English Five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ANDRES TOMAS</dc:creator>
  <cp:lastModifiedBy>NICOLAS ANDRES TOMAS</cp:lastModifiedBy>
  <cp:revision>3</cp:revision>
  <dcterms:created xsi:type="dcterms:W3CDTF">2024-05-27T05:28:44Z</dcterms:created>
  <dcterms:modified xsi:type="dcterms:W3CDTF">2024-05-27T09:55:22Z</dcterms:modified>
</cp:coreProperties>
</file>