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688C-5A40-AB20-4BDF-4FC9940B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5D177-D0F1-F5AA-C6D2-82E84448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E95C8-6727-B4EE-E5EE-BB4C675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D29-3513-4B85-B509-5BDCE4277516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8C79B-7936-C728-54B6-74036DF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52AEB-B275-63CA-EA14-9F9CA2B9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215C-710A-4144-A454-89A238F18BD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570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AFF1-7902-9B70-7954-33C540EA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C9874F-3157-F57B-9A66-31C1FD0A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B715D-02A0-2309-846F-DFBF4920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D29-3513-4B85-B509-5BDCE4277516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7CF30-4FFA-E562-78E1-E594B4FA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F5EE4-094D-5E0A-5BCE-F9B3CBA2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215C-710A-4144-A454-89A238F18BD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8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6385D5-1724-0806-8E3C-FFFB7F0C7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E315EE-95AE-F243-5826-43ECE06D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4BC0C-6FF1-67A1-264B-608AC9D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D29-3513-4B85-B509-5BDCE4277516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C47F0-1E8A-6890-1F61-6443AEC5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67F05-4284-2FEE-793D-17132BE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215C-710A-4144-A454-89A238F18BD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535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2317F-BE48-FEAC-DEB9-0FE6FDC1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3BFD6-D687-2C03-5A6C-E118DD2E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54580-71BC-B990-BE3F-7BD41190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D29-3513-4B85-B509-5BDCE4277516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CF801-ABEA-26D2-9CDE-5654C5A9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29CE2A-2EBD-6C43-6982-BD2E501B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265215C-710A-4144-A454-89A238F18BD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642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898E8-7B58-9CEF-D803-66183AC0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62376E-9E98-F932-C081-7F3BD8970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D712A-A7BB-84B3-D99A-BD3255AD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D29-3513-4B85-B509-5BDCE4277516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AA679-08F4-BB1A-62A8-70D3679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014AB-537D-20CE-AF47-0FEDBA2E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215C-710A-4144-A454-89A238F18BD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683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7BA07-8792-DFC6-4AE8-F400A24E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E05B55-1C12-6BD8-ACAB-44CF8748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7F3955-F195-D916-748F-9884CF05D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282CE-A2B2-D147-FABA-CF9E59F6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D29-3513-4B85-B509-5BDCE4277516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CC86D0-6802-496A-683D-A18BD7D3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2C2D88-9987-1C60-5610-1C94D87A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215C-710A-4144-A454-89A238F18BD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46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AC496-4975-514B-E1B2-7908D749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54DA1-1695-94CA-093D-AA54D8B0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D841AF-765F-F223-C397-90499C5A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13C06A-4ECB-F056-4D93-C4F9BC244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2EF06E-940B-BCE5-AA5A-534305DD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2F33C4-9B8F-BF3A-997D-E4629D7F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D29-3513-4B85-B509-5BDCE4277516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90B816-B797-A4B2-44CD-1EE8B238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238169-C18D-E4E7-2E8C-80FE381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215C-710A-4144-A454-89A238F18BD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75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D7942-F5BD-C5EB-47AE-581A14C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499FDB-1B2C-A213-5005-ABBD1842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D29-3513-4B85-B509-5BDCE4277516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30E13-304A-0B0A-C464-641570BE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FB6562-396E-ACB6-A3F1-4BDB37FD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215C-710A-4144-A454-89A238F18BD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57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B6D8FA-A56F-2B5D-732C-A7EC9DBE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D29-3513-4B85-B509-5BDCE4277516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6C6DB8-62DA-7143-BD2A-A6540DF5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524C5C-46F0-C986-3A1E-56C0E60F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215C-710A-4144-A454-89A238F18BD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76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84B5E-1B48-C410-CF70-3BDE92E6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5AFF1-3183-28CB-540F-C1C6E0F5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5B043B-1055-33B7-CD1D-3AF65873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6E3D9A-326A-7088-F1B2-D5D7904A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D29-3513-4B85-B509-5BDCE4277516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5E0C8-6C27-0958-FB31-021C703B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AAB9E-3178-FBC9-CFE7-BF8EDAAF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215C-710A-4144-A454-89A238F18BD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9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EF3AA-C4B0-75FE-8D01-99F432B5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BFB2A7-73BB-56C5-BF8C-C60591E2E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EB309B-B8FB-C7A4-6BE2-E213CE26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7C146-023A-A009-6549-AD6AE70C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D29-3513-4B85-B509-5BDCE4277516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48237B-B062-42B7-8247-E516815E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6A4FA6-2270-099D-94CF-CE8E2CC9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215C-710A-4144-A454-89A238F18BD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965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6000" contrast="7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A51FA6-19AE-0065-DB8B-15FD81FB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76DD6-9C33-0EDC-DAAB-1D5A5E58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6A833B-7104-1537-62DA-0FB463DE2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2052" y="6311900"/>
            <a:ext cx="2743200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71EDED29-3513-4B85-B509-5BDCE4277516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EE48C-7546-81E0-8193-0A5A6061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579B7-3118-EA16-D6DD-5D4E560EE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1458" y="9884"/>
            <a:ext cx="1140542" cy="317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fld id="{4265215C-710A-4144-A454-89A238F18BD3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1708E23F-301D-BBD0-D1DF-55D9A2B913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03" y="5279923"/>
            <a:ext cx="2007229" cy="10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D16EAFE-39F1-698A-7F73-E57F8582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17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L" dirty="0"/>
              <a:t>Programación de software de sistemas</a:t>
            </a:r>
            <a:br>
              <a:rPr lang="es-CL" dirty="0"/>
            </a:br>
            <a:br>
              <a:rPr lang="es-CL" dirty="0"/>
            </a:br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Ayudantía 3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C4C41BB-3DF4-B399-D1F6-6EEB6E872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5700" y="4319877"/>
            <a:ext cx="4565073" cy="1001134"/>
          </a:xfrm>
        </p:spPr>
        <p:txBody>
          <a:bodyPr/>
          <a:lstStyle/>
          <a:p>
            <a:pPr algn="l"/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Profesor: Rodrigo Verschae</a:t>
            </a:r>
          </a:p>
          <a:p>
            <a:pPr algn="l"/>
            <a:r>
              <a:rPr lang="es-C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Ayudante: Nicolás Araya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3A95C1B7-CE25-FF44-74EE-2717A77F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052" y="6311900"/>
            <a:ext cx="2743200" cy="180975"/>
          </a:xfrm>
        </p:spPr>
        <p:txBody>
          <a:bodyPr/>
          <a:lstStyle/>
          <a:p>
            <a:fld id="{142E40BA-5A8E-4315-B231-17B94B6B1630}" type="datetime1">
              <a:rPr lang="es-CL" smtClean="0"/>
              <a:t>03-10-2023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6660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CD92D-4D3D-126E-723F-0D88302B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7AB7C-31C5-28FC-B132-6E5D818F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4220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Cree la función “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palindromo</a:t>
            </a:r>
            <a:r>
              <a:rPr lang="es-CL" dirty="0"/>
              <a:t>(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)” que retorne 1 si es palíndromo o 0 si no lo es.</a:t>
            </a:r>
          </a:p>
        </p:txBody>
      </p:sp>
    </p:spTree>
    <p:extLst>
      <p:ext uri="{BB962C8B-B14F-4D97-AF65-F5344CB8AC3E}">
        <p14:creationId xmlns:p14="http://schemas.microsoft.com/office/powerpoint/2010/main" val="266850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F0CD7-8B75-F093-CC1B-3B895D10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44617-C9E5-9FEC-EAAC-B4540A56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658" y="1690688"/>
            <a:ext cx="6005052" cy="42770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palindromo</a:t>
            </a:r>
            <a:r>
              <a:rPr lang="es-CL" dirty="0"/>
              <a:t>(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/>
              <a:t> *</a:t>
            </a:r>
            <a:r>
              <a:rPr lang="es-CL" dirty="0" err="1"/>
              <a:t>str</a:t>
            </a:r>
            <a:r>
              <a:rPr lang="es-CL" dirty="0"/>
              <a:t>)</a:t>
            </a:r>
          </a:p>
          <a:p>
            <a:pPr marL="0" indent="0">
              <a:buNone/>
            </a:pP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L" dirty="0"/>
              <a:t>*i = </a:t>
            </a:r>
            <a:r>
              <a:rPr lang="es-CL" dirty="0" err="1"/>
              <a:t>str</a:t>
            </a:r>
            <a:r>
              <a:rPr lang="es-CL" dirty="0"/>
              <a:t>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L" dirty="0"/>
              <a:t>*j = </a:t>
            </a:r>
            <a:r>
              <a:rPr lang="es-CL" dirty="0" err="1"/>
              <a:t>str</a:t>
            </a:r>
            <a:r>
              <a:rPr lang="es-CL" dirty="0"/>
              <a:t> + 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str_len</a:t>
            </a:r>
            <a:r>
              <a:rPr lang="es-CL" dirty="0"/>
              <a:t>(</a:t>
            </a:r>
            <a:r>
              <a:rPr lang="es-CL" dirty="0" err="1"/>
              <a:t>str</a:t>
            </a:r>
            <a:r>
              <a:rPr lang="es-CL" dirty="0"/>
              <a:t>) – 1;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s-CL" dirty="0"/>
              <a:t>(i &lt; j)</a:t>
            </a:r>
          </a:p>
          <a:p>
            <a:pPr marL="0" indent="0">
              <a:buNone/>
            </a:pPr>
            <a:r>
              <a:rPr lang="es-CL" dirty="0"/>
              <a:t>	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(*i != *j)</a:t>
            </a:r>
          </a:p>
          <a:p>
            <a:pPr marL="0" indent="0">
              <a:buNone/>
            </a:pPr>
            <a:r>
              <a:rPr lang="es-CL" dirty="0"/>
              <a:t>		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/>
              <a:t>0;</a:t>
            </a:r>
          </a:p>
          <a:p>
            <a:pPr marL="0" indent="0">
              <a:buNone/>
            </a:pPr>
            <a:r>
              <a:rPr lang="es-CL" dirty="0"/>
              <a:t>		i++;</a:t>
            </a:r>
          </a:p>
          <a:p>
            <a:pPr marL="0" indent="0">
              <a:buNone/>
            </a:pPr>
            <a:r>
              <a:rPr lang="es-CL" dirty="0"/>
              <a:t>		j--;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/>
              <a:t>1;</a:t>
            </a:r>
          </a:p>
          <a:p>
            <a:pPr marL="0" indent="0">
              <a:buNone/>
            </a:pP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5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84598-89B9-B459-F161-5663ACD2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AD1D8-8ADE-6D4C-5DCE-4B78AED6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Cree una función llamada “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existe_caracter</a:t>
            </a:r>
            <a:r>
              <a:rPr lang="es-CL" dirty="0"/>
              <a:t>(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/>
              <a:t> *x, 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/>
              <a:t> *y)” que retorne 1 si y se encuentra en x, pero 0 si no.</a:t>
            </a:r>
          </a:p>
        </p:txBody>
      </p:sp>
    </p:spTree>
    <p:extLst>
      <p:ext uri="{BB962C8B-B14F-4D97-AF65-F5344CB8AC3E}">
        <p14:creationId xmlns:p14="http://schemas.microsoft.com/office/powerpoint/2010/main" val="187825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5D59-34DB-4D09-C140-440931E2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C53A1E-E4E9-D025-E6A1-AA0B7C05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316"/>
            <a:ext cx="92103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s-CL" dirty="0"/>
              <a:t> </a:t>
            </a:r>
            <a:r>
              <a:rPr lang="es-CL" dirty="0" err="1"/>
              <a:t>existe_caracter</a:t>
            </a:r>
            <a:r>
              <a:rPr lang="es-CL" dirty="0"/>
              <a:t>(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/>
              <a:t> *x, 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/>
              <a:t> *y)</a:t>
            </a:r>
          </a:p>
          <a:p>
            <a:pPr marL="0" indent="0">
              <a:buNone/>
            </a:pP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s-CL" dirty="0"/>
              <a:t>(*x != ‘\0’)</a:t>
            </a:r>
          </a:p>
          <a:p>
            <a:pPr marL="0" indent="0">
              <a:buNone/>
            </a:pPr>
            <a:r>
              <a:rPr lang="es-CL" dirty="0"/>
              <a:t>	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(*x == *y){ 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/>
              <a:t>1;}</a:t>
            </a:r>
          </a:p>
          <a:p>
            <a:pPr marL="0" indent="0">
              <a:buNone/>
            </a:pPr>
            <a:r>
              <a:rPr lang="es-CL" dirty="0"/>
              <a:t>		x++;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/>
              <a:t>0;</a:t>
            </a:r>
          </a:p>
          <a:p>
            <a:pPr marL="0" indent="0">
              <a:buNone/>
            </a:pP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957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F0297-0ED6-0625-0BDA-5913C6B4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111151-AF91-EDCA-1E3E-836F597C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Cree la función “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convertir_string</a:t>
            </a:r>
            <a:r>
              <a:rPr lang="es-CL" dirty="0"/>
              <a:t>(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unsigned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 int </a:t>
            </a:r>
            <a:r>
              <a:rPr lang="es-CL" dirty="0"/>
              <a:t>x)” que recibe un número x sin signo y que retorna el número expresado en bits como un </a:t>
            </a:r>
            <a:r>
              <a:rPr lang="es-CL" dirty="0" err="1"/>
              <a:t>string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33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00E86-197E-A0C4-742B-655C1829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7E7D8-6963-C436-C235-605BC46D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910" y="175175"/>
            <a:ext cx="7098890" cy="65076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L" dirty="0"/>
              <a:t>*</a:t>
            </a:r>
            <a:r>
              <a:rPr lang="es-CL" dirty="0" err="1"/>
              <a:t>convertir_string</a:t>
            </a:r>
            <a:r>
              <a:rPr lang="es-CL" dirty="0"/>
              <a:t>(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unsigned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 int </a:t>
            </a:r>
            <a:r>
              <a:rPr lang="es-CL" dirty="0"/>
              <a:t>x)</a:t>
            </a:r>
          </a:p>
          <a:p>
            <a:pPr marL="0" indent="0">
              <a:buNone/>
            </a:pP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* </a:t>
            </a:r>
            <a:r>
              <a:rPr lang="es-CL" dirty="0" err="1"/>
              <a:t>binary_string</a:t>
            </a:r>
            <a:r>
              <a:rPr lang="es-CL" dirty="0"/>
              <a:t> = (</a:t>
            </a:r>
            <a:r>
              <a:rPr lang="es-CL" dirty="0" err="1">
                <a:solidFill>
                  <a:schemeClr val="accent1"/>
                </a:solidFill>
              </a:rPr>
              <a:t>char</a:t>
            </a:r>
            <a:r>
              <a:rPr lang="es-CL" dirty="0"/>
              <a:t>*)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malloc</a:t>
            </a:r>
            <a:r>
              <a:rPr lang="es-CL" dirty="0"/>
              <a:t>(32 + 1);</a:t>
            </a:r>
          </a:p>
          <a:p>
            <a:pPr marL="0" indent="0">
              <a:buNone/>
            </a:pPr>
            <a:r>
              <a:rPr lang="es-CL" dirty="0"/>
              <a:t>	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1"/>
                </a:solidFill>
              </a:rPr>
              <a:t>unsigned</a:t>
            </a:r>
            <a:r>
              <a:rPr lang="es-CL" dirty="0">
                <a:solidFill>
                  <a:schemeClr val="accent1"/>
                </a:solidFill>
              </a:rPr>
              <a:t> int </a:t>
            </a:r>
            <a:r>
              <a:rPr lang="es-CL" dirty="0" err="1"/>
              <a:t>aux</a:t>
            </a:r>
            <a:r>
              <a:rPr lang="es-CL" dirty="0"/>
              <a:t>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/>
              <a:t>bit;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>
                <a:solidFill>
                  <a:schemeClr val="accent1"/>
                </a:solidFill>
              </a:rPr>
              <a:t>int </a:t>
            </a:r>
            <a:r>
              <a:rPr lang="es-CL" dirty="0"/>
              <a:t>i = 0;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s-CL" dirty="0"/>
              <a:t>(i &lt; 32)</a:t>
            </a:r>
          </a:p>
          <a:p>
            <a:pPr marL="0" indent="0">
              <a:buNone/>
            </a:pPr>
            <a:r>
              <a:rPr lang="es-CL" dirty="0"/>
              <a:t>	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aux</a:t>
            </a:r>
            <a:r>
              <a:rPr lang="es-CL" dirty="0"/>
              <a:t> = (x&gt;&gt;(31-i)) &amp; 1;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s-CL" dirty="0"/>
              <a:t>(</a:t>
            </a:r>
            <a:r>
              <a:rPr lang="es-CL" dirty="0" err="1"/>
              <a:t>aux</a:t>
            </a:r>
            <a:r>
              <a:rPr lang="es-CL" dirty="0"/>
              <a:t>) bit = 1;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/>
              <a:t>bit = 0;</a:t>
            </a:r>
          </a:p>
          <a:p>
            <a:pPr marL="0" indent="0">
              <a:buNone/>
            </a:pPr>
            <a:r>
              <a:rPr lang="es-CL" dirty="0"/>
              <a:t>		</a:t>
            </a:r>
          </a:p>
          <a:p>
            <a:pPr marL="0" indent="0">
              <a:buNone/>
            </a:pPr>
            <a:r>
              <a:rPr lang="es-CL" dirty="0"/>
              <a:t>		*(</a:t>
            </a:r>
            <a:r>
              <a:rPr lang="es-CL" dirty="0" err="1"/>
              <a:t>binary_string+i</a:t>
            </a:r>
            <a:r>
              <a:rPr lang="es-CL" dirty="0"/>
              <a:t>) = bit + ‘\0’;</a:t>
            </a:r>
          </a:p>
          <a:p>
            <a:pPr marL="0" indent="0">
              <a:buNone/>
            </a:pPr>
            <a:r>
              <a:rPr lang="es-CL" dirty="0"/>
              <a:t>		i++;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/>
              <a:t>	*(</a:t>
            </a:r>
            <a:r>
              <a:rPr lang="es-CL" dirty="0" err="1"/>
              <a:t>binary_string+i</a:t>
            </a:r>
            <a:r>
              <a:rPr lang="es-CL" dirty="0"/>
              <a:t>) = ‘\0’;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 err="1"/>
              <a:t>binary_string</a:t>
            </a:r>
            <a:r>
              <a:rPr lang="es-CL" dirty="0"/>
              <a:t>;</a:t>
            </a:r>
          </a:p>
          <a:p>
            <a:pPr marL="0" indent="0">
              <a:buNone/>
            </a:pP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908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A2BD5-1AA1-6EC6-68AD-DEDC1733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1F02E-C630-6496-343D-FF026882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Cree una función llamada “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lang="es-CL" dirty="0" err="1"/>
              <a:t>comparar_string</a:t>
            </a:r>
            <a:r>
              <a:rPr lang="es-CL" dirty="0"/>
              <a:t>(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/>
              <a:t> *x, 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L" dirty="0"/>
              <a:t>*y)” que retorna 1 si los </a:t>
            </a:r>
            <a:r>
              <a:rPr lang="es-CL" dirty="0" err="1"/>
              <a:t>strings</a:t>
            </a:r>
            <a:r>
              <a:rPr lang="es-CL" dirty="0"/>
              <a:t> son iguales, pero 0 en caso contrario.</a:t>
            </a:r>
          </a:p>
        </p:txBody>
      </p:sp>
    </p:spTree>
    <p:extLst>
      <p:ext uri="{BB962C8B-B14F-4D97-AF65-F5344CB8AC3E}">
        <p14:creationId xmlns:p14="http://schemas.microsoft.com/office/powerpoint/2010/main" val="26534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E9C3-D76E-4C1A-2C5F-0D004E44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61A81-30DA-0B21-F641-2A6BCE43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lang="es-CL" dirty="0" err="1"/>
              <a:t>comparar_string</a:t>
            </a:r>
            <a:r>
              <a:rPr lang="es-CL" dirty="0"/>
              <a:t>(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/>
              <a:t> *x, </a:t>
            </a:r>
            <a:r>
              <a:rPr lang="es-CL" dirty="0" err="1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s-C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L" dirty="0"/>
              <a:t>*y)</a:t>
            </a:r>
          </a:p>
          <a:p>
            <a:pPr marL="0" indent="0">
              <a:buNone/>
            </a:pP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s-CL" dirty="0"/>
              <a:t>(*x &amp;&amp; *x == *y)</a:t>
            </a:r>
          </a:p>
          <a:p>
            <a:pPr marL="0" indent="0">
              <a:buNone/>
            </a:pPr>
            <a:r>
              <a:rPr lang="es-CL" dirty="0"/>
              <a:t>	{</a:t>
            </a:r>
          </a:p>
          <a:p>
            <a:pPr marL="0" indent="0">
              <a:buNone/>
            </a:pPr>
            <a:r>
              <a:rPr lang="es-CL" dirty="0"/>
              <a:t>		x++; y++;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(*x == ‘\0’ &amp;&amp; *y == ‘\0’) 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/>
              <a:t>1;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C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CL" dirty="0"/>
              <a:t>0;</a:t>
            </a:r>
          </a:p>
          <a:p>
            <a:pPr marL="0" indent="0">
              <a:buNone/>
            </a:pP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9555975"/>
      </p:ext>
    </p:extLst>
  </p:cSld>
  <p:clrMapOvr>
    <a:masterClrMapping/>
  </p:clrMapOvr>
</p:sld>
</file>

<file path=ppt/theme/theme1.xml><?xml version="1.0" encoding="utf-8"?>
<a:theme xmlns:a="http://schemas.openxmlformats.org/drawingml/2006/main" name="Ayudantia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yudantiaTheme" id="{04948351-8B15-455D-9B2B-F14287853D89}" vid="{D2A4EC77-0351-4A61-A8AC-3B95F22077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AyudantiaTheme</Template>
  <TotalTime>114</TotalTime>
  <Words>451</Words>
  <Application>Microsoft Office PowerPoint</Application>
  <PresentationFormat>Panorámica</PresentationFormat>
  <Paragraphs>66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Consolas</vt:lpstr>
      <vt:lpstr>AyudantiaTheme</vt:lpstr>
      <vt:lpstr>Programación de software de sistemas  Ayudantía 3</vt:lpstr>
      <vt:lpstr>Pregunta 1</vt:lpstr>
      <vt:lpstr>Solución</vt:lpstr>
      <vt:lpstr>Pregunta 2</vt:lpstr>
      <vt:lpstr>Solución</vt:lpstr>
      <vt:lpstr>Pregunta 3</vt:lpstr>
      <vt:lpstr>Solución</vt:lpstr>
      <vt:lpstr>Pregunta 4</vt:lpstr>
      <vt:lpstr>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software de sistemas  Ayudantía 3</dc:title>
  <dc:creator>NICOLAS MARCELO ARAYA PONCE</dc:creator>
  <cp:lastModifiedBy>NICOLAS MARCELO ARAYA PONCE</cp:lastModifiedBy>
  <cp:revision>5</cp:revision>
  <dcterms:created xsi:type="dcterms:W3CDTF">2023-10-03T06:20:11Z</dcterms:created>
  <dcterms:modified xsi:type="dcterms:W3CDTF">2023-10-03T16:23:09Z</dcterms:modified>
</cp:coreProperties>
</file>